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7" r:id="rId2"/>
  </p:sldIdLst>
  <p:sldSz cx="7556500" cy="10693400"/>
  <p:notesSz cx="6735763" cy="9866313"/>
  <p:defaultTextStyle>
    <a:defPPr>
      <a:defRPr lang="ja-JP"/>
    </a:defPPr>
    <a:lvl1pPr marL="0" algn="l" defTabSz="995416" rtl="0" eaLnBrk="1" latinLnBrk="0" hangingPunct="1">
      <a:defRPr kumimoji="1" sz="2000" kern="1200">
        <a:solidFill>
          <a:schemeClr val="tx1"/>
        </a:solidFill>
        <a:latin typeface="+mn-lt"/>
        <a:ea typeface="+mn-ea"/>
        <a:cs typeface="+mn-cs"/>
      </a:defRPr>
    </a:lvl1pPr>
    <a:lvl2pPr marL="497708" algn="l" defTabSz="995416" rtl="0" eaLnBrk="1" latinLnBrk="0" hangingPunct="1">
      <a:defRPr kumimoji="1" sz="2000" kern="1200">
        <a:solidFill>
          <a:schemeClr val="tx1"/>
        </a:solidFill>
        <a:latin typeface="+mn-lt"/>
        <a:ea typeface="+mn-ea"/>
        <a:cs typeface="+mn-cs"/>
      </a:defRPr>
    </a:lvl2pPr>
    <a:lvl3pPr marL="995416" algn="l" defTabSz="995416" rtl="0" eaLnBrk="1" latinLnBrk="0" hangingPunct="1">
      <a:defRPr kumimoji="1" sz="2000" kern="1200">
        <a:solidFill>
          <a:schemeClr val="tx1"/>
        </a:solidFill>
        <a:latin typeface="+mn-lt"/>
        <a:ea typeface="+mn-ea"/>
        <a:cs typeface="+mn-cs"/>
      </a:defRPr>
    </a:lvl3pPr>
    <a:lvl4pPr marL="1493124" algn="l" defTabSz="995416" rtl="0" eaLnBrk="1" latinLnBrk="0" hangingPunct="1">
      <a:defRPr kumimoji="1" sz="2000" kern="1200">
        <a:solidFill>
          <a:schemeClr val="tx1"/>
        </a:solidFill>
        <a:latin typeface="+mn-lt"/>
        <a:ea typeface="+mn-ea"/>
        <a:cs typeface="+mn-cs"/>
      </a:defRPr>
    </a:lvl4pPr>
    <a:lvl5pPr marL="1990832" algn="l" defTabSz="995416" rtl="0" eaLnBrk="1" latinLnBrk="0" hangingPunct="1">
      <a:defRPr kumimoji="1" sz="2000" kern="1200">
        <a:solidFill>
          <a:schemeClr val="tx1"/>
        </a:solidFill>
        <a:latin typeface="+mn-lt"/>
        <a:ea typeface="+mn-ea"/>
        <a:cs typeface="+mn-cs"/>
      </a:defRPr>
    </a:lvl5pPr>
    <a:lvl6pPr marL="2488540" algn="l" defTabSz="995416" rtl="0" eaLnBrk="1" latinLnBrk="0" hangingPunct="1">
      <a:defRPr kumimoji="1" sz="2000" kern="1200">
        <a:solidFill>
          <a:schemeClr val="tx1"/>
        </a:solidFill>
        <a:latin typeface="+mn-lt"/>
        <a:ea typeface="+mn-ea"/>
        <a:cs typeface="+mn-cs"/>
      </a:defRPr>
    </a:lvl6pPr>
    <a:lvl7pPr marL="2986248" algn="l" defTabSz="995416" rtl="0" eaLnBrk="1" latinLnBrk="0" hangingPunct="1">
      <a:defRPr kumimoji="1" sz="2000" kern="1200">
        <a:solidFill>
          <a:schemeClr val="tx1"/>
        </a:solidFill>
        <a:latin typeface="+mn-lt"/>
        <a:ea typeface="+mn-ea"/>
        <a:cs typeface="+mn-cs"/>
      </a:defRPr>
    </a:lvl7pPr>
    <a:lvl8pPr marL="3483955" algn="l" defTabSz="995416" rtl="0" eaLnBrk="1" latinLnBrk="0" hangingPunct="1">
      <a:defRPr kumimoji="1" sz="2000" kern="1200">
        <a:solidFill>
          <a:schemeClr val="tx1"/>
        </a:solidFill>
        <a:latin typeface="+mn-lt"/>
        <a:ea typeface="+mn-ea"/>
        <a:cs typeface="+mn-cs"/>
      </a:defRPr>
    </a:lvl8pPr>
    <a:lvl9pPr marL="3981663" algn="l" defTabSz="995416"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p15:clr>
            <a:srgbClr val="A4A3A4"/>
          </p15:clr>
        </p15:guide>
        <p15:guide id="2" pos="238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6E71"/>
    <a:srgbClr val="E8E7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002" y="84"/>
      </p:cViewPr>
      <p:guideLst>
        <p:guide orient="horz" pos="3368"/>
        <p:guide pos="2380"/>
      </p:guideLst>
    </p:cSldViewPr>
  </p:slideViewPr>
  <p:notesTextViewPr>
    <p:cViewPr>
      <p:scale>
        <a:sx n="1" d="1"/>
        <a:sy n="1" d="1"/>
      </p:scale>
      <p:origin x="0" y="0"/>
    </p:cViewPr>
  </p:notesTextViewPr>
  <p:notesViewPr>
    <p:cSldViewPr>
      <p:cViewPr varScale="1">
        <p:scale>
          <a:sx n="55" d="100"/>
          <a:sy n="55" d="100"/>
        </p:scale>
        <p:origin x="-2904" y="-96"/>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0" cy="493316"/>
          </a:xfrm>
          <a:prstGeom prst="rect">
            <a:avLst/>
          </a:prstGeom>
        </p:spPr>
        <p:txBody>
          <a:bodyPr vert="horz" lIns="91385" tIns="45693" rIns="91385" bIns="4569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4" y="0"/>
            <a:ext cx="2918830" cy="493316"/>
          </a:xfrm>
          <a:prstGeom prst="rect">
            <a:avLst/>
          </a:prstGeom>
        </p:spPr>
        <p:txBody>
          <a:bodyPr vert="horz" lIns="91385" tIns="45693" rIns="91385" bIns="45693" rtlCol="0"/>
          <a:lstStyle>
            <a:lvl1pPr algn="r">
              <a:defRPr sz="1200"/>
            </a:lvl1pPr>
          </a:lstStyle>
          <a:p>
            <a:fld id="{208449A6-1AEE-4418-BE4F-63546894427B}" type="datetimeFigureOut">
              <a:rPr kumimoji="1" lang="ja-JP" altLang="en-US" smtClean="0"/>
              <a:t>2026/1/22</a:t>
            </a:fld>
            <a:endParaRPr kumimoji="1" lang="ja-JP" altLang="en-US"/>
          </a:p>
        </p:txBody>
      </p:sp>
      <p:sp>
        <p:nvSpPr>
          <p:cNvPr id="4" name="フッター プレースホルダー 3"/>
          <p:cNvSpPr>
            <a:spLocks noGrp="1"/>
          </p:cNvSpPr>
          <p:nvPr>
            <p:ph type="ftr" sz="quarter" idx="2"/>
          </p:nvPr>
        </p:nvSpPr>
        <p:spPr>
          <a:xfrm>
            <a:off x="0" y="9371285"/>
            <a:ext cx="2918830" cy="493316"/>
          </a:xfrm>
          <a:prstGeom prst="rect">
            <a:avLst/>
          </a:prstGeom>
        </p:spPr>
        <p:txBody>
          <a:bodyPr vert="horz" lIns="91385" tIns="45693" rIns="91385" bIns="4569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4" y="9371285"/>
            <a:ext cx="2918830" cy="493316"/>
          </a:xfrm>
          <a:prstGeom prst="rect">
            <a:avLst/>
          </a:prstGeom>
        </p:spPr>
        <p:txBody>
          <a:bodyPr vert="horz" lIns="91385" tIns="45693" rIns="91385" bIns="45693" rtlCol="0" anchor="b"/>
          <a:lstStyle>
            <a:lvl1pPr algn="r">
              <a:defRPr sz="1200"/>
            </a:lvl1pPr>
          </a:lstStyle>
          <a:p>
            <a:fld id="{420DB1C0-56A4-419E-80E9-9A4794BCDF9E}" type="slidenum">
              <a:rPr kumimoji="1" lang="ja-JP" altLang="en-US" smtClean="0"/>
              <a:t>‹#›</a:t>
            </a:fld>
            <a:endParaRPr kumimoji="1" lang="ja-JP" altLang="en-US"/>
          </a:p>
        </p:txBody>
      </p:sp>
    </p:spTree>
    <p:extLst>
      <p:ext uri="{BB962C8B-B14F-4D97-AF65-F5344CB8AC3E}">
        <p14:creationId xmlns:p14="http://schemas.microsoft.com/office/powerpoint/2010/main" val="31224699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9624" cy="493395"/>
          </a:xfrm>
          <a:prstGeom prst="rect">
            <a:avLst/>
          </a:prstGeom>
        </p:spPr>
        <p:txBody>
          <a:bodyPr vert="horz" lIns="91385" tIns="45693" rIns="91385" bIns="4569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6139" y="1"/>
            <a:ext cx="2918037" cy="493395"/>
          </a:xfrm>
          <a:prstGeom prst="rect">
            <a:avLst/>
          </a:prstGeom>
        </p:spPr>
        <p:txBody>
          <a:bodyPr vert="horz" lIns="91385" tIns="45693" rIns="91385" bIns="45693" rtlCol="0"/>
          <a:lstStyle>
            <a:lvl1pPr algn="r">
              <a:defRPr sz="1200"/>
            </a:lvl1pPr>
          </a:lstStyle>
          <a:p>
            <a:fld id="{17433301-2191-4A11-9A52-B28FCFB480EB}" type="datetimeFigureOut">
              <a:rPr kumimoji="1" lang="ja-JP" altLang="en-US" smtClean="0"/>
              <a:t>2026/1/22</a:t>
            </a:fld>
            <a:endParaRPr kumimoji="1" lang="ja-JP" altLang="en-US"/>
          </a:p>
        </p:txBody>
      </p:sp>
      <p:sp>
        <p:nvSpPr>
          <p:cNvPr id="4" name="スライド イメージ プレースホルダー 3"/>
          <p:cNvSpPr>
            <a:spLocks noGrp="1" noRot="1" noChangeAspect="1"/>
          </p:cNvSpPr>
          <p:nvPr>
            <p:ph type="sldImg" idx="2"/>
          </p:nvPr>
        </p:nvSpPr>
        <p:spPr>
          <a:xfrm>
            <a:off x="2060575" y="739775"/>
            <a:ext cx="2616200" cy="3700463"/>
          </a:xfrm>
          <a:prstGeom prst="rect">
            <a:avLst/>
          </a:prstGeom>
          <a:noFill/>
          <a:ln w="12700">
            <a:solidFill>
              <a:prstClr val="black"/>
            </a:solidFill>
          </a:ln>
        </p:spPr>
        <p:txBody>
          <a:bodyPr vert="horz" lIns="91385" tIns="45693" rIns="91385" bIns="45693" rtlCol="0" anchor="ctr"/>
          <a:lstStyle/>
          <a:p>
            <a:endParaRPr lang="ja-JP" altLang="en-US"/>
          </a:p>
        </p:txBody>
      </p:sp>
      <p:sp>
        <p:nvSpPr>
          <p:cNvPr id="5" name="ノート プレースホルダー 4"/>
          <p:cNvSpPr>
            <a:spLocks noGrp="1"/>
          </p:cNvSpPr>
          <p:nvPr>
            <p:ph type="body" sz="quarter" idx="3"/>
          </p:nvPr>
        </p:nvSpPr>
        <p:spPr>
          <a:xfrm>
            <a:off x="674370" y="4686459"/>
            <a:ext cx="5388610" cy="4440555"/>
          </a:xfrm>
          <a:prstGeom prst="rect">
            <a:avLst/>
          </a:prstGeom>
        </p:spPr>
        <p:txBody>
          <a:bodyPr vert="horz" lIns="91385" tIns="45693" rIns="91385" bIns="4569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332"/>
            <a:ext cx="2919624" cy="493394"/>
          </a:xfrm>
          <a:prstGeom prst="rect">
            <a:avLst/>
          </a:prstGeom>
        </p:spPr>
        <p:txBody>
          <a:bodyPr vert="horz" lIns="91385" tIns="45693" rIns="91385" bIns="4569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6139" y="9371332"/>
            <a:ext cx="2918037" cy="493394"/>
          </a:xfrm>
          <a:prstGeom prst="rect">
            <a:avLst/>
          </a:prstGeom>
        </p:spPr>
        <p:txBody>
          <a:bodyPr vert="horz" lIns="91385" tIns="45693" rIns="91385" bIns="45693" rtlCol="0" anchor="b"/>
          <a:lstStyle>
            <a:lvl1pPr algn="r">
              <a:defRPr sz="1200"/>
            </a:lvl1pPr>
          </a:lstStyle>
          <a:p>
            <a:fld id="{54B81276-88E0-4764-B79C-8FCE785BECBD}" type="slidenum">
              <a:rPr kumimoji="1" lang="ja-JP" altLang="en-US" smtClean="0"/>
              <a:t>‹#›</a:t>
            </a:fld>
            <a:endParaRPr kumimoji="1" lang="ja-JP" altLang="en-US"/>
          </a:p>
        </p:txBody>
      </p:sp>
    </p:spTree>
    <p:extLst>
      <p:ext uri="{BB962C8B-B14F-4D97-AF65-F5344CB8AC3E}">
        <p14:creationId xmlns:p14="http://schemas.microsoft.com/office/powerpoint/2010/main" val="41658740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B81276-88E0-4764-B79C-8FCE785BECBD}" type="slidenum">
              <a:rPr kumimoji="1" lang="ja-JP" altLang="en-US" smtClean="0"/>
              <a:t>1</a:t>
            </a:fld>
            <a:endParaRPr kumimoji="1" lang="ja-JP" altLang="en-US"/>
          </a:p>
        </p:txBody>
      </p:sp>
    </p:spTree>
    <p:extLst>
      <p:ext uri="{BB962C8B-B14F-4D97-AF65-F5344CB8AC3E}">
        <p14:creationId xmlns:p14="http://schemas.microsoft.com/office/powerpoint/2010/main" val="960418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738" y="3321888"/>
            <a:ext cx="6423025" cy="229215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133475" y="6059594"/>
            <a:ext cx="5289550" cy="2732757"/>
          </a:xfrm>
        </p:spPr>
        <p:txBody>
          <a:bodyPr/>
          <a:lstStyle>
            <a:lvl1pPr marL="0" indent="0" algn="ctr">
              <a:buNone/>
              <a:defRPr>
                <a:solidFill>
                  <a:schemeClr val="tx1">
                    <a:tint val="75000"/>
                  </a:schemeClr>
                </a:solidFill>
              </a:defRPr>
            </a:lvl1pPr>
            <a:lvl2pPr marL="497708" indent="0" algn="ctr">
              <a:buNone/>
              <a:defRPr>
                <a:solidFill>
                  <a:schemeClr val="tx1">
                    <a:tint val="75000"/>
                  </a:schemeClr>
                </a:solidFill>
              </a:defRPr>
            </a:lvl2pPr>
            <a:lvl3pPr marL="995416" indent="0" algn="ctr">
              <a:buNone/>
              <a:defRPr>
                <a:solidFill>
                  <a:schemeClr val="tx1">
                    <a:tint val="75000"/>
                  </a:schemeClr>
                </a:solidFill>
              </a:defRPr>
            </a:lvl3pPr>
            <a:lvl4pPr marL="1493124" indent="0" algn="ctr">
              <a:buNone/>
              <a:defRPr>
                <a:solidFill>
                  <a:schemeClr val="tx1">
                    <a:tint val="75000"/>
                  </a:schemeClr>
                </a:solidFill>
              </a:defRPr>
            </a:lvl4pPr>
            <a:lvl5pPr marL="1990832" indent="0" algn="ctr">
              <a:buNone/>
              <a:defRPr>
                <a:solidFill>
                  <a:schemeClr val="tx1">
                    <a:tint val="75000"/>
                  </a:schemeClr>
                </a:solidFill>
              </a:defRPr>
            </a:lvl5pPr>
            <a:lvl6pPr marL="2488540" indent="0" algn="ctr">
              <a:buNone/>
              <a:defRPr>
                <a:solidFill>
                  <a:schemeClr val="tx1">
                    <a:tint val="75000"/>
                  </a:schemeClr>
                </a:solidFill>
              </a:defRPr>
            </a:lvl6pPr>
            <a:lvl7pPr marL="2986248" indent="0" algn="ctr">
              <a:buNone/>
              <a:defRPr>
                <a:solidFill>
                  <a:schemeClr val="tx1">
                    <a:tint val="75000"/>
                  </a:schemeClr>
                </a:solidFill>
              </a:defRPr>
            </a:lvl7pPr>
            <a:lvl8pPr marL="3483955" indent="0" algn="ctr">
              <a:buNone/>
              <a:defRPr>
                <a:solidFill>
                  <a:schemeClr val="tx1">
                    <a:tint val="75000"/>
                  </a:schemeClr>
                </a:solidFill>
              </a:defRPr>
            </a:lvl8pPr>
            <a:lvl9pPr marL="3981663"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014752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991244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78462" y="428233"/>
            <a:ext cx="1700213" cy="9124044"/>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77825" y="428233"/>
            <a:ext cx="4974696" cy="9124044"/>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55604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3972838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912" y="6871500"/>
            <a:ext cx="6423025" cy="2123828"/>
          </a:xfrm>
        </p:spPr>
        <p:txBody>
          <a:bodyPr anchor="t"/>
          <a:lstStyle>
            <a:lvl1pPr algn="l">
              <a:defRPr sz="44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96912" y="4532321"/>
            <a:ext cx="6423025" cy="2339180"/>
          </a:xfrm>
        </p:spPr>
        <p:txBody>
          <a:bodyPr anchor="b"/>
          <a:lstStyle>
            <a:lvl1pPr marL="0" indent="0">
              <a:buNone/>
              <a:defRPr sz="2200">
                <a:solidFill>
                  <a:schemeClr val="tx1">
                    <a:tint val="75000"/>
                  </a:schemeClr>
                </a:solidFill>
              </a:defRPr>
            </a:lvl1pPr>
            <a:lvl2pPr marL="497708" indent="0">
              <a:buNone/>
              <a:defRPr sz="2000">
                <a:solidFill>
                  <a:schemeClr val="tx1">
                    <a:tint val="75000"/>
                  </a:schemeClr>
                </a:solidFill>
              </a:defRPr>
            </a:lvl2pPr>
            <a:lvl3pPr marL="995416" indent="0">
              <a:buNone/>
              <a:defRPr sz="1700">
                <a:solidFill>
                  <a:schemeClr val="tx1">
                    <a:tint val="75000"/>
                  </a:schemeClr>
                </a:solidFill>
              </a:defRPr>
            </a:lvl3pPr>
            <a:lvl4pPr marL="1493124" indent="0">
              <a:buNone/>
              <a:defRPr sz="1500">
                <a:solidFill>
                  <a:schemeClr val="tx1">
                    <a:tint val="75000"/>
                  </a:schemeClr>
                </a:solidFill>
              </a:defRPr>
            </a:lvl4pPr>
            <a:lvl5pPr marL="1990832" indent="0">
              <a:buNone/>
              <a:defRPr sz="1500">
                <a:solidFill>
                  <a:schemeClr val="tx1">
                    <a:tint val="75000"/>
                  </a:schemeClr>
                </a:solidFill>
              </a:defRPr>
            </a:lvl5pPr>
            <a:lvl6pPr marL="2488540" indent="0">
              <a:buNone/>
              <a:defRPr sz="1500">
                <a:solidFill>
                  <a:schemeClr val="tx1">
                    <a:tint val="75000"/>
                  </a:schemeClr>
                </a:solidFill>
              </a:defRPr>
            </a:lvl6pPr>
            <a:lvl7pPr marL="2986248" indent="0">
              <a:buNone/>
              <a:defRPr sz="1500">
                <a:solidFill>
                  <a:schemeClr val="tx1">
                    <a:tint val="75000"/>
                  </a:schemeClr>
                </a:solidFill>
              </a:defRPr>
            </a:lvl7pPr>
            <a:lvl8pPr marL="3483955" indent="0">
              <a:buNone/>
              <a:defRPr sz="1500">
                <a:solidFill>
                  <a:schemeClr val="tx1">
                    <a:tint val="75000"/>
                  </a:schemeClr>
                </a:solidFill>
              </a:defRPr>
            </a:lvl8pPr>
            <a:lvl9pPr marL="3981663"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923059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77825" y="2495129"/>
            <a:ext cx="3337454" cy="7057150"/>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841221" y="2495129"/>
            <a:ext cx="3337454" cy="7057150"/>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BF1FB86-A65A-40D5-9AE1-C27ABF78EB90}" type="datetimeFigureOut">
              <a:rPr kumimoji="1" lang="ja-JP" altLang="en-US" smtClean="0"/>
              <a:t>2026/1/22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786730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77826" y="2393639"/>
            <a:ext cx="3338766" cy="997555"/>
          </a:xfrm>
        </p:spPr>
        <p:txBody>
          <a:bodyPr anchor="b"/>
          <a:lstStyle>
            <a:lvl1pPr marL="0" indent="0">
              <a:buNone/>
              <a:defRPr sz="2600" b="1"/>
            </a:lvl1pPr>
            <a:lvl2pPr marL="497708" indent="0">
              <a:buNone/>
              <a:defRPr sz="2200" b="1"/>
            </a:lvl2pPr>
            <a:lvl3pPr marL="995416" indent="0">
              <a:buNone/>
              <a:defRPr sz="2000" b="1"/>
            </a:lvl3pPr>
            <a:lvl4pPr marL="1493124" indent="0">
              <a:buNone/>
              <a:defRPr sz="1700" b="1"/>
            </a:lvl4pPr>
            <a:lvl5pPr marL="1990832" indent="0">
              <a:buNone/>
              <a:defRPr sz="1700" b="1"/>
            </a:lvl5pPr>
            <a:lvl6pPr marL="2488540" indent="0">
              <a:buNone/>
              <a:defRPr sz="1700" b="1"/>
            </a:lvl6pPr>
            <a:lvl7pPr marL="2986248" indent="0">
              <a:buNone/>
              <a:defRPr sz="1700" b="1"/>
            </a:lvl7pPr>
            <a:lvl8pPr marL="3483955" indent="0">
              <a:buNone/>
              <a:defRPr sz="1700" b="1"/>
            </a:lvl8pPr>
            <a:lvl9pPr marL="3981663"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77826" y="3391194"/>
            <a:ext cx="3338766" cy="616108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838599" y="2393639"/>
            <a:ext cx="3340078" cy="997555"/>
          </a:xfrm>
        </p:spPr>
        <p:txBody>
          <a:bodyPr anchor="b"/>
          <a:lstStyle>
            <a:lvl1pPr marL="0" indent="0">
              <a:buNone/>
              <a:defRPr sz="2600" b="1"/>
            </a:lvl1pPr>
            <a:lvl2pPr marL="497708" indent="0">
              <a:buNone/>
              <a:defRPr sz="2200" b="1"/>
            </a:lvl2pPr>
            <a:lvl3pPr marL="995416" indent="0">
              <a:buNone/>
              <a:defRPr sz="2000" b="1"/>
            </a:lvl3pPr>
            <a:lvl4pPr marL="1493124" indent="0">
              <a:buNone/>
              <a:defRPr sz="1700" b="1"/>
            </a:lvl4pPr>
            <a:lvl5pPr marL="1990832" indent="0">
              <a:buNone/>
              <a:defRPr sz="1700" b="1"/>
            </a:lvl5pPr>
            <a:lvl6pPr marL="2488540" indent="0">
              <a:buNone/>
              <a:defRPr sz="1700" b="1"/>
            </a:lvl6pPr>
            <a:lvl7pPr marL="2986248" indent="0">
              <a:buNone/>
              <a:defRPr sz="1700" b="1"/>
            </a:lvl7pPr>
            <a:lvl8pPr marL="3483955" indent="0">
              <a:buNone/>
              <a:defRPr sz="1700" b="1"/>
            </a:lvl8pPr>
            <a:lvl9pPr marL="3981663"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838599" y="3391194"/>
            <a:ext cx="3340078" cy="616108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BF1FB86-A65A-40D5-9AE1-C27ABF78EB90}" type="datetimeFigureOut">
              <a:rPr kumimoji="1" lang="ja-JP" altLang="en-US" smtClean="0"/>
              <a:t>2026/1/22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805619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BF1FB86-A65A-40D5-9AE1-C27ABF78EB90}" type="datetimeFigureOut">
              <a:rPr kumimoji="1" lang="ja-JP" altLang="en-US" smtClean="0"/>
              <a:t>2026/1/22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283170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BF1FB86-A65A-40D5-9AE1-C27ABF78EB90}" type="datetimeFigureOut">
              <a:rPr kumimoji="1" lang="ja-JP" altLang="en-US" smtClean="0"/>
              <a:t>2026/1/22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911774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27" y="425757"/>
            <a:ext cx="2486037" cy="1811938"/>
          </a:xfrm>
        </p:spPr>
        <p:txBody>
          <a:bodyPr anchor="b"/>
          <a:lstStyle>
            <a:lvl1pPr algn="l">
              <a:defRPr sz="22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954383" y="425757"/>
            <a:ext cx="4224294" cy="9126521"/>
          </a:xfrm>
        </p:spPr>
        <p:txBody>
          <a:bodyPr/>
          <a:lstStyle>
            <a:lvl1pPr>
              <a:defRPr sz="3500"/>
            </a:lvl1pPr>
            <a:lvl2pPr>
              <a:defRPr sz="30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77827" y="2237694"/>
            <a:ext cx="2486037" cy="7314584"/>
          </a:xfrm>
        </p:spPr>
        <p:txBody>
          <a:bodyPr/>
          <a:lstStyle>
            <a:lvl1pPr marL="0" indent="0">
              <a:buNone/>
              <a:defRPr sz="1500"/>
            </a:lvl1pPr>
            <a:lvl2pPr marL="497708" indent="0">
              <a:buNone/>
              <a:defRPr sz="1300"/>
            </a:lvl2pPr>
            <a:lvl3pPr marL="995416" indent="0">
              <a:buNone/>
              <a:defRPr sz="1100"/>
            </a:lvl3pPr>
            <a:lvl4pPr marL="1493124" indent="0">
              <a:buNone/>
              <a:defRPr sz="1000"/>
            </a:lvl4pPr>
            <a:lvl5pPr marL="1990832" indent="0">
              <a:buNone/>
              <a:defRPr sz="1000"/>
            </a:lvl5pPr>
            <a:lvl6pPr marL="2488540" indent="0">
              <a:buNone/>
              <a:defRPr sz="1000"/>
            </a:lvl6pPr>
            <a:lvl7pPr marL="2986248" indent="0">
              <a:buNone/>
              <a:defRPr sz="1000"/>
            </a:lvl7pPr>
            <a:lvl8pPr marL="3483955" indent="0">
              <a:buNone/>
              <a:defRPr sz="1000"/>
            </a:lvl8pPr>
            <a:lvl9pPr marL="3981663"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BF1FB86-A65A-40D5-9AE1-C27ABF78EB90}" type="datetimeFigureOut">
              <a:rPr kumimoji="1" lang="ja-JP" altLang="en-US" smtClean="0"/>
              <a:t>2026/1/22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4158842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1127" y="7485381"/>
            <a:ext cx="4533900" cy="883692"/>
          </a:xfrm>
        </p:spPr>
        <p:txBody>
          <a:bodyPr anchor="b"/>
          <a:lstStyle>
            <a:lvl1pPr algn="l">
              <a:defRPr sz="2200" b="1"/>
            </a:lvl1pPr>
          </a:lstStyle>
          <a:p>
            <a:r>
              <a:rPr kumimoji="1" lang="ja-JP" altLang="en-US"/>
              <a:t>マスター タイトルの書式設定</a:t>
            </a:r>
          </a:p>
        </p:txBody>
      </p:sp>
      <p:sp>
        <p:nvSpPr>
          <p:cNvPr id="3" name="図プレースホルダー 2"/>
          <p:cNvSpPr>
            <a:spLocks noGrp="1"/>
          </p:cNvSpPr>
          <p:nvPr>
            <p:ph type="pic" idx="1"/>
          </p:nvPr>
        </p:nvSpPr>
        <p:spPr>
          <a:xfrm>
            <a:off x="1481127" y="955475"/>
            <a:ext cx="4533900" cy="6416040"/>
          </a:xfrm>
        </p:spPr>
        <p:txBody>
          <a:bodyPr/>
          <a:lstStyle>
            <a:lvl1pPr marL="0" indent="0">
              <a:buNone/>
              <a:defRPr sz="3500"/>
            </a:lvl1pPr>
            <a:lvl2pPr marL="497708" indent="0">
              <a:buNone/>
              <a:defRPr sz="3000"/>
            </a:lvl2pPr>
            <a:lvl3pPr marL="995416" indent="0">
              <a:buNone/>
              <a:defRPr sz="2600"/>
            </a:lvl3pPr>
            <a:lvl4pPr marL="1493124" indent="0">
              <a:buNone/>
              <a:defRPr sz="2200"/>
            </a:lvl4pPr>
            <a:lvl5pPr marL="1990832" indent="0">
              <a:buNone/>
              <a:defRPr sz="2200"/>
            </a:lvl5pPr>
            <a:lvl6pPr marL="2488540" indent="0">
              <a:buNone/>
              <a:defRPr sz="2200"/>
            </a:lvl6pPr>
            <a:lvl7pPr marL="2986248" indent="0">
              <a:buNone/>
              <a:defRPr sz="2200"/>
            </a:lvl7pPr>
            <a:lvl8pPr marL="3483955" indent="0">
              <a:buNone/>
              <a:defRPr sz="2200"/>
            </a:lvl8pPr>
            <a:lvl9pPr marL="3981663" indent="0">
              <a:buNone/>
              <a:defRPr sz="2200"/>
            </a:lvl9pPr>
          </a:lstStyle>
          <a:p>
            <a:endParaRPr kumimoji="1" lang="ja-JP" altLang="en-US"/>
          </a:p>
        </p:txBody>
      </p:sp>
      <p:sp>
        <p:nvSpPr>
          <p:cNvPr id="4" name="テキスト プレースホルダー 3"/>
          <p:cNvSpPr>
            <a:spLocks noGrp="1"/>
          </p:cNvSpPr>
          <p:nvPr>
            <p:ph type="body" sz="half" idx="2"/>
          </p:nvPr>
        </p:nvSpPr>
        <p:spPr>
          <a:xfrm>
            <a:off x="1481127" y="8369073"/>
            <a:ext cx="4533900" cy="1254988"/>
          </a:xfrm>
        </p:spPr>
        <p:txBody>
          <a:bodyPr/>
          <a:lstStyle>
            <a:lvl1pPr marL="0" indent="0">
              <a:buNone/>
              <a:defRPr sz="1500"/>
            </a:lvl1pPr>
            <a:lvl2pPr marL="497708" indent="0">
              <a:buNone/>
              <a:defRPr sz="1300"/>
            </a:lvl2pPr>
            <a:lvl3pPr marL="995416" indent="0">
              <a:buNone/>
              <a:defRPr sz="1100"/>
            </a:lvl3pPr>
            <a:lvl4pPr marL="1493124" indent="0">
              <a:buNone/>
              <a:defRPr sz="1000"/>
            </a:lvl4pPr>
            <a:lvl5pPr marL="1990832" indent="0">
              <a:buNone/>
              <a:defRPr sz="1000"/>
            </a:lvl5pPr>
            <a:lvl6pPr marL="2488540" indent="0">
              <a:buNone/>
              <a:defRPr sz="1000"/>
            </a:lvl6pPr>
            <a:lvl7pPr marL="2986248" indent="0">
              <a:buNone/>
              <a:defRPr sz="1000"/>
            </a:lvl7pPr>
            <a:lvl8pPr marL="3483955" indent="0">
              <a:buNone/>
              <a:defRPr sz="1000"/>
            </a:lvl8pPr>
            <a:lvl9pPr marL="3981663"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BF1FB86-A65A-40D5-9AE1-C27ABF78EB90}" type="datetimeFigureOut">
              <a:rPr kumimoji="1" lang="ja-JP" altLang="en-US" smtClean="0"/>
              <a:t>2026/1/22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67415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7825" y="428232"/>
            <a:ext cx="6800850" cy="1782233"/>
          </a:xfrm>
          <a:prstGeom prst="rect">
            <a:avLst/>
          </a:prstGeom>
        </p:spPr>
        <p:txBody>
          <a:bodyPr vert="horz" lIns="99542" tIns="49771" rIns="99542" bIns="49771"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77825" y="2495129"/>
            <a:ext cx="6800850" cy="7057150"/>
          </a:xfrm>
          <a:prstGeom prst="rect">
            <a:avLst/>
          </a:prstGeom>
        </p:spPr>
        <p:txBody>
          <a:bodyPr vert="horz" lIns="99542" tIns="49771" rIns="99542" bIns="49771"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77825" y="9911199"/>
            <a:ext cx="1763183" cy="569324"/>
          </a:xfrm>
          <a:prstGeom prst="rect">
            <a:avLst/>
          </a:prstGeom>
        </p:spPr>
        <p:txBody>
          <a:bodyPr vert="horz" lIns="99542" tIns="49771" rIns="99542" bIns="49771" rtlCol="0" anchor="ctr"/>
          <a:lstStyle>
            <a:lvl1pPr algn="l">
              <a:defRPr sz="1300">
                <a:solidFill>
                  <a:schemeClr val="tx1">
                    <a:tint val="75000"/>
                  </a:schemeClr>
                </a:solidFill>
              </a:defRPr>
            </a:lvl1pPr>
          </a:lstStyle>
          <a:p>
            <a:fld id="{EBF1FB86-A65A-40D5-9AE1-C27ABF78EB90}" type="datetimeFigureOut">
              <a:rPr kumimoji="1" lang="ja-JP" altLang="en-US" smtClean="0"/>
              <a:t>2026/1/22</a:t>
            </a:fld>
            <a:endParaRPr kumimoji="1" lang="ja-JP" altLang="en-US"/>
          </a:p>
        </p:txBody>
      </p:sp>
      <p:sp>
        <p:nvSpPr>
          <p:cNvPr id="5" name="フッター プレースホルダー 4"/>
          <p:cNvSpPr>
            <a:spLocks noGrp="1"/>
          </p:cNvSpPr>
          <p:nvPr>
            <p:ph type="ftr" sz="quarter" idx="3"/>
          </p:nvPr>
        </p:nvSpPr>
        <p:spPr>
          <a:xfrm>
            <a:off x="2581804" y="9911199"/>
            <a:ext cx="2392892" cy="569324"/>
          </a:xfrm>
          <a:prstGeom prst="rect">
            <a:avLst/>
          </a:prstGeom>
        </p:spPr>
        <p:txBody>
          <a:bodyPr vert="horz" lIns="99542" tIns="49771" rIns="99542" bIns="49771"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415492" y="9911199"/>
            <a:ext cx="1763183" cy="569324"/>
          </a:xfrm>
          <a:prstGeom prst="rect">
            <a:avLst/>
          </a:prstGeom>
        </p:spPr>
        <p:txBody>
          <a:bodyPr vert="horz" lIns="99542" tIns="49771" rIns="99542" bIns="49771" rtlCol="0" anchor="ctr"/>
          <a:lstStyle>
            <a:lvl1pPr algn="r">
              <a:defRPr sz="1300">
                <a:solidFill>
                  <a:schemeClr val="tx1">
                    <a:tint val="75000"/>
                  </a:schemeClr>
                </a:solidFill>
              </a:defRPr>
            </a:lvl1p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2779999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95416" rtl="0" eaLnBrk="1" latinLnBrk="0" hangingPunct="1">
        <a:spcBef>
          <a:spcPct val="0"/>
        </a:spcBef>
        <a:buNone/>
        <a:defRPr kumimoji="1" sz="4800" kern="1200">
          <a:solidFill>
            <a:schemeClr val="tx1"/>
          </a:solidFill>
          <a:latin typeface="+mj-lt"/>
          <a:ea typeface="+mj-ea"/>
          <a:cs typeface="+mj-cs"/>
        </a:defRPr>
      </a:lvl1pPr>
    </p:titleStyle>
    <p:bodyStyle>
      <a:lvl1pPr marL="373281" indent="-373281" algn="l" defTabSz="995416" rtl="0" eaLnBrk="1" latinLnBrk="0" hangingPunct="1">
        <a:spcBef>
          <a:spcPct val="20000"/>
        </a:spcBef>
        <a:buFont typeface="Arial" panose="020B0604020202020204" pitchFamily="34" charset="0"/>
        <a:buChar char="•"/>
        <a:defRPr kumimoji="1" sz="3500" kern="1200">
          <a:solidFill>
            <a:schemeClr val="tx1"/>
          </a:solidFill>
          <a:latin typeface="+mn-lt"/>
          <a:ea typeface="+mn-ea"/>
          <a:cs typeface="+mn-cs"/>
        </a:defRPr>
      </a:lvl1pPr>
      <a:lvl2pPr marL="808775" indent="-311067" algn="l" defTabSz="995416"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2pPr>
      <a:lvl3pPr marL="1244270" indent="-248854" algn="l" defTabSz="995416"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3pPr>
      <a:lvl4pPr marL="1741978"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4pPr>
      <a:lvl5pPr marL="2239686"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5pPr>
      <a:lvl6pPr marL="2737394"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6pPr>
      <a:lvl7pPr marL="3235101"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7pPr>
      <a:lvl8pPr marL="3732809"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8pPr>
      <a:lvl9pPr marL="4230517"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9pPr>
    </p:bodyStyle>
    <p:otherStyle>
      <a:defPPr>
        <a:defRPr lang="ja-JP"/>
      </a:defPPr>
      <a:lvl1pPr marL="0" algn="l" defTabSz="995416" rtl="0" eaLnBrk="1" latinLnBrk="0" hangingPunct="1">
        <a:defRPr kumimoji="1" sz="2000" kern="1200">
          <a:solidFill>
            <a:schemeClr val="tx1"/>
          </a:solidFill>
          <a:latin typeface="+mn-lt"/>
          <a:ea typeface="+mn-ea"/>
          <a:cs typeface="+mn-cs"/>
        </a:defRPr>
      </a:lvl1pPr>
      <a:lvl2pPr marL="497708" algn="l" defTabSz="995416" rtl="0" eaLnBrk="1" latinLnBrk="0" hangingPunct="1">
        <a:defRPr kumimoji="1" sz="2000" kern="1200">
          <a:solidFill>
            <a:schemeClr val="tx1"/>
          </a:solidFill>
          <a:latin typeface="+mn-lt"/>
          <a:ea typeface="+mn-ea"/>
          <a:cs typeface="+mn-cs"/>
        </a:defRPr>
      </a:lvl2pPr>
      <a:lvl3pPr marL="995416" algn="l" defTabSz="995416" rtl="0" eaLnBrk="1" latinLnBrk="0" hangingPunct="1">
        <a:defRPr kumimoji="1" sz="2000" kern="1200">
          <a:solidFill>
            <a:schemeClr val="tx1"/>
          </a:solidFill>
          <a:latin typeface="+mn-lt"/>
          <a:ea typeface="+mn-ea"/>
          <a:cs typeface="+mn-cs"/>
        </a:defRPr>
      </a:lvl3pPr>
      <a:lvl4pPr marL="1493124" algn="l" defTabSz="995416" rtl="0" eaLnBrk="1" latinLnBrk="0" hangingPunct="1">
        <a:defRPr kumimoji="1" sz="2000" kern="1200">
          <a:solidFill>
            <a:schemeClr val="tx1"/>
          </a:solidFill>
          <a:latin typeface="+mn-lt"/>
          <a:ea typeface="+mn-ea"/>
          <a:cs typeface="+mn-cs"/>
        </a:defRPr>
      </a:lvl4pPr>
      <a:lvl5pPr marL="1990832" algn="l" defTabSz="995416" rtl="0" eaLnBrk="1" latinLnBrk="0" hangingPunct="1">
        <a:defRPr kumimoji="1" sz="2000" kern="1200">
          <a:solidFill>
            <a:schemeClr val="tx1"/>
          </a:solidFill>
          <a:latin typeface="+mn-lt"/>
          <a:ea typeface="+mn-ea"/>
          <a:cs typeface="+mn-cs"/>
        </a:defRPr>
      </a:lvl5pPr>
      <a:lvl6pPr marL="2488540" algn="l" defTabSz="995416" rtl="0" eaLnBrk="1" latinLnBrk="0" hangingPunct="1">
        <a:defRPr kumimoji="1" sz="2000" kern="1200">
          <a:solidFill>
            <a:schemeClr val="tx1"/>
          </a:solidFill>
          <a:latin typeface="+mn-lt"/>
          <a:ea typeface="+mn-ea"/>
          <a:cs typeface="+mn-cs"/>
        </a:defRPr>
      </a:lvl6pPr>
      <a:lvl7pPr marL="2986248" algn="l" defTabSz="995416" rtl="0" eaLnBrk="1" latinLnBrk="0" hangingPunct="1">
        <a:defRPr kumimoji="1" sz="2000" kern="1200">
          <a:solidFill>
            <a:schemeClr val="tx1"/>
          </a:solidFill>
          <a:latin typeface="+mn-lt"/>
          <a:ea typeface="+mn-ea"/>
          <a:cs typeface="+mn-cs"/>
        </a:defRPr>
      </a:lvl7pPr>
      <a:lvl8pPr marL="3483955" algn="l" defTabSz="995416" rtl="0" eaLnBrk="1" latinLnBrk="0" hangingPunct="1">
        <a:defRPr kumimoji="1" sz="2000" kern="1200">
          <a:solidFill>
            <a:schemeClr val="tx1"/>
          </a:solidFill>
          <a:latin typeface="+mn-lt"/>
          <a:ea typeface="+mn-ea"/>
          <a:cs typeface="+mn-cs"/>
        </a:defRPr>
      </a:lvl8pPr>
      <a:lvl9pPr marL="3981663" algn="l" defTabSz="995416"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p:cNvGrpSpPr/>
          <p:nvPr/>
        </p:nvGrpSpPr>
        <p:grpSpPr>
          <a:xfrm>
            <a:off x="323493" y="9522778"/>
            <a:ext cx="5580381" cy="432434"/>
            <a:chOff x="323493" y="8766543"/>
            <a:chExt cx="5580381" cy="432434"/>
          </a:xfrm>
        </p:grpSpPr>
        <p:sp>
          <p:nvSpPr>
            <p:cNvPr id="116" name="object 19"/>
            <p:cNvSpPr/>
            <p:nvPr/>
          </p:nvSpPr>
          <p:spPr>
            <a:xfrm>
              <a:off x="323493" y="8766543"/>
              <a:ext cx="1202893" cy="432434"/>
            </a:xfrm>
            <a:custGeom>
              <a:avLst/>
              <a:gdLst/>
              <a:ahLst/>
              <a:cxnLst/>
              <a:rect l="l" t="t" r="r" b="b"/>
              <a:pathLst>
                <a:path w="1008380" h="432434">
                  <a:moveTo>
                    <a:pt x="1007999" y="0"/>
                  </a:moveTo>
                  <a:lnTo>
                    <a:pt x="35991" y="0"/>
                  </a:lnTo>
                  <a:lnTo>
                    <a:pt x="22015" y="2841"/>
                  </a:lnTo>
                  <a:lnTo>
                    <a:pt x="10571" y="10577"/>
                  </a:lnTo>
                  <a:lnTo>
                    <a:pt x="2839" y="22025"/>
                  </a:lnTo>
                  <a:lnTo>
                    <a:pt x="0" y="36004"/>
                  </a:lnTo>
                  <a:lnTo>
                    <a:pt x="0" y="395998"/>
                  </a:lnTo>
                  <a:lnTo>
                    <a:pt x="2839" y="409982"/>
                  </a:lnTo>
                  <a:lnTo>
                    <a:pt x="10571" y="421430"/>
                  </a:lnTo>
                  <a:lnTo>
                    <a:pt x="22015" y="429163"/>
                  </a:lnTo>
                  <a:lnTo>
                    <a:pt x="35991" y="432003"/>
                  </a:lnTo>
                  <a:lnTo>
                    <a:pt x="1007999" y="432003"/>
                  </a:lnTo>
                  <a:lnTo>
                    <a:pt x="1007999" y="0"/>
                  </a:lnTo>
                  <a:close/>
                </a:path>
              </a:pathLst>
            </a:custGeom>
            <a:solidFill>
              <a:schemeClr val="bg1">
                <a:lumMod val="75000"/>
              </a:schemeClr>
            </a:solidFill>
          </p:spPr>
          <p:txBody>
            <a:bodyPr wrap="square" lIns="0" tIns="0" rIns="0" bIns="0" rtlCol="0" anchor="ctr" anchorCtr="1"/>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社会保険労務士の</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提出代行者名記載欄</a:t>
              </a:r>
              <a:endParaRPr sz="900" dirty="0"/>
            </a:p>
          </p:txBody>
        </p:sp>
        <p:sp>
          <p:nvSpPr>
            <p:cNvPr id="117" name="object 57"/>
            <p:cNvSpPr/>
            <p:nvPr/>
          </p:nvSpPr>
          <p:spPr>
            <a:xfrm>
              <a:off x="323494" y="8766543"/>
              <a:ext cx="5580380" cy="432434"/>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0" tIns="0" rIns="0" bIns="0" rtlCol="0"/>
            <a:lstStyle/>
            <a:p>
              <a:endParaRPr/>
            </a:p>
          </p:txBody>
        </p:sp>
      </p:grpSp>
      <p:sp>
        <p:nvSpPr>
          <p:cNvPr id="126" name="object 171"/>
          <p:cNvSpPr/>
          <p:nvPr/>
        </p:nvSpPr>
        <p:spPr>
          <a:xfrm>
            <a:off x="6191503" y="10134562"/>
            <a:ext cx="504190" cy="180340"/>
          </a:xfrm>
          <a:custGeom>
            <a:avLst/>
            <a:gdLst/>
            <a:ahLst/>
            <a:cxnLst/>
            <a:rect l="l" t="t" r="r" b="b"/>
            <a:pathLst>
              <a:path w="504190" h="180340">
                <a:moveTo>
                  <a:pt x="504012" y="89992"/>
                </a:moveTo>
                <a:lnTo>
                  <a:pt x="496910" y="124940"/>
                </a:lnTo>
                <a:lnTo>
                  <a:pt x="477575" y="153558"/>
                </a:lnTo>
                <a:lnTo>
                  <a:pt x="448960" y="172895"/>
                </a:lnTo>
                <a:lnTo>
                  <a:pt x="414019" y="179997"/>
                </a:lnTo>
                <a:lnTo>
                  <a:pt x="90017" y="179997"/>
                </a:lnTo>
                <a:lnTo>
                  <a:pt x="55067" y="172895"/>
                </a:lnTo>
                <a:lnTo>
                  <a:pt x="26444" y="153558"/>
                </a:lnTo>
                <a:lnTo>
                  <a:pt x="7103" y="124940"/>
                </a:lnTo>
                <a:lnTo>
                  <a:pt x="0" y="89992"/>
                </a:lnTo>
                <a:lnTo>
                  <a:pt x="7103" y="55051"/>
                </a:lnTo>
                <a:lnTo>
                  <a:pt x="26444" y="26436"/>
                </a:lnTo>
                <a:lnTo>
                  <a:pt x="55067" y="7101"/>
                </a:lnTo>
                <a:lnTo>
                  <a:pt x="90017" y="0"/>
                </a:lnTo>
                <a:lnTo>
                  <a:pt x="414019" y="0"/>
                </a:lnTo>
                <a:lnTo>
                  <a:pt x="448960" y="7101"/>
                </a:lnTo>
                <a:lnTo>
                  <a:pt x="477575" y="26436"/>
                </a:lnTo>
                <a:lnTo>
                  <a:pt x="496910" y="55051"/>
                </a:lnTo>
                <a:lnTo>
                  <a:pt x="504012" y="89992"/>
                </a:lnTo>
                <a:close/>
              </a:path>
            </a:pathLst>
          </a:custGeom>
          <a:ln w="5397">
            <a:solidFill>
              <a:srgbClr val="221915"/>
            </a:solidFill>
          </a:ln>
        </p:spPr>
        <p:txBody>
          <a:bodyPr wrap="square" lIns="0" tIns="0" rIns="0" bIns="0" rtlCol="0" anchor="ctr" anchorCtr="1"/>
          <a:lstStyle/>
          <a:p>
            <a:pPr algn="ctr"/>
            <a:r>
              <a:rPr lang="en-US" altLang="ja-JP" sz="1050" dirty="0"/>
              <a:t>1/1</a:t>
            </a:r>
            <a:endParaRPr sz="1050" dirty="0"/>
          </a:p>
        </p:txBody>
      </p:sp>
      <p:sp>
        <p:nvSpPr>
          <p:cNvPr id="130" name="object 59"/>
          <p:cNvSpPr/>
          <p:nvPr/>
        </p:nvSpPr>
        <p:spPr>
          <a:xfrm>
            <a:off x="5975527" y="8766556"/>
            <a:ext cx="1260475" cy="1152525"/>
          </a:xfrm>
          <a:custGeom>
            <a:avLst/>
            <a:gdLst/>
            <a:ahLst/>
            <a:cxnLst/>
            <a:rect l="l" t="t" r="r" b="b"/>
            <a:pathLst>
              <a:path w="1260475" h="1152525">
                <a:moveTo>
                  <a:pt x="1259992" y="1152004"/>
                </a:moveTo>
                <a:lnTo>
                  <a:pt x="0" y="1152004"/>
                </a:lnTo>
                <a:lnTo>
                  <a:pt x="0" y="0"/>
                </a:lnTo>
                <a:lnTo>
                  <a:pt x="1259992" y="0"/>
                </a:lnTo>
                <a:lnTo>
                  <a:pt x="1259992" y="1152004"/>
                </a:lnTo>
                <a:close/>
              </a:path>
            </a:pathLst>
          </a:custGeom>
          <a:ln w="5397">
            <a:solidFill>
              <a:srgbClr val="221915"/>
            </a:solidFill>
          </a:ln>
        </p:spPr>
        <p:txBody>
          <a:bodyPr wrap="square" lIns="0" tIns="36000" rIns="0" bIns="0" rtlCol="0" anchor="t" anchorCtr="1"/>
          <a:lstStyle/>
          <a:p>
            <a:r>
              <a:rPr lang="ja-JP" altLang="en-US" sz="900" dirty="0">
                <a:latin typeface="ＭＳ ゴシック" panose="020B0609070205080204" pitchFamily="49" charset="-128"/>
                <a:ea typeface="ＭＳ ゴシック" panose="020B0609070205080204" pitchFamily="49" charset="-128"/>
                <a:cs typeface="Meiryo UI"/>
              </a:rPr>
              <a:t>受付日付印</a:t>
            </a:r>
            <a:endParaRPr sz="900" dirty="0"/>
          </a:p>
        </p:txBody>
      </p:sp>
      <p:sp>
        <p:nvSpPr>
          <p:cNvPr id="159" name="正方形/長方形 158"/>
          <p:cNvSpPr/>
          <p:nvPr/>
        </p:nvSpPr>
        <p:spPr>
          <a:xfrm>
            <a:off x="2271800" y="10074251"/>
            <a:ext cx="2821711" cy="3016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兵庫県建築健康保険組合</a:t>
            </a:r>
          </a:p>
        </p:txBody>
      </p:sp>
      <p:grpSp>
        <p:nvGrpSpPr>
          <p:cNvPr id="4" name="グループ化 3"/>
          <p:cNvGrpSpPr/>
          <p:nvPr/>
        </p:nvGrpSpPr>
        <p:grpSpPr>
          <a:xfrm>
            <a:off x="553329" y="396938"/>
            <a:ext cx="6417628" cy="648982"/>
            <a:chOff x="553329" y="396938"/>
            <a:chExt cx="6417628" cy="648982"/>
          </a:xfrm>
        </p:grpSpPr>
        <p:sp>
          <p:nvSpPr>
            <p:cNvPr id="175" name="object 45"/>
            <p:cNvSpPr/>
            <p:nvPr/>
          </p:nvSpPr>
          <p:spPr>
            <a:xfrm>
              <a:off x="555234" y="1045920"/>
              <a:ext cx="6415723"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92" name="object 46"/>
            <p:cNvSpPr/>
            <p:nvPr/>
          </p:nvSpPr>
          <p:spPr>
            <a:xfrm>
              <a:off x="553329" y="396938"/>
              <a:ext cx="6415723" cy="0"/>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97" name="object 62"/>
            <p:cNvSpPr txBox="1"/>
            <p:nvPr/>
          </p:nvSpPr>
          <p:spPr>
            <a:xfrm>
              <a:off x="681906" y="590918"/>
              <a:ext cx="943764" cy="230832"/>
            </a:xfrm>
            <a:prstGeom prst="rect">
              <a:avLst/>
            </a:prstGeom>
          </p:spPr>
          <p:txBody>
            <a:bodyPr vert="horz" wrap="square" lIns="0" tIns="0" rIns="0" bIns="0" rtlCol="0">
              <a:spAutoFit/>
            </a:bodyPr>
            <a:lstStyle/>
            <a:p>
              <a:pPr marL="12700"/>
              <a:r>
                <a:rPr lang="ja-JP" altLang="en-US" sz="15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5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0" name="object 62"/>
            <p:cNvSpPr txBox="1"/>
            <p:nvPr/>
          </p:nvSpPr>
          <p:spPr>
            <a:xfrm>
              <a:off x="4138290" y="594752"/>
              <a:ext cx="2141340" cy="215444"/>
            </a:xfrm>
            <a:prstGeom prst="rect">
              <a:avLst/>
            </a:prstGeom>
          </p:spPr>
          <p:txBody>
            <a:bodyPr vert="horz" wrap="square" lIns="0" tIns="0" rIns="0" bIns="0" rtlCol="0">
              <a:spAutoFit/>
            </a:bodyPr>
            <a:lstStyle/>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交付申請書</a:t>
              </a:r>
              <a:endParaRPr sz="1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1" name="object 62"/>
            <p:cNvSpPr txBox="1"/>
            <p:nvPr/>
          </p:nvSpPr>
          <p:spPr>
            <a:xfrm>
              <a:off x="1535369" y="512872"/>
              <a:ext cx="2681935" cy="338554"/>
            </a:xfrm>
            <a:prstGeom prst="rect">
              <a:avLst/>
            </a:prstGeom>
          </p:spPr>
          <p:txBody>
            <a:bodyPr vert="horz" wrap="square" lIns="0" tIns="0" rIns="0" bIns="0" rtlCol="0">
              <a:spAutoFit/>
            </a:bodyPr>
            <a:lstStyle/>
            <a:p>
              <a:pPr marL="12700"/>
              <a:r>
                <a:rPr lang="ja-JP" altLang="en-US" sz="2200" b="1" dirty="0">
                  <a:solidFill>
                    <a:prstClr val="black"/>
                  </a:solidFill>
                  <a:latin typeface="ＭＳ ゴシック" panose="020B0609070205080204" pitchFamily="49" charset="-128"/>
                  <a:ea typeface="ＭＳ ゴシック" panose="020B0609070205080204" pitchFamily="49" charset="-128"/>
                  <a:cs typeface="PMingLiU"/>
                </a:rPr>
                <a:t>特定疾病療養受療証</a:t>
              </a:r>
              <a:endParaRPr sz="22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2" name="object 17"/>
            <p:cNvSpPr/>
            <p:nvPr/>
          </p:nvSpPr>
          <p:spPr>
            <a:xfrm>
              <a:off x="5155585" y="579692"/>
              <a:ext cx="1719009" cy="230504"/>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1000" b="1" dirty="0">
                  <a:solidFill>
                    <a:prstClr val="black"/>
                  </a:solidFill>
                  <a:latin typeface="ＭＳ ゴシック" panose="020B0609070205080204" pitchFamily="49" charset="-128"/>
                  <a:ea typeface="ＭＳ ゴシック" panose="020B0609070205080204" pitchFamily="49" charset="-128"/>
                </a:rPr>
                <a:t>被保険者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申請者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記入用</a:t>
              </a:r>
              <a:endParaRPr sz="1000" b="1" dirty="0">
                <a:solidFill>
                  <a:prstClr val="black"/>
                </a:solidFill>
                <a:latin typeface="ＭＳ ゴシック" panose="020B0609070205080204" pitchFamily="49" charset="-128"/>
                <a:ea typeface="ＭＳ ゴシック" panose="020B0609070205080204" pitchFamily="49" charset="-128"/>
              </a:endParaRPr>
            </a:p>
          </p:txBody>
        </p:sp>
        <p:sp>
          <p:nvSpPr>
            <p:cNvPr id="204" name="object 62"/>
            <p:cNvSpPr txBox="1"/>
            <p:nvPr/>
          </p:nvSpPr>
          <p:spPr>
            <a:xfrm>
              <a:off x="1926453" y="522164"/>
              <a:ext cx="1563765" cy="369332"/>
            </a:xfrm>
            <a:prstGeom prst="rect">
              <a:avLst/>
            </a:prstGeom>
          </p:spPr>
          <p:txBody>
            <a:bodyPr vert="horz" wrap="square" lIns="0" tIns="0" rIns="0" bIns="0" rtlCol="0">
              <a:spAutoFit/>
            </a:bodyPr>
            <a:lstStyle/>
            <a:p>
              <a:pPr marL="12700"/>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grpSp>
      <p:grpSp>
        <p:nvGrpSpPr>
          <p:cNvPr id="121" name="グループ化 120"/>
          <p:cNvGrpSpPr/>
          <p:nvPr/>
        </p:nvGrpSpPr>
        <p:grpSpPr>
          <a:xfrm>
            <a:off x="323989" y="3762524"/>
            <a:ext cx="6912609" cy="936713"/>
            <a:chOff x="323989" y="4049947"/>
            <a:chExt cx="6912609" cy="936713"/>
          </a:xfrm>
        </p:grpSpPr>
        <p:sp>
          <p:nvSpPr>
            <p:cNvPr id="122" name="bk object 16"/>
            <p:cNvSpPr/>
            <p:nvPr/>
          </p:nvSpPr>
          <p:spPr>
            <a:xfrm>
              <a:off x="539990" y="4049947"/>
              <a:ext cx="869119" cy="432003"/>
            </a:xfrm>
            <a:custGeom>
              <a:avLst/>
              <a:gdLst/>
              <a:ahLst/>
              <a:cxnLst/>
              <a:rect l="l" t="t" r="r" b="b"/>
              <a:pathLst>
                <a:path w="1008380" h="936625">
                  <a:moveTo>
                    <a:pt x="1007999" y="0"/>
                  </a:moveTo>
                  <a:lnTo>
                    <a:pt x="35991" y="0"/>
                  </a:lnTo>
                  <a:lnTo>
                    <a:pt x="22015" y="2841"/>
                  </a:lnTo>
                  <a:lnTo>
                    <a:pt x="10571" y="10577"/>
                  </a:lnTo>
                  <a:lnTo>
                    <a:pt x="2839" y="22025"/>
                  </a:lnTo>
                  <a:lnTo>
                    <a:pt x="0" y="36004"/>
                  </a:lnTo>
                  <a:lnTo>
                    <a:pt x="0" y="900010"/>
                  </a:lnTo>
                  <a:lnTo>
                    <a:pt x="2839" y="913987"/>
                  </a:lnTo>
                  <a:lnTo>
                    <a:pt x="10571" y="925431"/>
                  </a:lnTo>
                  <a:lnTo>
                    <a:pt x="22015" y="933163"/>
                  </a:lnTo>
                  <a:lnTo>
                    <a:pt x="35991" y="936002"/>
                  </a:lnTo>
                  <a:lnTo>
                    <a:pt x="1007999" y="936002"/>
                  </a:lnTo>
                  <a:lnTo>
                    <a:pt x="1007999"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療養を受ける方</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23" name="bk object 17"/>
            <p:cNvSpPr/>
            <p:nvPr/>
          </p:nvSpPr>
          <p:spPr>
            <a:xfrm>
              <a:off x="545146" y="4482470"/>
              <a:ext cx="1269925" cy="504190"/>
            </a:xfrm>
            <a:custGeom>
              <a:avLst/>
              <a:gdLst/>
              <a:ahLst/>
              <a:cxnLst/>
              <a:rect l="l" t="t" r="r" b="b"/>
              <a:pathLst>
                <a:path w="803910" h="504189">
                  <a:moveTo>
                    <a:pt x="803440" y="504024"/>
                  </a:moveTo>
                  <a:lnTo>
                    <a:pt x="0" y="504024"/>
                  </a:lnTo>
                  <a:lnTo>
                    <a:pt x="0" y="0"/>
                  </a:lnTo>
                  <a:lnTo>
                    <a:pt x="803440" y="0"/>
                  </a:lnTo>
                  <a:lnTo>
                    <a:pt x="803440" y="504024"/>
                  </a:lnTo>
                  <a:close/>
                </a:path>
              </a:pathLst>
            </a:custGeom>
            <a:solidFill>
              <a:schemeClr val="bg1">
                <a:lumMod val="75000"/>
              </a:schemeClr>
            </a:solidFill>
          </p:spPr>
          <p:txBody>
            <a:bodyPr wrap="square" lIns="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疾病名</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r>
                <a:rPr lang="ja-JP" altLang="en-US" sz="700" dirty="0">
                  <a:solidFill>
                    <a:prstClr val="black"/>
                  </a:solidFill>
                  <a:latin typeface="ＭＳ ゴシック" panose="020B0609070205080204" pitchFamily="49" charset="-128"/>
                  <a:ea typeface="ＭＳ ゴシック" panose="020B0609070205080204" pitchFamily="49" charset="-128"/>
                </a:rPr>
                <a:t>　１から３の疾病に該当する</a:t>
              </a:r>
              <a:endParaRPr lang="en-US" altLang="ja-JP" sz="700" dirty="0">
                <a:solidFill>
                  <a:prstClr val="black"/>
                </a:solidFill>
                <a:latin typeface="ＭＳ ゴシック" panose="020B0609070205080204" pitchFamily="49" charset="-128"/>
                <a:ea typeface="ＭＳ ゴシック" panose="020B0609070205080204" pitchFamily="49" charset="-128"/>
              </a:endParaRPr>
            </a:p>
            <a:p>
              <a:r>
                <a:rPr lang="ja-JP" altLang="en-US" sz="700" dirty="0">
                  <a:solidFill>
                    <a:prstClr val="black"/>
                  </a:solidFill>
                  <a:latin typeface="ＭＳ ゴシック" panose="020B0609070205080204" pitchFamily="49" charset="-128"/>
                  <a:ea typeface="ＭＳ ゴシック" panose="020B0609070205080204" pitchFamily="49" charset="-128"/>
                </a:rPr>
                <a:t>  番号をご記入ください</a:t>
              </a:r>
              <a:endParaRPr sz="700" dirty="0">
                <a:solidFill>
                  <a:prstClr val="black"/>
                </a:solidFill>
                <a:latin typeface="ＭＳ ゴシック" panose="020B0609070205080204" pitchFamily="49" charset="-128"/>
                <a:ea typeface="ＭＳ ゴシック" panose="020B0609070205080204" pitchFamily="49" charset="-128"/>
              </a:endParaRPr>
            </a:p>
          </p:txBody>
        </p:sp>
        <p:sp>
          <p:nvSpPr>
            <p:cNvPr id="124" name="bk object 18"/>
            <p:cNvSpPr/>
            <p:nvPr/>
          </p:nvSpPr>
          <p:spPr>
            <a:xfrm>
              <a:off x="1463427" y="4094435"/>
              <a:ext cx="324485" cy="324485"/>
            </a:xfrm>
            <a:custGeom>
              <a:avLst/>
              <a:gdLst/>
              <a:ahLst/>
              <a:cxnLst/>
              <a:rect l="l" t="t" r="r" b="b"/>
              <a:pathLst>
                <a:path w="324485" h="324485">
                  <a:moveTo>
                    <a:pt x="306006" y="0"/>
                  </a:moveTo>
                  <a:lnTo>
                    <a:pt x="18008" y="0"/>
                  </a:lnTo>
                  <a:lnTo>
                    <a:pt x="11015" y="1418"/>
                  </a:lnTo>
                  <a:lnTo>
                    <a:pt x="5289" y="5283"/>
                  </a:lnTo>
                  <a:lnTo>
                    <a:pt x="1420" y="11004"/>
                  </a:lnTo>
                  <a:lnTo>
                    <a:pt x="0" y="17995"/>
                  </a:lnTo>
                  <a:lnTo>
                    <a:pt x="0" y="305981"/>
                  </a:lnTo>
                  <a:lnTo>
                    <a:pt x="1420" y="312972"/>
                  </a:lnTo>
                  <a:lnTo>
                    <a:pt x="5289" y="318693"/>
                  </a:lnTo>
                  <a:lnTo>
                    <a:pt x="11015" y="322558"/>
                  </a:lnTo>
                  <a:lnTo>
                    <a:pt x="18008" y="323977"/>
                  </a:lnTo>
                  <a:lnTo>
                    <a:pt x="306006" y="323977"/>
                  </a:lnTo>
                  <a:lnTo>
                    <a:pt x="312992" y="322558"/>
                  </a:lnTo>
                  <a:lnTo>
                    <a:pt x="318714" y="318693"/>
                  </a:lnTo>
                  <a:lnTo>
                    <a:pt x="322581" y="312972"/>
                  </a:lnTo>
                  <a:lnTo>
                    <a:pt x="324002" y="305981"/>
                  </a:lnTo>
                  <a:lnTo>
                    <a:pt x="324002" y="17995"/>
                  </a:lnTo>
                  <a:lnTo>
                    <a:pt x="322581" y="11004"/>
                  </a:lnTo>
                  <a:lnTo>
                    <a:pt x="318714" y="5283"/>
                  </a:lnTo>
                  <a:lnTo>
                    <a:pt x="312992" y="1418"/>
                  </a:lnTo>
                  <a:lnTo>
                    <a:pt x="306006"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氏名</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29" name="bk object 19"/>
            <p:cNvSpPr/>
            <p:nvPr/>
          </p:nvSpPr>
          <p:spPr>
            <a:xfrm>
              <a:off x="4643996" y="4103960"/>
              <a:ext cx="324485" cy="324485"/>
            </a:xfrm>
            <a:custGeom>
              <a:avLst/>
              <a:gdLst/>
              <a:ahLst/>
              <a:cxnLst/>
              <a:rect l="l" t="t" r="r" b="b"/>
              <a:pathLst>
                <a:path w="324485" h="324485">
                  <a:moveTo>
                    <a:pt x="306006" y="0"/>
                  </a:moveTo>
                  <a:lnTo>
                    <a:pt x="17995" y="0"/>
                  </a:lnTo>
                  <a:lnTo>
                    <a:pt x="11010" y="1418"/>
                  </a:lnTo>
                  <a:lnTo>
                    <a:pt x="5287" y="5283"/>
                  </a:lnTo>
                  <a:lnTo>
                    <a:pt x="1420" y="11004"/>
                  </a:lnTo>
                  <a:lnTo>
                    <a:pt x="0" y="17995"/>
                  </a:lnTo>
                  <a:lnTo>
                    <a:pt x="0" y="305981"/>
                  </a:lnTo>
                  <a:lnTo>
                    <a:pt x="1420" y="312972"/>
                  </a:lnTo>
                  <a:lnTo>
                    <a:pt x="5287" y="318693"/>
                  </a:lnTo>
                  <a:lnTo>
                    <a:pt x="11010" y="322558"/>
                  </a:lnTo>
                  <a:lnTo>
                    <a:pt x="17995" y="323977"/>
                  </a:lnTo>
                  <a:lnTo>
                    <a:pt x="306006" y="323977"/>
                  </a:lnTo>
                  <a:lnTo>
                    <a:pt x="312992" y="322558"/>
                  </a:lnTo>
                  <a:lnTo>
                    <a:pt x="318714" y="318693"/>
                  </a:lnTo>
                  <a:lnTo>
                    <a:pt x="322581" y="312972"/>
                  </a:lnTo>
                  <a:lnTo>
                    <a:pt x="324002" y="305981"/>
                  </a:lnTo>
                  <a:lnTo>
                    <a:pt x="324002" y="17995"/>
                  </a:lnTo>
                  <a:lnTo>
                    <a:pt x="322581" y="11004"/>
                  </a:lnTo>
                  <a:lnTo>
                    <a:pt x="318714" y="5283"/>
                  </a:lnTo>
                  <a:lnTo>
                    <a:pt x="312992" y="1418"/>
                  </a:lnTo>
                  <a:lnTo>
                    <a:pt x="306006"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生年</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pPr algn="ctr"/>
              <a:r>
                <a:rPr lang="ja-JP" altLang="en-US" sz="900" dirty="0">
                  <a:solidFill>
                    <a:prstClr val="black"/>
                  </a:solidFill>
                  <a:latin typeface="ＭＳ ゴシック" panose="020B0609070205080204" pitchFamily="49" charset="-128"/>
                  <a:ea typeface="ＭＳ ゴシック" panose="020B0609070205080204" pitchFamily="49" charset="-128"/>
                </a:rPr>
                <a:t>月日</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36" name="bk object 27"/>
            <p:cNvSpPr/>
            <p:nvPr/>
          </p:nvSpPr>
          <p:spPr>
            <a:xfrm>
              <a:off x="323989" y="4049947"/>
              <a:ext cx="216535" cy="936625"/>
            </a:xfrm>
            <a:custGeom>
              <a:avLst/>
              <a:gdLst/>
              <a:ahLst/>
              <a:cxnLst/>
              <a:rect l="l" t="t" r="r" b="b"/>
              <a:pathLst>
                <a:path w="216534" h="936625">
                  <a:moveTo>
                    <a:pt x="216001" y="0"/>
                  </a:moveTo>
                  <a:lnTo>
                    <a:pt x="36004" y="0"/>
                  </a:lnTo>
                  <a:lnTo>
                    <a:pt x="22025" y="2839"/>
                  </a:lnTo>
                  <a:lnTo>
                    <a:pt x="10577" y="10571"/>
                  </a:lnTo>
                  <a:lnTo>
                    <a:pt x="2841" y="22015"/>
                  </a:lnTo>
                  <a:lnTo>
                    <a:pt x="0" y="35991"/>
                  </a:lnTo>
                  <a:lnTo>
                    <a:pt x="0" y="900010"/>
                  </a:lnTo>
                  <a:lnTo>
                    <a:pt x="2841" y="913987"/>
                  </a:lnTo>
                  <a:lnTo>
                    <a:pt x="10577" y="925431"/>
                  </a:lnTo>
                  <a:lnTo>
                    <a:pt x="22025" y="933163"/>
                  </a:lnTo>
                  <a:lnTo>
                    <a:pt x="36004" y="936002"/>
                  </a:lnTo>
                  <a:lnTo>
                    <a:pt x="216001" y="936002"/>
                  </a:lnTo>
                  <a:lnTo>
                    <a:pt x="216001" y="0"/>
                  </a:lnTo>
                  <a:close/>
                </a:path>
              </a:pathLst>
            </a:custGeom>
            <a:solidFill>
              <a:srgbClr val="6D6E71"/>
            </a:solidFill>
          </p:spPr>
          <p:txBody>
            <a:bodyPr vert="eaVert" wrap="square" lIns="0" tIns="72000" rIns="0" bIns="0" rtlCol="0" anchor="ctr" anchorCtr="0"/>
            <a:lstStyle/>
            <a:p>
              <a:r>
                <a:rPr lang="ja-JP" altLang="en-US" sz="1000" b="1" dirty="0">
                  <a:solidFill>
                    <a:prstClr val="white"/>
                  </a:solidFill>
                  <a:latin typeface="ＭＳ ゴシック" panose="020B0609070205080204" pitchFamily="49" charset="-128"/>
                  <a:ea typeface="ＭＳ ゴシック" panose="020B0609070205080204" pitchFamily="49" charset="-128"/>
                </a:rPr>
                <a:t>認定対象者欄</a:t>
              </a:r>
              <a:endParaRPr sz="1000" b="1" dirty="0">
                <a:solidFill>
                  <a:prstClr val="white"/>
                </a:solidFill>
                <a:latin typeface="ＭＳ ゴシック" panose="020B0609070205080204" pitchFamily="49" charset="-128"/>
                <a:ea typeface="ＭＳ ゴシック" panose="020B0609070205080204" pitchFamily="49" charset="-128"/>
              </a:endParaRPr>
            </a:p>
          </p:txBody>
        </p:sp>
        <p:sp>
          <p:nvSpPr>
            <p:cNvPr id="138" name="bk object 28"/>
            <p:cNvSpPr/>
            <p:nvPr/>
          </p:nvSpPr>
          <p:spPr>
            <a:xfrm>
              <a:off x="323989" y="4049947"/>
              <a:ext cx="6912609" cy="936625"/>
            </a:xfrm>
            <a:custGeom>
              <a:avLst/>
              <a:gdLst/>
              <a:ahLst/>
              <a:cxnLst/>
              <a:rect l="l" t="t" r="r" b="b"/>
              <a:pathLst>
                <a:path w="6912609" h="936625">
                  <a:moveTo>
                    <a:pt x="6912000" y="900010"/>
                  </a:moveTo>
                  <a:lnTo>
                    <a:pt x="6909160" y="913987"/>
                  </a:lnTo>
                  <a:lnTo>
                    <a:pt x="6901427" y="925431"/>
                  </a:lnTo>
                  <a:lnTo>
                    <a:pt x="6889979" y="933163"/>
                  </a:lnTo>
                  <a:lnTo>
                    <a:pt x="6875995" y="936002"/>
                  </a:lnTo>
                  <a:lnTo>
                    <a:pt x="36004" y="936002"/>
                  </a:lnTo>
                  <a:lnTo>
                    <a:pt x="22020" y="933163"/>
                  </a:lnTo>
                  <a:lnTo>
                    <a:pt x="10572" y="925431"/>
                  </a:lnTo>
                  <a:lnTo>
                    <a:pt x="2839" y="913987"/>
                  </a:lnTo>
                  <a:lnTo>
                    <a:pt x="0" y="900010"/>
                  </a:lnTo>
                  <a:lnTo>
                    <a:pt x="0" y="36004"/>
                  </a:lnTo>
                  <a:lnTo>
                    <a:pt x="2839" y="22025"/>
                  </a:lnTo>
                  <a:lnTo>
                    <a:pt x="10572" y="10577"/>
                  </a:lnTo>
                  <a:lnTo>
                    <a:pt x="22020" y="2841"/>
                  </a:lnTo>
                  <a:lnTo>
                    <a:pt x="36004" y="0"/>
                  </a:lnTo>
                  <a:lnTo>
                    <a:pt x="6875995" y="0"/>
                  </a:lnTo>
                  <a:lnTo>
                    <a:pt x="6889979" y="2841"/>
                  </a:lnTo>
                  <a:lnTo>
                    <a:pt x="6901427" y="10577"/>
                  </a:lnTo>
                  <a:lnTo>
                    <a:pt x="6909160" y="22025"/>
                  </a:lnTo>
                  <a:lnTo>
                    <a:pt x="6912000" y="36004"/>
                  </a:lnTo>
                  <a:lnTo>
                    <a:pt x="6912000" y="900010"/>
                  </a:lnTo>
                  <a:close/>
                </a:path>
              </a:pathLst>
            </a:custGeom>
            <a:ln w="28803">
              <a:solidFill>
                <a:srgbClr val="231F20"/>
              </a:solidFill>
            </a:ln>
          </p:spPr>
          <p:txBody>
            <a:bodyPr wrap="square" lIns="0" tIns="0" rIns="0" bIns="0" rtlCol="0"/>
            <a:lstStyle/>
            <a:p>
              <a:endParaRPr>
                <a:solidFill>
                  <a:prstClr val="black"/>
                </a:solidFill>
              </a:endParaRPr>
            </a:p>
          </p:txBody>
        </p:sp>
        <p:sp>
          <p:nvSpPr>
            <p:cNvPr id="140" name="bk object 29"/>
            <p:cNvSpPr/>
            <p:nvPr/>
          </p:nvSpPr>
          <p:spPr>
            <a:xfrm>
              <a:off x="539991" y="4481950"/>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142" name="object 78"/>
            <p:cNvSpPr txBox="1"/>
            <p:nvPr/>
          </p:nvSpPr>
          <p:spPr>
            <a:xfrm>
              <a:off x="5111405" y="4095577"/>
              <a:ext cx="395037" cy="458426"/>
            </a:xfrm>
            <a:prstGeom prst="rect">
              <a:avLst/>
            </a:prstGeom>
          </p:spPr>
          <p:txBody>
            <a:bodyPr vert="horz" wrap="square" lIns="0" tIns="0" rIns="0" bIns="0" rtlCol="0">
              <a:no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□昭和</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□平成</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□令和</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46" name="object 82"/>
            <p:cNvSpPr/>
            <p:nvPr/>
          </p:nvSpPr>
          <p:spPr>
            <a:xfrm>
              <a:off x="596079" y="4714836"/>
              <a:ext cx="23065" cy="208632"/>
            </a:xfrm>
            <a:custGeom>
              <a:avLst/>
              <a:gdLst/>
              <a:ahLst/>
              <a:cxnLst/>
              <a:rect l="l" t="t" r="r" b="b"/>
              <a:pathLst>
                <a:path w="72389" h="414019">
                  <a:moveTo>
                    <a:pt x="71996" y="414020"/>
                  </a:moveTo>
                  <a:lnTo>
                    <a:pt x="36004" y="414020"/>
                  </a:lnTo>
                  <a:lnTo>
                    <a:pt x="22020" y="411180"/>
                  </a:lnTo>
                  <a:lnTo>
                    <a:pt x="10572" y="403448"/>
                  </a:lnTo>
                  <a:lnTo>
                    <a:pt x="2839" y="392004"/>
                  </a:lnTo>
                  <a:lnTo>
                    <a:pt x="0" y="378028"/>
                  </a:lnTo>
                  <a:lnTo>
                    <a:pt x="0" y="36004"/>
                  </a:lnTo>
                  <a:lnTo>
                    <a:pt x="2839" y="22025"/>
                  </a:lnTo>
                  <a:lnTo>
                    <a:pt x="10572" y="10577"/>
                  </a:lnTo>
                  <a:lnTo>
                    <a:pt x="22020" y="2841"/>
                  </a:lnTo>
                  <a:lnTo>
                    <a:pt x="36004" y="0"/>
                  </a:lnTo>
                  <a:lnTo>
                    <a:pt x="71996" y="0"/>
                  </a:lnTo>
                </a:path>
              </a:pathLst>
            </a:custGeom>
            <a:ln w="5397">
              <a:solidFill>
                <a:srgbClr val="221915"/>
              </a:solidFill>
            </a:ln>
          </p:spPr>
          <p:txBody>
            <a:bodyPr wrap="square" lIns="0" tIns="0" rIns="0" bIns="0" rtlCol="0"/>
            <a:lstStyle/>
            <a:p>
              <a:endParaRPr>
                <a:solidFill>
                  <a:prstClr val="black"/>
                </a:solidFill>
              </a:endParaRPr>
            </a:p>
          </p:txBody>
        </p:sp>
        <p:sp>
          <p:nvSpPr>
            <p:cNvPr id="158" name="object 83"/>
            <p:cNvSpPr/>
            <p:nvPr/>
          </p:nvSpPr>
          <p:spPr>
            <a:xfrm>
              <a:off x="1727861" y="4728882"/>
              <a:ext cx="15754" cy="208632"/>
            </a:xfrm>
            <a:custGeom>
              <a:avLst/>
              <a:gdLst/>
              <a:ahLst/>
              <a:cxnLst/>
              <a:rect l="l" t="t" r="r" b="b"/>
              <a:pathLst>
                <a:path w="72390" h="414019">
                  <a:moveTo>
                    <a:pt x="0" y="414020"/>
                  </a:moveTo>
                  <a:lnTo>
                    <a:pt x="35991" y="414020"/>
                  </a:lnTo>
                  <a:lnTo>
                    <a:pt x="49983" y="411180"/>
                  </a:lnTo>
                  <a:lnTo>
                    <a:pt x="61434" y="403448"/>
                  </a:lnTo>
                  <a:lnTo>
                    <a:pt x="69169" y="392004"/>
                  </a:lnTo>
                  <a:lnTo>
                    <a:pt x="72009" y="378028"/>
                  </a:lnTo>
                  <a:lnTo>
                    <a:pt x="72009" y="36004"/>
                  </a:lnTo>
                  <a:lnTo>
                    <a:pt x="69169" y="22025"/>
                  </a:lnTo>
                  <a:lnTo>
                    <a:pt x="61434" y="10577"/>
                  </a:lnTo>
                  <a:lnTo>
                    <a:pt x="49983" y="2841"/>
                  </a:lnTo>
                  <a:lnTo>
                    <a:pt x="35991" y="0"/>
                  </a:lnTo>
                  <a:lnTo>
                    <a:pt x="0" y="0"/>
                  </a:lnTo>
                </a:path>
              </a:pathLst>
            </a:custGeom>
            <a:ln w="5397">
              <a:solidFill>
                <a:srgbClr val="221915"/>
              </a:solidFill>
            </a:ln>
          </p:spPr>
          <p:txBody>
            <a:bodyPr wrap="square" lIns="0" tIns="0" rIns="0" bIns="0" rtlCol="0"/>
            <a:lstStyle/>
            <a:p>
              <a:endParaRPr>
                <a:solidFill>
                  <a:prstClr val="black"/>
                </a:solidFill>
              </a:endParaRPr>
            </a:p>
          </p:txBody>
        </p:sp>
        <p:sp>
          <p:nvSpPr>
            <p:cNvPr id="160" name="object 66"/>
            <p:cNvSpPr/>
            <p:nvPr/>
          </p:nvSpPr>
          <p:spPr>
            <a:xfrm>
              <a:off x="1840521" y="4617182"/>
              <a:ext cx="221292" cy="252095"/>
            </a:xfrm>
            <a:custGeom>
              <a:avLst/>
              <a:gdLst/>
              <a:ahLst/>
              <a:cxnLst/>
              <a:rect l="l" t="t" r="r" b="b"/>
              <a:pathLst>
                <a:path w="216535" h="252095">
                  <a:moveTo>
                    <a:pt x="215963" y="252018"/>
                  </a:moveTo>
                  <a:lnTo>
                    <a:pt x="0" y="252018"/>
                  </a:lnTo>
                  <a:lnTo>
                    <a:pt x="0" y="0"/>
                  </a:lnTo>
                  <a:lnTo>
                    <a:pt x="215963" y="0"/>
                  </a:lnTo>
                  <a:lnTo>
                    <a:pt x="215963" y="252018"/>
                  </a:lnTo>
                  <a:close/>
                </a:path>
              </a:pathLst>
            </a:custGeom>
            <a:ln w="5397">
              <a:solidFill>
                <a:srgbClr val="221915"/>
              </a:solidFill>
            </a:ln>
          </p:spPr>
          <p:txBody>
            <a:bodyPr wrap="square" lIns="0" tIns="0" rIns="0" bIns="0" rtlCol="0"/>
            <a:lstStyle/>
            <a:p>
              <a:endParaRPr>
                <a:solidFill>
                  <a:prstClr val="black"/>
                </a:solidFill>
              </a:endParaRPr>
            </a:p>
          </p:txBody>
        </p:sp>
        <p:sp>
          <p:nvSpPr>
            <p:cNvPr id="161" name="object 72"/>
            <p:cNvSpPr txBox="1"/>
            <p:nvPr/>
          </p:nvSpPr>
          <p:spPr>
            <a:xfrm>
              <a:off x="2103804" y="4567598"/>
              <a:ext cx="5132261" cy="355870"/>
            </a:xfrm>
            <a:prstGeom prst="rect">
              <a:avLst/>
            </a:prstGeom>
          </p:spPr>
          <p:txBody>
            <a:bodyPr vert="horz" wrap="square" lIns="0" tIns="0" rIns="0" bIns="0" rtlCol="0" anchor="ctr" anchorCtr="0">
              <a:noAutofit/>
            </a:bodyPr>
            <a:lstStyle/>
            <a:p>
              <a:pPr marL="12700"/>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1.</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人工腎臓を実施している慢性腎不全</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2.</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血漿分画製剤を投与している先天性血液凝固第</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Ⅷ</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因子障害又は先天性血液凝固第</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Ⅸ</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因子障害</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3.</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抗ｳｲﾙｽ剤を投与している後天性免疫不全症候群</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(HIV</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感染を含み</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厚生労働大臣の定める者に係るものに限る。</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endParaRPr lang="ja-JP" altLang="en-US" sz="800" dirty="0">
                <a:solidFill>
                  <a:prstClr val="black"/>
                </a:solidFill>
                <a:latin typeface="ＭＳ ゴシック" panose="020B0609070205080204" pitchFamily="49" charset="-128"/>
                <a:ea typeface="ＭＳ ゴシック" panose="020B0609070205080204" pitchFamily="49" charset="-128"/>
                <a:cs typeface="Meiryo UI"/>
              </a:endParaRPr>
            </a:p>
          </p:txBody>
        </p:sp>
      </p:grpSp>
      <p:grpSp>
        <p:nvGrpSpPr>
          <p:cNvPr id="164" name="グループ化 163"/>
          <p:cNvGrpSpPr/>
          <p:nvPr/>
        </p:nvGrpSpPr>
        <p:grpSpPr>
          <a:xfrm>
            <a:off x="328611" y="4842644"/>
            <a:ext cx="6912609" cy="1443187"/>
            <a:chOff x="328611" y="1042502"/>
            <a:chExt cx="6912609" cy="1443187"/>
          </a:xfrm>
        </p:grpSpPr>
        <p:sp>
          <p:nvSpPr>
            <p:cNvPr id="165" name="object 6"/>
            <p:cNvSpPr/>
            <p:nvPr/>
          </p:nvSpPr>
          <p:spPr>
            <a:xfrm>
              <a:off x="544613" y="1312832"/>
              <a:ext cx="792377" cy="366254"/>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nchorCtr="0"/>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住所</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69" name="object 6"/>
            <p:cNvSpPr/>
            <p:nvPr/>
          </p:nvSpPr>
          <p:spPr>
            <a:xfrm>
              <a:off x="545146" y="2038084"/>
              <a:ext cx="791844" cy="447605"/>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nchorCtr="0"/>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PMingLiU"/>
                </a:rPr>
                <a:t>宛名</a:t>
              </a:r>
            </a:p>
          </p:txBody>
        </p:sp>
        <p:sp>
          <p:nvSpPr>
            <p:cNvPr id="174" name="object 6"/>
            <p:cNvSpPr/>
            <p:nvPr/>
          </p:nvSpPr>
          <p:spPr>
            <a:xfrm>
              <a:off x="545146" y="1651894"/>
              <a:ext cx="791451" cy="381018"/>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nchorCtr="0"/>
            <a:lstStyle/>
            <a:p>
              <a:pPr marL="185420"/>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電話番号</a:t>
              </a:r>
              <a:endParaRPr lang="ja-JP" altLang="en-US" sz="900" dirty="0">
                <a:solidFill>
                  <a:prstClr val="black"/>
                </a:solidFill>
                <a:latin typeface="ＭＳ ゴシック" panose="020B0609070205080204" pitchFamily="49" charset="-128"/>
                <a:ea typeface="ＭＳ ゴシック" panose="020B0609070205080204" pitchFamily="49" charset="-128"/>
                <a:cs typeface="PMingLiU"/>
              </a:endParaRPr>
            </a:p>
            <a:p>
              <a:pPr marL="12700" algn="ctr">
                <a:spcBef>
                  <a:spcPts val="130"/>
                </a:spcBef>
              </a:pPr>
              <a:r>
                <a:rPr lang="ja-JP" altLang="en-US" sz="700" spc="-15" dirty="0">
                  <a:solidFill>
                    <a:srgbClr val="231F20"/>
                  </a:solidFill>
                  <a:latin typeface="ＭＳ ゴシック" panose="020B0609070205080204" pitchFamily="49" charset="-128"/>
                  <a:ea typeface="ＭＳ ゴシック" panose="020B0609070205080204" pitchFamily="49" charset="-128"/>
                  <a:cs typeface="PMingLiU"/>
                </a:rPr>
                <a:t>（日中の連絡先）</a:t>
              </a:r>
              <a:endParaRPr sz="700" dirty="0">
                <a:solidFill>
                  <a:prstClr val="black"/>
                </a:solidFill>
                <a:latin typeface="ＭＳ ゴシック" panose="020B0609070205080204" pitchFamily="49" charset="-128"/>
                <a:ea typeface="ＭＳ ゴシック" panose="020B0609070205080204" pitchFamily="49" charset="-128"/>
              </a:endParaRPr>
            </a:p>
          </p:txBody>
        </p:sp>
        <p:sp>
          <p:nvSpPr>
            <p:cNvPr id="176" name="object 17"/>
            <p:cNvSpPr/>
            <p:nvPr/>
          </p:nvSpPr>
          <p:spPr>
            <a:xfrm>
              <a:off x="328611" y="1046584"/>
              <a:ext cx="216535" cy="1439105"/>
            </a:xfrm>
            <a:custGeom>
              <a:avLst/>
              <a:gdLst/>
              <a:ahLst/>
              <a:cxnLst/>
              <a:rect l="l" t="t" r="r" b="b"/>
              <a:pathLst>
                <a:path w="216534" h="2088514">
                  <a:moveTo>
                    <a:pt x="216001" y="0"/>
                  </a:moveTo>
                  <a:lnTo>
                    <a:pt x="36004" y="0"/>
                  </a:lnTo>
                  <a:lnTo>
                    <a:pt x="22025" y="2839"/>
                  </a:lnTo>
                  <a:lnTo>
                    <a:pt x="10577" y="10571"/>
                  </a:lnTo>
                  <a:lnTo>
                    <a:pt x="2841" y="22015"/>
                  </a:lnTo>
                  <a:lnTo>
                    <a:pt x="0" y="35991"/>
                  </a:lnTo>
                  <a:lnTo>
                    <a:pt x="0" y="2052002"/>
                  </a:lnTo>
                  <a:lnTo>
                    <a:pt x="2841" y="2065979"/>
                  </a:lnTo>
                  <a:lnTo>
                    <a:pt x="10577" y="2077423"/>
                  </a:lnTo>
                  <a:lnTo>
                    <a:pt x="22025" y="2085154"/>
                  </a:lnTo>
                  <a:lnTo>
                    <a:pt x="36004" y="2087994"/>
                  </a:lnTo>
                  <a:lnTo>
                    <a:pt x="216001" y="2087994"/>
                  </a:lnTo>
                  <a:lnTo>
                    <a:pt x="216001" y="0"/>
                  </a:lnTo>
                  <a:close/>
                </a:path>
              </a:pathLst>
            </a:custGeom>
            <a:solidFill>
              <a:srgbClr val="6D6E71"/>
            </a:solidFill>
          </p:spPr>
          <p:txBody>
            <a:bodyPr vert="eaVert" wrap="square" lIns="0" tIns="72000" rIns="0" bIns="0" rtlCol="0" anchor="ctr" anchorCtr="0"/>
            <a:lstStyle/>
            <a:p>
              <a:r>
                <a:rPr lang="ja-JP" altLang="en-US" sz="1050" b="1" dirty="0">
                  <a:solidFill>
                    <a:prstClr val="white"/>
                  </a:solidFill>
                  <a:latin typeface="ＭＳ ゴシック" panose="020B0609070205080204" pitchFamily="49" charset="-128"/>
                  <a:ea typeface="ＭＳ ゴシック" panose="020B0609070205080204" pitchFamily="49" charset="-128"/>
                  <a:cs typeface="Meiryo"/>
                </a:rPr>
                <a:t>上記以外の希望送付先</a:t>
              </a:r>
            </a:p>
          </p:txBody>
        </p:sp>
        <p:sp>
          <p:nvSpPr>
            <p:cNvPr id="177" name="object 18"/>
            <p:cNvSpPr/>
            <p:nvPr/>
          </p:nvSpPr>
          <p:spPr>
            <a:xfrm>
              <a:off x="328611" y="1042502"/>
              <a:ext cx="6912609" cy="1443187"/>
            </a:xfrm>
            <a:custGeom>
              <a:avLst/>
              <a:gdLst/>
              <a:ahLst/>
              <a:cxnLst/>
              <a:rect l="l" t="t" r="r" b="b"/>
              <a:pathLst>
                <a:path w="6912609" h="2088514">
                  <a:moveTo>
                    <a:pt x="6912000" y="2052002"/>
                  </a:moveTo>
                  <a:lnTo>
                    <a:pt x="6909160" y="2065979"/>
                  </a:lnTo>
                  <a:lnTo>
                    <a:pt x="6901427" y="2077423"/>
                  </a:lnTo>
                  <a:lnTo>
                    <a:pt x="6889979" y="2085154"/>
                  </a:lnTo>
                  <a:lnTo>
                    <a:pt x="6875995" y="2087994"/>
                  </a:lnTo>
                  <a:lnTo>
                    <a:pt x="36004" y="2087994"/>
                  </a:lnTo>
                  <a:lnTo>
                    <a:pt x="22020" y="2085154"/>
                  </a:lnTo>
                  <a:lnTo>
                    <a:pt x="10572" y="2077423"/>
                  </a:lnTo>
                  <a:lnTo>
                    <a:pt x="2839" y="2065979"/>
                  </a:lnTo>
                  <a:lnTo>
                    <a:pt x="0" y="2052002"/>
                  </a:lnTo>
                  <a:lnTo>
                    <a:pt x="0" y="36004"/>
                  </a:lnTo>
                  <a:lnTo>
                    <a:pt x="2839" y="22025"/>
                  </a:lnTo>
                  <a:lnTo>
                    <a:pt x="10572" y="10577"/>
                  </a:lnTo>
                  <a:lnTo>
                    <a:pt x="22020" y="2841"/>
                  </a:lnTo>
                  <a:lnTo>
                    <a:pt x="36004" y="0"/>
                  </a:lnTo>
                  <a:lnTo>
                    <a:pt x="6875995" y="0"/>
                  </a:lnTo>
                  <a:lnTo>
                    <a:pt x="6889979" y="2841"/>
                  </a:lnTo>
                  <a:lnTo>
                    <a:pt x="6901427" y="10577"/>
                  </a:lnTo>
                  <a:lnTo>
                    <a:pt x="6909160" y="22025"/>
                  </a:lnTo>
                  <a:lnTo>
                    <a:pt x="6912000" y="36004"/>
                  </a:lnTo>
                  <a:lnTo>
                    <a:pt x="6912000" y="2052002"/>
                  </a:lnTo>
                  <a:close/>
                </a:path>
              </a:pathLst>
            </a:custGeom>
            <a:ln w="28803">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188" name="object 23"/>
            <p:cNvSpPr/>
            <p:nvPr/>
          </p:nvSpPr>
          <p:spPr>
            <a:xfrm>
              <a:off x="544613" y="203291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189" name="object 23"/>
            <p:cNvSpPr/>
            <p:nvPr/>
          </p:nvSpPr>
          <p:spPr>
            <a:xfrm>
              <a:off x="544613" y="131283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190" name="object 131"/>
            <p:cNvSpPr txBox="1"/>
            <p:nvPr/>
          </p:nvSpPr>
          <p:spPr>
            <a:xfrm>
              <a:off x="1404173" y="1785094"/>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11" name="object 129"/>
            <p:cNvSpPr txBox="1"/>
            <p:nvPr/>
          </p:nvSpPr>
          <p:spPr>
            <a:xfrm>
              <a:off x="605725" y="1109815"/>
              <a:ext cx="5391468" cy="138499"/>
            </a:xfrm>
            <a:prstGeom prst="rect">
              <a:avLst/>
            </a:prstGeom>
          </p:spPr>
          <p:txBody>
            <a:bodyPr vert="horz" wrap="square" lIns="0" tIns="0" rIns="0" bIns="0" rtlCol="0">
              <a:spAutoFit/>
            </a:bodyPr>
            <a:lstStyle/>
            <a:p>
              <a:pPr marL="12700"/>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上記被保険者情報に記入した住所と別のところに送付を希望する場合にご記入ください。</a:t>
              </a:r>
              <a:endParaRPr sz="900"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12" name="object 141"/>
            <p:cNvSpPr/>
            <p:nvPr/>
          </p:nvSpPr>
          <p:spPr>
            <a:xfrm>
              <a:off x="1336597" y="1672813"/>
              <a:ext cx="2250440" cy="362585"/>
            </a:xfrm>
            <a:custGeom>
              <a:avLst/>
              <a:gdLst/>
              <a:ahLst/>
              <a:cxnLst/>
              <a:rect l="l" t="t" r="r" b="b"/>
              <a:pathLst>
                <a:path w="2250440" h="362585">
                  <a:moveTo>
                    <a:pt x="0" y="0"/>
                  </a:moveTo>
                  <a:lnTo>
                    <a:pt x="2250008" y="0"/>
                  </a:lnTo>
                  <a:lnTo>
                    <a:pt x="2250008" y="362534"/>
                  </a:lnTo>
                </a:path>
              </a:pathLst>
            </a:custGeom>
            <a:ln w="5397">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grpSp>
      <p:grpSp>
        <p:nvGrpSpPr>
          <p:cNvPr id="213" name="グループ化 212"/>
          <p:cNvGrpSpPr/>
          <p:nvPr/>
        </p:nvGrpSpPr>
        <p:grpSpPr>
          <a:xfrm>
            <a:off x="323989" y="6426820"/>
            <a:ext cx="6912077" cy="2083121"/>
            <a:chOff x="323989" y="7074486"/>
            <a:chExt cx="6912077" cy="2083121"/>
          </a:xfrm>
        </p:grpSpPr>
        <p:sp>
          <p:nvSpPr>
            <p:cNvPr id="214" name="bk object 25"/>
            <p:cNvSpPr/>
            <p:nvPr/>
          </p:nvSpPr>
          <p:spPr>
            <a:xfrm>
              <a:off x="596823" y="7600254"/>
              <a:ext cx="906780" cy="1296035"/>
            </a:xfrm>
            <a:custGeom>
              <a:avLst/>
              <a:gdLst/>
              <a:ahLst/>
              <a:cxnLst/>
              <a:rect l="l" t="t" r="r" b="b"/>
              <a:pathLst>
                <a:path w="906780" h="1296034">
                  <a:moveTo>
                    <a:pt x="881087" y="0"/>
                  </a:moveTo>
                  <a:lnTo>
                    <a:pt x="25628" y="0"/>
                  </a:lnTo>
                  <a:lnTo>
                    <a:pt x="15676" y="2019"/>
                  </a:lnTo>
                  <a:lnTo>
                    <a:pt x="7527" y="7519"/>
                  </a:lnTo>
                  <a:lnTo>
                    <a:pt x="2022" y="15660"/>
                  </a:lnTo>
                  <a:lnTo>
                    <a:pt x="0" y="25603"/>
                  </a:lnTo>
                  <a:lnTo>
                    <a:pt x="0" y="1270393"/>
                  </a:lnTo>
                  <a:lnTo>
                    <a:pt x="2022" y="1280337"/>
                  </a:lnTo>
                  <a:lnTo>
                    <a:pt x="7527" y="1288483"/>
                  </a:lnTo>
                  <a:lnTo>
                    <a:pt x="15676" y="1293987"/>
                  </a:lnTo>
                  <a:lnTo>
                    <a:pt x="25628" y="1296009"/>
                  </a:lnTo>
                  <a:lnTo>
                    <a:pt x="881087" y="1296009"/>
                  </a:lnTo>
                  <a:lnTo>
                    <a:pt x="891032" y="1293987"/>
                  </a:lnTo>
                  <a:lnTo>
                    <a:pt x="899177" y="1288483"/>
                  </a:lnTo>
                  <a:lnTo>
                    <a:pt x="904681" y="1280337"/>
                  </a:lnTo>
                  <a:lnTo>
                    <a:pt x="906703" y="1270393"/>
                  </a:lnTo>
                  <a:lnTo>
                    <a:pt x="906703" y="25603"/>
                  </a:lnTo>
                  <a:lnTo>
                    <a:pt x="904681" y="15660"/>
                  </a:lnTo>
                  <a:lnTo>
                    <a:pt x="899177" y="7519"/>
                  </a:lnTo>
                  <a:lnTo>
                    <a:pt x="891032" y="2019"/>
                  </a:lnTo>
                  <a:lnTo>
                    <a:pt x="881087" y="0"/>
                  </a:lnTo>
                  <a:close/>
                </a:path>
              </a:pathLst>
            </a:custGeom>
            <a:solidFill>
              <a:schemeClr val="bg1">
                <a:lumMod val="75000"/>
              </a:schemeClr>
            </a:solidFill>
          </p:spPr>
          <p:txBody>
            <a:bodyPr wrap="none" lIns="36000" tIns="36000" rIns="0" bIns="0" rtlCol="0"/>
            <a:lstStyle/>
            <a:p>
              <a:r>
                <a:rPr lang="ja-JP" altLang="en-US" sz="800" dirty="0">
                  <a:latin typeface="ＭＳ ゴシック" panose="020B0609070205080204" pitchFamily="49" charset="-128"/>
                  <a:ea typeface="ＭＳ ゴシック" panose="020B0609070205080204" pitchFamily="49" charset="-128"/>
                </a:rPr>
                <a:t>医療機関の所在地</a:t>
              </a:r>
              <a:endParaRPr lang="en-US" altLang="ja-JP" sz="800" dirty="0">
                <a:latin typeface="ＭＳ ゴシック" panose="020B0609070205080204" pitchFamily="49" charset="-128"/>
                <a:ea typeface="ＭＳ ゴシック" panose="020B0609070205080204" pitchFamily="49" charset="-128"/>
              </a:endParaRPr>
            </a:p>
            <a:p>
              <a:endParaRPr lang="en-US" sz="800" dirty="0">
                <a:latin typeface="ＭＳ ゴシック" panose="020B0609070205080204" pitchFamily="49" charset="-128"/>
                <a:ea typeface="ＭＳ ゴシック" panose="020B0609070205080204" pitchFamily="49" charset="-128"/>
              </a:endParaRPr>
            </a:p>
            <a:p>
              <a:endParaRPr lang="en-US" sz="800" dirty="0">
                <a:latin typeface="ＭＳ ゴシック" panose="020B0609070205080204" pitchFamily="49" charset="-128"/>
                <a:ea typeface="ＭＳ ゴシック" panose="020B0609070205080204" pitchFamily="49" charset="-128"/>
              </a:endParaRPr>
            </a:p>
            <a:p>
              <a:r>
                <a:rPr lang="ja-JP" altLang="en-US" sz="800" dirty="0">
                  <a:latin typeface="ＭＳ ゴシック" panose="020B0609070205080204" pitchFamily="49" charset="-128"/>
                  <a:ea typeface="ＭＳ ゴシック" panose="020B0609070205080204" pitchFamily="49" charset="-128"/>
                </a:rPr>
                <a:t> 医療機関の名称</a:t>
              </a:r>
              <a:endParaRPr lang="en-US" altLang="ja-JP" sz="800" dirty="0">
                <a:latin typeface="ＭＳ ゴシック" panose="020B0609070205080204" pitchFamily="49" charset="-128"/>
                <a:ea typeface="ＭＳ ゴシック" panose="020B0609070205080204" pitchFamily="49" charset="-128"/>
              </a:endParaRPr>
            </a:p>
            <a:p>
              <a:endParaRPr lang="en-US" sz="800" dirty="0">
                <a:latin typeface="ＭＳ ゴシック" panose="020B0609070205080204" pitchFamily="49" charset="-128"/>
                <a:ea typeface="ＭＳ ゴシック" panose="020B0609070205080204" pitchFamily="49" charset="-128"/>
              </a:endParaRPr>
            </a:p>
            <a:p>
              <a:endParaRPr lang="en-US" sz="800" dirty="0">
                <a:latin typeface="ＭＳ ゴシック" panose="020B0609070205080204" pitchFamily="49" charset="-128"/>
                <a:ea typeface="ＭＳ ゴシック" panose="020B0609070205080204" pitchFamily="49" charset="-128"/>
              </a:endParaRPr>
            </a:p>
            <a:p>
              <a:r>
                <a:rPr lang="ja-JP" altLang="en-US" sz="800" dirty="0">
                  <a:latin typeface="ＭＳ ゴシック" panose="020B0609070205080204" pitchFamily="49" charset="-128"/>
                  <a:ea typeface="ＭＳ ゴシック" panose="020B0609070205080204" pitchFamily="49" charset="-128"/>
                </a:rPr>
                <a:t> 医 師 の 氏 名</a:t>
              </a:r>
              <a:endParaRPr lang="en-US" altLang="ja-JP" sz="800" dirty="0">
                <a:latin typeface="ＭＳ ゴシック" panose="020B0609070205080204" pitchFamily="49" charset="-128"/>
                <a:ea typeface="ＭＳ ゴシック" panose="020B0609070205080204" pitchFamily="49" charset="-128"/>
              </a:endParaRPr>
            </a:p>
            <a:p>
              <a:endParaRPr lang="en-US" sz="800" dirty="0">
                <a:latin typeface="ＭＳ ゴシック" panose="020B0609070205080204" pitchFamily="49" charset="-128"/>
                <a:ea typeface="ＭＳ ゴシック" panose="020B0609070205080204" pitchFamily="49" charset="-128"/>
              </a:endParaRPr>
            </a:p>
            <a:p>
              <a:endParaRPr lang="en-US" sz="800" dirty="0">
                <a:latin typeface="ＭＳ ゴシック" panose="020B0609070205080204" pitchFamily="49" charset="-128"/>
                <a:ea typeface="ＭＳ ゴシック" panose="020B0609070205080204" pitchFamily="49" charset="-128"/>
              </a:endParaRPr>
            </a:p>
            <a:p>
              <a:r>
                <a:rPr lang="ja-JP" altLang="en-US" sz="800" dirty="0">
                  <a:latin typeface="ＭＳ ゴシック" panose="020B0609070205080204" pitchFamily="49" charset="-128"/>
                  <a:ea typeface="ＭＳ ゴシック" panose="020B0609070205080204" pitchFamily="49" charset="-128"/>
                </a:rPr>
                <a:t> 電　　　　　話</a:t>
              </a:r>
              <a:endParaRPr sz="800" dirty="0">
                <a:latin typeface="ＭＳ ゴシック" panose="020B0609070205080204" pitchFamily="49" charset="-128"/>
                <a:ea typeface="ＭＳ ゴシック" panose="020B0609070205080204" pitchFamily="49" charset="-128"/>
              </a:endParaRPr>
            </a:p>
          </p:txBody>
        </p:sp>
        <p:sp>
          <p:nvSpPr>
            <p:cNvPr id="215" name="bk object 26"/>
            <p:cNvSpPr/>
            <p:nvPr/>
          </p:nvSpPr>
          <p:spPr>
            <a:xfrm>
              <a:off x="323989" y="7074486"/>
              <a:ext cx="216535" cy="1872614"/>
            </a:xfrm>
            <a:custGeom>
              <a:avLst/>
              <a:gdLst/>
              <a:ahLst/>
              <a:cxnLst/>
              <a:rect l="l" t="t" r="r" b="b"/>
              <a:pathLst>
                <a:path w="216534" h="1872615">
                  <a:moveTo>
                    <a:pt x="216001" y="0"/>
                  </a:moveTo>
                  <a:lnTo>
                    <a:pt x="36004" y="0"/>
                  </a:lnTo>
                  <a:lnTo>
                    <a:pt x="22025" y="2839"/>
                  </a:lnTo>
                  <a:lnTo>
                    <a:pt x="10577" y="10572"/>
                  </a:lnTo>
                  <a:lnTo>
                    <a:pt x="2841" y="22020"/>
                  </a:lnTo>
                  <a:lnTo>
                    <a:pt x="0" y="36004"/>
                  </a:lnTo>
                  <a:lnTo>
                    <a:pt x="0" y="1836000"/>
                  </a:lnTo>
                  <a:lnTo>
                    <a:pt x="2841" y="1849984"/>
                  </a:lnTo>
                  <a:lnTo>
                    <a:pt x="10577" y="1861432"/>
                  </a:lnTo>
                  <a:lnTo>
                    <a:pt x="22025" y="1869165"/>
                  </a:lnTo>
                  <a:lnTo>
                    <a:pt x="36004" y="1872005"/>
                  </a:lnTo>
                  <a:lnTo>
                    <a:pt x="216001" y="1872005"/>
                  </a:lnTo>
                  <a:lnTo>
                    <a:pt x="216001" y="0"/>
                  </a:lnTo>
                  <a:close/>
                </a:path>
              </a:pathLst>
            </a:custGeom>
            <a:solidFill>
              <a:srgbClr val="6D6E71"/>
            </a:solidFill>
          </p:spPr>
          <p:txBody>
            <a:bodyPr vert="eaVert" wrap="square" lIns="0" tIns="72000" rIns="0" bIns="0" rtlCol="0" anchor="ctr" anchorCtr="0"/>
            <a:lstStyle/>
            <a:p>
              <a:pPr algn="ctr"/>
              <a:r>
                <a:rPr lang="ja-JP" altLang="en-US" sz="1000" b="1" dirty="0">
                  <a:solidFill>
                    <a:schemeClr val="bg1"/>
                  </a:solidFill>
                  <a:latin typeface="ＭＳ ゴシック" panose="020B0609070205080204" pitchFamily="49" charset="-128"/>
                  <a:ea typeface="ＭＳ ゴシック" panose="020B0609070205080204" pitchFamily="49" charset="-128"/>
                </a:rPr>
                <a:t>医師の意見欄</a:t>
              </a:r>
              <a:endParaRPr sz="1000" b="1" dirty="0">
                <a:solidFill>
                  <a:schemeClr val="bg1"/>
                </a:solidFill>
                <a:latin typeface="ＭＳ ゴシック" panose="020B0609070205080204" pitchFamily="49" charset="-128"/>
                <a:ea typeface="ＭＳ ゴシック" panose="020B0609070205080204" pitchFamily="49" charset="-128"/>
              </a:endParaRPr>
            </a:p>
          </p:txBody>
        </p:sp>
        <p:sp>
          <p:nvSpPr>
            <p:cNvPr id="216" name="bk object 31"/>
            <p:cNvSpPr/>
            <p:nvPr/>
          </p:nvSpPr>
          <p:spPr>
            <a:xfrm>
              <a:off x="539991" y="73264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p>
          </p:txBody>
        </p:sp>
        <p:sp>
          <p:nvSpPr>
            <p:cNvPr id="217" name="object 14"/>
            <p:cNvSpPr/>
            <p:nvPr/>
          </p:nvSpPr>
          <p:spPr>
            <a:xfrm>
              <a:off x="324002" y="7081074"/>
              <a:ext cx="6911975" cy="1872614"/>
            </a:xfrm>
            <a:custGeom>
              <a:avLst/>
              <a:gdLst/>
              <a:ahLst/>
              <a:cxnLst/>
              <a:rect l="l" t="t" r="r" b="b"/>
              <a:pathLst>
                <a:path w="6911975" h="1872615">
                  <a:moveTo>
                    <a:pt x="6911987" y="1836000"/>
                  </a:moveTo>
                  <a:lnTo>
                    <a:pt x="6909148" y="1849984"/>
                  </a:lnTo>
                  <a:lnTo>
                    <a:pt x="6901414" y="1861432"/>
                  </a:lnTo>
                  <a:lnTo>
                    <a:pt x="6889967" y="1869165"/>
                  </a:lnTo>
                  <a:lnTo>
                    <a:pt x="6875983" y="1872005"/>
                  </a:lnTo>
                  <a:lnTo>
                    <a:pt x="35991" y="1872005"/>
                  </a:lnTo>
                  <a:lnTo>
                    <a:pt x="22015" y="1869165"/>
                  </a:lnTo>
                  <a:lnTo>
                    <a:pt x="10571" y="1861432"/>
                  </a:lnTo>
                  <a:lnTo>
                    <a:pt x="2839" y="1849984"/>
                  </a:lnTo>
                  <a:lnTo>
                    <a:pt x="0" y="1836000"/>
                  </a:lnTo>
                  <a:lnTo>
                    <a:pt x="0" y="36004"/>
                  </a:lnTo>
                  <a:lnTo>
                    <a:pt x="2839" y="22020"/>
                  </a:lnTo>
                  <a:lnTo>
                    <a:pt x="10571" y="10572"/>
                  </a:lnTo>
                  <a:lnTo>
                    <a:pt x="22015" y="2839"/>
                  </a:lnTo>
                  <a:lnTo>
                    <a:pt x="35991" y="0"/>
                  </a:lnTo>
                  <a:lnTo>
                    <a:pt x="6875983" y="0"/>
                  </a:lnTo>
                  <a:lnTo>
                    <a:pt x="6889967" y="2839"/>
                  </a:lnTo>
                  <a:lnTo>
                    <a:pt x="6901414" y="10572"/>
                  </a:lnTo>
                  <a:lnTo>
                    <a:pt x="6909148" y="22020"/>
                  </a:lnTo>
                  <a:lnTo>
                    <a:pt x="6911987" y="36004"/>
                  </a:lnTo>
                  <a:lnTo>
                    <a:pt x="6911987" y="1836000"/>
                  </a:lnTo>
                  <a:close/>
                </a:path>
              </a:pathLst>
            </a:custGeom>
            <a:ln w="28803">
              <a:solidFill>
                <a:srgbClr val="231F20"/>
              </a:solidFill>
            </a:ln>
          </p:spPr>
          <p:txBody>
            <a:bodyPr wrap="square" lIns="0" tIns="0" rIns="0" bIns="0" rtlCol="0"/>
            <a:lstStyle/>
            <a:p>
              <a:endParaRPr/>
            </a:p>
          </p:txBody>
        </p:sp>
        <p:sp>
          <p:nvSpPr>
            <p:cNvPr id="218" name="object 78"/>
            <p:cNvSpPr txBox="1"/>
            <p:nvPr/>
          </p:nvSpPr>
          <p:spPr>
            <a:xfrm>
              <a:off x="556940" y="7130853"/>
              <a:ext cx="6592232" cy="138499"/>
            </a:xfrm>
            <a:prstGeom prst="rect">
              <a:avLst/>
            </a:prstGeom>
          </p:spPr>
          <p:txBody>
            <a:bodyPr vert="horz" wrap="square" lIns="0" tIns="0" rIns="0" bIns="0" rtlCol="0">
              <a:spAutoFit/>
            </a:bodyPr>
            <a:lstStyle/>
            <a:p>
              <a:pPr marL="12700"/>
              <a:r>
                <a:rPr lang="ja-JP" altLang="en-US" sz="900" dirty="0">
                  <a:latin typeface="ＭＳ ゴシック" panose="020B0609070205080204" pitchFamily="49" charset="-128"/>
                  <a:ea typeface="ＭＳ ゴシック" panose="020B0609070205080204" pitchFamily="49" charset="-128"/>
                  <a:cs typeface="Meiryo UI"/>
                </a:rPr>
                <a:t>下欄に医師の証明を受けるか、もしくは診断書等の疾病にかかったことを証明する書類を添付ください。</a:t>
              </a:r>
              <a:endParaRPr sz="900" dirty="0">
                <a:latin typeface="ＭＳ ゴシック" panose="020B0609070205080204" pitchFamily="49" charset="-128"/>
                <a:ea typeface="ＭＳ ゴシック" panose="020B0609070205080204" pitchFamily="49" charset="-128"/>
                <a:cs typeface="Meiryo UI"/>
              </a:endParaRPr>
            </a:p>
          </p:txBody>
        </p:sp>
        <p:sp>
          <p:nvSpPr>
            <p:cNvPr id="219" name="object 78"/>
            <p:cNvSpPr txBox="1"/>
            <p:nvPr/>
          </p:nvSpPr>
          <p:spPr>
            <a:xfrm>
              <a:off x="4526905" y="7383829"/>
              <a:ext cx="2299947" cy="123111"/>
            </a:xfrm>
            <a:prstGeom prst="rect">
              <a:avLst/>
            </a:prstGeom>
          </p:spPr>
          <p:txBody>
            <a:bodyPr vert="horz" wrap="square" lIns="0" tIns="0" rIns="0" bIns="0" rtlCol="0">
              <a:sp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令和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latin typeface="ＭＳ ゴシック" panose="020B0609070205080204" pitchFamily="49" charset="-128"/>
                <a:ea typeface="ＭＳ ゴシック" panose="020B0609070205080204" pitchFamily="49" charset="-128"/>
                <a:cs typeface="Meiryo UI"/>
              </a:endParaRPr>
            </a:p>
          </p:txBody>
        </p:sp>
        <p:sp>
          <p:nvSpPr>
            <p:cNvPr id="220" name="object 78"/>
            <p:cNvSpPr txBox="1"/>
            <p:nvPr/>
          </p:nvSpPr>
          <p:spPr>
            <a:xfrm>
              <a:off x="609898" y="7383829"/>
              <a:ext cx="2698071" cy="123111"/>
            </a:xfrm>
            <a:prstGeom prst="rect">
              <a:avLst/>
            </a:prstGeom>
          </p:spPr>
          <p:txBody>
            <a:bodyPr vert="horz" wrap="square" lIns="0" tIns="0" rIns="0" bIns="0" rtlCol="0">
              <a:spAutoFit/>
            </a:bodyPr>
            <a:lstStyle/>
            <a:p>
              <a:pPr marL="12700"/>
              <a:r>
                <a:rPr lang="ja-JP" altLang="en-US" sz="800" dirty="0">
                  <a:latin typeface="ＭＳ ゴシック" panose="020B0609070205080204" pitchFamily="49" charset="-128"/>
                  <a:ea typeface="ＭＳ ゴシック" panose="020B0609070205080204" pitchFamily="49" charset="-128"/>
                  <a:cs typeface="Meiryo UI"/>
                </a:rPr>
                <a:t>上記のとおり診療を受けていることに相違ありません。</a:t>
              </a:r>
              <a:endParaRPr sz="800" dirty="0">
                <a:latin typeface="ＭＳ ゴシック" panose="020B0609070205080204" pitchFamily="49" charset="-128"/>
                <a:ea typeface="ＭＳ ゴシック" panose="020B0609070205080204" pitchFamily="49" charset="-128"/>
                <a:cs typeface="Meiryo UI"/>
              </a:endParaRPr>
            </a:p>
          </p:txBody>
        </p:sp>
        <p:sp>
          <p:nvSpPr>
            <p:cNvPr id="223" name="object 78"/>
            <p:cNvSpPr txBox="1"/>
            <p:nvPr/>
          </p:nvSpPr>
          <p:spPr>
            <a:xfrm>
              <a:off x="4574647" y="9019108"/>
              <a:ext cx="2299947" cy="138499"/>
            </a:xfrm>
            <a:prstGeom prst="rect">
              <a:avLst/>
            </a:prstGeom>
          </p:spPr>
          <p:txBody>
            <a:bodyPr vert="horz" wrap="square" lIns="0" tIns="0" rIns="0" bIns="0" rtlCol="0">
              <a:spAutoFit/>
            </a:bodyPr>
            <a:lstStyle/>
            <a:p>
              <a:pPr marL="12700"/>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令和　 　　</a:t>
              </a:r>
              <a:r>
                <a:rPr sz="9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　　　　月　　　　日</a:t>
              </a:r>
              <a:endParaRPr sz="900" dirty="0">
                <a:latin typeface="ＭＳ ゴシック" panose="020B0609070205080204" pitchFamily="49" charset="-128"/>
                <a:ea typeface="ＭＳ ゴシック" panose="020B0609070205080204" pitchFamily="49" charset="-128"/>
                <a:cs typeface="Meiryo UI"/>
              </a:endParaRPr>
            </a:p>
          </p:txBody>
        </p:sp>
        <p:sp>
          <p:nvSpPr>
            <p:cNvPr id="224" name="object 78"/>
            <p:cNvSpPr txBox="1"/>
            <p:nvPr/>
          </p:nvSpPr>
          <p:spPr>
            <a:xfrm>
              <a:off x="369608" y="9019108"/>
              <a:ext cx="3946852" cy="138499"/>
            </a:xfrm>
            <a:prstGeom prst="rect">
              <a:avLst/>
            </a:prstGeom>
          </p:spPr>
          <p:txBody>
            <a:bodyPr vert="horz" wrap="square" lIns="0" tIns="0" rIns="0" bIns="0" rtlCol="0">
              <a:spAutoFit/>
            </a:bodyPr>
            <a:lstStyle/>
            <a:p>
              <a:pPr marL="12700"/>
              <a:r>
                <a:rPr lang="ja-JP" altLang="en-US" sz="900" dirty="0">
                  <a:latin typeface="ＭＳ ゴシック" panose="020B0609070205080204" pitchFamily="49" charset="-128"/>
                  <a:ea typeface="ＭＳ ゴシック" panose="020B0609070205080204" pitchFamily="49" charset="-128"/>
                  <a:cs typeface="Meiryo UI"/>
                </a:rPr>
                <a:t>上記のとおり健康保険特定疾病療養受療証の交付を申請します。</a:t>
              </a:r>
              <a:endParaRPr sz="900" dirty="0">
                <a:latin typeface="ＭＳ ゴシック" panose="020B0609070205080204" pitchFamily="49" charset="-128"/>
                <a:ea typeface="ＭＳ ゴシック" panose="020B0609070205080204" pitchFamily="49" charset="-128"/>
                <a:cs typeface="Meiryo UI"/>
              </a:endParaRPr>
            </a:p>
          </p:txBody>
        </p:sp>
      </p:grpSp>
      <p:grpSp>
        <p:nvGrpSpPr>
          <p:cNvPr id="91" name="グループ化 90"/>
          <p:cNvGrpSpPr/>
          <p:nvPr/>
        </p:nvGrpSpPr>
        <p:grpSpPr>
          <a:xfrm>
            <a:off x="323989" y="1314252"/>
            <a:ext cx="6912609" cy="2355114"/>
            <a:chOff x="323989" y="1619986"/>
            <a:chExt cx="6912609" cy="2355114"/>
          </a:xfrm>
        </p:grpSpPr>
        <p:sp>
          <p:nvSpPr>
            <p:cNvPr id="92" name="object 6"/>
            <p:cNvSpPr/>
            <p:nvPr/>
          </p:nvSpPr>
          <p:spPr>
            <a:xfrm>
              <a:off x="539750" y="3708500"/>
              <a:ext cx="6686376" cy="258422"/>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noFill/>
          </p:spPr>
          <p:txBody>
            <a:bodyPr wrap="square" lIns="0" tIns="0" rIns="0" bIns="0" rtlCol="0" anchor="ctr"/>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 本申請書の提出を事業主へ委任します。（委任する場合は☑）</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96" name="object 6"/>
            <p:cNvSpPr/>
            <p:nvPr/>
          </p:nvSpPr>
          <p:spPr>
            <a:xfrm>
              <a:off x="539509" y="3347972"/>
              <a:ext cx="814950" cy="360527"/>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latin typeface="ＭＳ ゴシック" panose="020B0609070205080204" pitchFamily="49" charset="-128"/>
                  <a:ea typeface="ＭＳ ゴシック" panose="020B0609070205080204" pitchFamily="49" charset="-128"/>
                  <a:cs typeface="PMingLiU"/>
                </a:rPr>
                <a:t>電話番号</a:t>
              </a:r>
              <a:endParaRPr lang="en-US" altLang="ja-JP" sz="900" dirty="0">
                <a:latin typeface="ＭＳ ゴシック" panose="020B0609070205080204" pitchFamily="49" charset="-128"/>
                <a:ea typeface="ＭＳ ゴシック" panose="020B0609070205080204" pitchFamily="49" charset="-128"/>
                <a:cs typeface="PMingLiU"/>
              </a:endParaRPr>
            </a:p>
            <a:p>
              <a:pPr algn="ctr"/>
              <a:r>
                <a:rPr lang="ja-JP" altLang="en-US" sz="700" dirty="0">
                  <a:latin typeface="ＭＳ ゴシック" panose="020B0609070205080204" pitchFamily="49" charset="-128"/>
                  <a:ea typeface="ＭＳ ゴシック" panose="020B0609070205080204" pitchFamily="49" charset="-128"/>
                  <a:cs typeface="PMingLiU"/>
                </a:rPr>
                <a:t>（日中の連絡先）</a:t>
              </a:r>
            </a:p>
          </p:txBody>
        </p:sp>
        <p:sp>
          <p:nvSpPr>
            <p:cNvPr id="98" name="object 6"/>
            <p:cNvSpPr/>
            <p:nvPr/>
          </p:nvSpPr>
          <p:spPr>
            <a:xfrm>
              <a:off x="544053" y="2988132"/>
              <a:ext cx="810405" cy="359841"/>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住所</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04" name="object 6"/>
            <p:cNvSpPr/>
            <p:nvPr/>
          </p:nvSpPr>
          <p:spPr>
            <a:xfrm>
              <a:off x="544966" y="2372915"/>
              <a:ext cx="810405" cy="615077"/>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氏</a:t>
              </a:r>
              <a:r>
                <a:rPr lang="ja-JP" altLang="en-US" sz="900" spc="-225" dirty="0">
                  <a:solidFill>
                    <a:srgbClr val="231F20"/>
                  </a:solidFill>
                  <a:latin typeface="ＭＳ ゴシック" panose="020B0609070205080204" pitchFamily="49" charset="-128"/>
                  <a:ea typeface="ＭＳ ゴシック" panose="020B0609070205080204" pitchFamily="49" charset="-128"/>
                  <a:cs typeface="PMingLiU"/>
                </a:rPr>
                <a:t>名</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07" name="object 6"/>
            <p:cNvSpPr/>
            <p:nvPr/>
          </p:nvSpPr>
          <p:spPr>
            <a:xfrm>
              <a:off x="544966" y="1632197"/>
              <a:ext cx="810405" cy="743795"/>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被保険者の</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08" name="object 5"/>
            <p:cNvSpPr/>
            <p:nvPr/>
          </p:nvSpPr>
          <p:spPr>
            <a:xfrm>
              <a:off x="1331975" y="1619986"/>
              <a:ext cx="1750542" cy="216536"/>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記号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09" name="object 17"/>
            <p:cNvSpPr/>
            <p:nvPr/>
          </p:nvSpPr>
          <p:spPr>
            <a:xfrm>
              <a:off x="323989" y="1619998"/>
              <a:ext cx="231245" cy="2355101"/>
            </a:xfrm>
            <a:custGeom>
              <a:avLst/>
              <a:gdLst/>
              <a:ahLst/>
              <a:cxnLst/>
              <a:rect l="l" t="t" r="r" b="b"/>
              <a:pathLst>
                <a:path w="216534" h="2088514">
                  <a:moveTo>
                    <a:pt x="216001" y="0"/>
                  </a:moveTo>
                  <a:lnTo>
                    <a:pt x="36004" y="0"/>
                  </a:lnTo>
                  <a:lnTo>
                    <a:pt x="22025" y="2839"/>
                  </a:lnTo>
                  <a:lnTo>
                    <a:pt x="10577" y="10571"/>
                  </a:lnTo>
                  <a:lnTo>
                    <a:pt x="2841" y="22015"/>
                  </a:lnTo>
                  <a:lnTo>
                    <a:pt x="0" y="35991"/>
                  </a:lnTo>
                  <a:lnTo>
                    <a:pt x="0" y="2052002"/>
                  </a:lnTo>
                  <a:lnTo>
                    <a:pt x="2841" y="2065979"/>
                  </a:lnTo>
                  <a:lnTo>
                    <a:pt x="10577" y="2077423"/>
                  </a:lnTo>
                  <a:lnTo>
                    <a:pt x="22025" y="2085154"/>
                  </a:lnTo>
                  <a:lnTo>
                    <a:pt x="36004" y="2087994"/>
                  </a:lnTo>
                  <a:lnTo>
                    <a:pt x="216001" y="2087994"/>
                  </a:lnTo>
                  <a:lnTo>
                    <a:pt x="216001" y="0"/>
                  </a:lnTo>
                  <a:close/>
                </a:path>
              </a:pathLst>
            </a:custGeom>
            <a:solidFill>
              <a:srgbClr val="6D6E71"/>
            </a:solidFill>
          </p:spPr>
          <p:txBody>
            <a:bodyPr vert="eaVert" wrap="square" lIns="0" tIns="72000" rIns="0" bIns="0" rtlCol="0" anchor="ctr" anchorCtr="0"/>
            <a:lstStyle/>
            <a:p>
              <a:pPr algn="ctr"/>
              <a:r>
                <a:rPr lang="ja-JP" altLang="en-US" sz="1000" b="1" dirty="0">
                  <a:solidFill>
                    <a:schemeClr val="bg1"/>
                  </a:solidFill>
                </a:rPr>
                <a:t>被保険者情報</a:t>
              </a:r>
            </a:p>
          </p:txBody>
        </p:sp>
        <p:sp>
          <p:nvSpPr>
            <p:cNvPr id="110" name="object 22"/>
            <p:cNvSpPr/>
            <p:nvPr/>
          </p:nvSpPr>
          <p:spPr>
            <a:xfrm>
              <a:off x="539991" y="23759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11" name="object 23"/>
            <p:cNvSpPr/>
            <p:nvPr/>
          </p:nvSpPr>
          <p:spPr>
            <a:xfrm>
              <a:off x="539991" y="29879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12" name="object 25"/>
            <p:cNvSpPr/>
            <p:nvPr/>
          </p:nvSpPr>
          <p:spPr>
            <a:xfrm>
              <a:off x="1332001" y="2555989"/>
              <a:ext cx="3221990" cy="0"/>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14" name="object 66"/>
            <p:cNvSpPr txBox="1"/>
            <p:nvPr/>
          </p:nvSpPr>
          <p:spPr>
            <a:xfrm>
              <a:off x="1311732" y="2413101"/>
              <a:ext cx="666318" cy="107722"/>
            </a:xfrm>
            <a:prstGeom prst="rect">
              <a:avLst/>
            </a:prstGeom>
          </p:spPr>
          <p:txBody>
            <a:bodyPr vert="horz" wrap="square" lIns="0" tIns="0" rIns="0" bIns="0" rtlCol="0">
              <a:spAutoFit/>
            </a:bodyPr>
            <a:lstStyle/>
            <a:p>
              <a:pPr marL="12700">
                <a:lnSpc>
                  <a:spcPct val="100000"/>
                </a:lnSpc>
              </a:pPr>
              <a:r>
                <a:rPr sz="700" spc="-50" dirty="0">
                  <a:solidFill>
                    <a:srgbClr val="231F20"/>
                  </a:solidFill>
                  <a:latin typeface="ＭＳ ゴシック" panose="020B0609070205080204" pitchFamily="49" charset="-128"/>
                  <a:ea typeface="ＭＳ ゴシック" panose="020B0609070205080204" pitchFamily="49" charset="-128"/>
                  <a:cs typeface="Meiryo UI"/>
                </a:rPr>
                <a:t>（</a:t>
              </a:r>
              <a:r>
                <a:rPr sz="700" spc="120" dirty="0">
                  <a:solidFill>
                    <a:srgbClr val="231F20"/>
                  </a:solidFill>
                  <a:latin typeface="ＭＳ ゴシック" panose="020B0609070205080204" pitchFamily="49" charset="-128"/>
                  <a:ea typeface="ＭＳ ゴシック" panose="020B0609070205080204" pitchFamily="49" charset="-128"/>
                  <a:cs typeface="Meiryo UI"/>
                </a:rPr>
                <a:t>フ</a:t>
              </a:r>
              <a:r>
                <a:rPr sz="700" spc="65" dirty="0">
                  <a:solidFill>
                    <a:srgbClr val="231F20"/>
                  </a:solidFill>
                  <a:latin typeface="ＭＳ ゴシック" panose="020B0609070205080204" pitchFamily="49" charset="-128"/>
                  <a:ea typeface="ＭＳ ゴシック" panose="020B0609070205080204" pitchFamily="49" charset="-128"/>
                  <a:cs typeface="Meiryo UI"/>
                </a:rPr>
                <a:t>リ</a:t>
              </a:r>
              <a:r>
                <a:rPr sz="700" spc="215" dirty="0">
                  <a:solidFill>
                    <a:srgbClr val="231F20"/>
                  </a:solidFill>
                  <a:latin typeface="ＭＳ ゴシック" panose="020B0609070205080204" pitchFamily="49" charset="-128"/>
                  <a:ea typeface="ＭＳ ゴシック" panose="020B0609070205080204" pitchFamily="49" charset="-128"/>
                  <a:cs typeface="Meiryo UI"/>
                </a:rPr>
                <a:t>ガ</a:t>
              </a:r>
              <a:r>
                <a:rPr sz="700" spc="100" dirty="0">
                  <a:solidFill>
                    <a:srgbClr val="231F20"/>
                  </a:solidFill>
                  <a:latin typeface="ＭＳ ゴシック" panose="020B0609070205080204" pitchFamily="49" charset="-128"/>
                  <a:ea typeface="ＭＳ ゴシック" panose="020B0609070205080204" pitchFamily="49" charset="-128"/>
                  <a:cs typeface="Meiryo UI"/>
                </a:rPr>
                <a:t>ナ</a:t>
              </a:r>
              <a:r>
                <a:rPr sz="700" dirty="0">
                  <a:solidFill>
                    <a:srgbClr val="231F20"/>
                  </a:solidFill>
                  <a:latin typeface="ＭＳ ゴシック" panose="020B0609070205080204" pitchFamily="49" charset="-128"/>
                  <a:ea typeface="ＭＳ ゴシック" panose="020B0609070205080204" pitchFamily="49" charset="-128"/>
                  <a:cs typeface="Meiryo UI"/>
                </a:rPr>
                <a:t>）</a:t>
              </a:r>
              <a:endParaRPr sz="700" dirty="0">
                <a:latin typeface="ＭＳ ゴシック" panose="020B0609070205080204" pitchFamily="49" charset="-128"/>
                <a:ea typeface="ＭＳ ゴシック" panose="020B0609070205080204" pitchFamily="49" charset="-128"/>
                <a:cs typeface="Meiryo UI"/>
              </a:endParaRPr>
            </a:p>
          </p:txBody>
        </p:sp>
        <p:sp>
          <p:nvSpPr>
            <p:cNvPr id="137" name="object 72"/>
            <p:cNvSpPr txBox="1"/>
            <p:nvPr/>
          </p:nvSpPr>
          <p:spPr>
            <a:xfrm>
              <a:off x="5193600" y="1890549"/>
              <a:ext cx="389255" cy="369332"/>
            </a:xfrm>
            <a:prstGeom prst="rect">
              <a:avLst/>
            </a:prstGeom>
          </p:spPr>
          <p:txBody>
            <a:bodyPr vert="horz" wrap="square" lIns="0" tIns="0" rIns="0" bIns="0" rtlCol="0" anchor="ctr" anchorCtr="0">
              <a:spAutoFit/>
            </a:bodyPr>
            <a:lstStyle/>
            <a:p>
              <a:pPr marL="12700">
                <a:lnSpc>
                  <a:spcPct val="150000"/>
                </a:lnSpc>
              </a:pPr>
              <a:r>
                <a:rPr sz="800" dirty="0">
                  <a:solidFill>
                    <a:srgbClr val="231F20"/>
                  </a:solidFill>
                  <a:latin typeface="ＭＳ ゴシック" panose="020B0609070205080204" pitchFamily="49" charset="-128"/>
                  <a:ea typeface="ＭＳ ゴシック" panose="020B0609070205080204" pitchFamily="49" charset="-128"/>
                  <a:cs typeface="Meiryo UI"/>
                </a:rPr>
                <a:t>□</a:t>
              </a:r>
              <a:r>
                <a:rPr sz="800" spc="-135"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昭和</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 平成</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47" name="object 131"/>
            <p:cNvSpPr txBox="1"/>
            <p:nvPr/>
          </p:nvSpPr>
          <p:spPr>
            <a:xfrm>
              <a:off x="1399551" y="3460254"/>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latin typeface="ＭＳ ゴシック" panose="020B0609070205080204" pitchFamily="49" charset="-128"/>
                <a:ea typeface="ＭＳ ゴシック" panose="020B0609070205080204" pitchFamily="49" charset="-128"/>
                <a:cs typeface="Meiryo UI"/>
              </a:endParaRPr>
            </a:p>
          </p:txBody>
        </p:sp>
        <p:sp>
          <p:nvSpPr>
            <p:cNvPr id="149" name="object 141"/>
            <p:cNvSpPr/>
            <p:nvPr/>
          </p:nvSpPr>
          <p:spPr>
            <a:xfrm>
              <a:off x="1331975" y="3347973"/>
              <a:ext cx="2250440" cy="362585"/>
            </a:xfrm>
            <a:custGeom>
              <a:avLst/>
              <a:gdLst/>
              <a:ahLst/>
              <a:cxnLst/>
              <a:rect l="l" t="t" r="r" b="b"/>
              <a:pathLst>
                <a:path w="2250440" h="362585">
                  <a:moveTo>
                    <a:pt x="0" y="0"/>
                  </a:moveTo>
                  <a:lnTo>
                    <a:pt x="2250008" y="0"/>
                  </a:lnTo>
                  <a:lnTo>
                    <a:pt x="2250008" y="362534"/>
                  </a:lnTo>
                </a:path>
              </a:pathLst>
            </a:custGeom>
            <a:ln w="5397">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pic>
          <p:nvPicPr>
            <p:cNvPr id="15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9108" y="1935549"/>
              <a:ext cx="905268"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2" name="object 5"/>
            <p:cNvSpPr/>
            <p:nvPr/>
          </p:nvSpPr>
          <p:spPr>
            <a:xfrm>
              <a:off x="3023648" y="1632198"/>
              <a:ext cx="2069863" cy="204324"/>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pPr marL="12700">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番号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63" name="object 5"/>
            <p:cNvSpPr/>
            <p:nvPr/>
          </p:nvSpPr>
          <p:spPr>
            <a:xfrm>
              <a:off x="5093510" y="1626092"/>
              <a:ext cx="2143087" cy="210430"/>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72000" tIns="0" rIns="0" bIns="0" rtlCol="0" anchor="ctr" anchorCtr="0"/>
            <a:lstStyle/>
            <a:p>
              <a:pPr marL="12700"/>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生　年　月　日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66" name="object 18"/>
            <p:cNvSpPr/>
            <p:nvPr/>
          </p:nvSpPr>
          <p:spPr>
            <a:xfrm>
              <a:off x="323989" y="1619986"/>
              <a:ext cx="6912609" cy="2355114"/>
            </a:xfrm>
            <a:custGeom>
              <a:avLst/>
              <a:gdLst/>
              <a:ahLst/>
              <a:cxnLst/>
              <a:rect l="l" t="t" r="r" b="b"/>
              <a:pathLst>
                <a:path w="6912609" h="2088514">
                  <a:moveTo>
                    <a:pt x="6912000" y="2052002"/>
                  </a:moveTo>
                  <a:lnTo>
                    <a:pt x="6909160" y="2065979"/>
                  </a:lnTo>
                  <a:lnTo>
                    <a:pt x="6901427" y="2077423"/>
                  </a:lnTo>
                  <a:lnTo>
                    <a:pt x="6889979" y="2085154"/>
                  </a:lnTo>
                  <a:lnTo>
                    <a:pt x="6875995" y="2087994"/>
                  </a:lnTo>
                  <a:lnTo>
                    <a:pt x="36004" y="2087994"/>
                  </a:lnTo>
                  <a:lnTo>
                    <a:pt x="22020" y="2085154"/>
                  </a:lnTo>
                  <a:lnTo>
                    <a:pt x="10572" y="2077423"/>
                  </a:lnTo>
                  <a:lnTo>
                    <a:pt x="2839" y="2065979"/>
                  </a:lnTo>
                  <a:lnTo>
                    <a:pt x="0" y="2052002"/>
                  </a:lnTo>
                  <a:lnTo>
                    <a:pt x="0" y="36004"/>
                  </a:lnTo>
                  <a:lnTo>
                    <a:pt x="2839" y="22025"/>
                  </a:lnTo>
                  <a:lnTo>
                    <a:pt x="10572" y="10577"/>
                  </a:lnTo>
                  <a:lnTo>
                    <a:pt x="22020" y="2841"/>
                  </a:lnTo>
                  <a:lnTo>
                    <a:pt x="36004" y="0"/>
                  </a:lnTo>
                  <a:lnTo>
                    <a:pt x="6875995" y="0"/>
                  </a:lnTo>
                  <a:lnTo>
                    <a:pt x="6889979" y="2841"/>
                  </a:lnTo>
                  <a:lnTo>
                    <a:pt x="6901427" y="10577"/>
                  </a:lnTo>
                  <a:lnTo>
                    <a:pt x="6909160" y="22025"/>
                  </a:lnTo>
                  <a:lnTo>
                    <a:pt x="6912000" y="36004"/>
                  </a:lnTo>
                  <a:lnTo>
                    <a:pt x="6912000" y="2052002"/>
                  </a:lnTo>
                  <a:close/>
                </a:path>
              </a:pathLst>
            </a:custGeom>
            <a:ln w="28803">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67" name="object 27"/>
            <p:cNvSpPr/>
            <p:nvPr/>
          </p:nvSpPr>
          <p:spPr>
            <a:xfrm>
              <a:off x="5084138" y="1620139"/>
              <a:ext cx="45719" cy="1367993"/>
            </a:xfrm>
            <a:custGeom>
              <a:avLst/>
              <a:gdLst/>
              <a:ahLst/>
              <a:cxnLst/>
              <a:rect l="l" t="t" r="r" b="b"/>
              <a:pathLst>
                <a:path h="756285">
                  <a:moveTo>
                    <a:pt x="0" y="0"/>
                  </a:moveTo>
                  <a:lnTo>
                    <a:pt x="0" y="756005"/>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68" name="object 23"/>
            <p:cNvSpPr/>
            <p:nvPr/>
          </p:nvSpPr>
          <p:spPr>
            <a:xfrm>
              <a:off x="539991" y="3717925"/>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grpSp>
      <p:sp>
        <p:nvSpPr>
          <p:cNvPr id="93" name="object 5"/>
          <p:cNvSpPr/>
          <p:nvPr/>
        </p:nvSpPr>
        <p:spPr>
          <a:xfrm>
            <a:off x="5093391" y="2082728"/>
            <a:ext cx="2131822" cy="212270"/>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72000" tIns="0" rIns="0" bIns="0" rtlCol="0" anchor="ctr" anchorCtr="0"/>
          <a:lstStyle/>
          <a:p>
            <a:pPr marL="12700"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事　業　所　名</a:t>
            </a:r>
            <a:endParaRPr lang="ja-JP" altLang="en-US" sz="800" dirty="0">
              <a:latin typeface="ＭＳ ゴシック" panose="020B0609070205080204" pitchFamily="49" charset="-128"/>
              <a:ea typeface="ＭＳ ゴシック" panose="020B0609070205080204" pitchFamily="49" charset="-128"/>
              <a:cs typeface="Meiryo UI"/>
            </a:endParaRPr>
          </a:p>
        </p:txBody>
      </p:sp>
      <p:pic>
        <p:nvPicPr>
          <p:cNvPr id="10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3562" y="1631399"/>
            <a:ext cx="905268"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9" name="object 78"/>
          <p:cNvSpPr txBox="1"/>
          <p:nvPr/>
        </p:nvSpPr>
        <p:spPr>
          <a:xfrm>
            <a:off x="5724620" y="4891777"/>
            <a:ext cx="1222019" cy="248267"/>
          </a:xfrm>
          <a:prstGeom prst="rect">
            <a:avLst/>
          </a:prstGeom>
        </p:spPr>
        <p:txBody>
          <a:bodyPr vert="horz" wrap="square" lIns="0" tIns="0" rIns="0" bIns="0" rtlCol="0">
            <a:noAutofit/>
          </a:bodyPr>
          <a:lstStyle/>
          <a:p>
            <a:pPr marL="12700">
              <a:lnSpc>
                <a:spcPct val="15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□事業所　　□その他</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95" name="bk object 22"/>
          <p:cNvSpPr/>
          <p:nvPr/>
        </p:nvSpPr>
        <p:spPr>
          <a:xfrm>
            <a:off x="3641973" y="3823621"/>
            <a:ext cx="441642" cy="319926"/>
          </a:xfrm>
          <a:custGeom>
            <a:avLst/>
            <a:gdLst/>
            <a:ahLst/>
            <a:cxnLst/>
            <a:rect l="l" t="t" r="r" b="b"/>
            <a:pathLst>
              <a:path w="324485" h="576579">
                <a:moveTo>
                  <a:pt x="306006" y="0"/>
                </a:moveTo>
                <a:lnTo>
                  <a:pt x="17995" y="0"/>
                </a:lnTo>
                <a:lnTo>
                  <a:pt x="11010" y="1420"/>
                </a:lnTo>
                <a:lnTo>
                  <a:pt x="5287" y="5287"/>
                </a:lnTo>
                <a:lnTo>
                  <a:pt x="1420" y="11010"/>
                </a:lnTo>
                <a:lnTo>
                  <a:pt x="0" y="17995"/>
                </a:lnTo>
                <a:lnTo>
                  <a:pt x="0" y="557987"/>
                </a:lnTo>
                <a:lnTo>
                  <a:pt x="1420" y="564972"/>
                </a:lnTo>
                <a:lnTo>
                  <a:pt x="5287" y="570695"/>
                </a:lnTo>
                <a:lnTo>
                  <a:pt x="11010" y="574562"/>
                </a:lnTo>
                <a:lnTo>
                  <a:pt x="17995" y="575983"/>
                </a:lnTo>
                <a:lnTo>
                  <a:pt x="306006" y="575983"/>
                </a:lnTo>
                <a:lnTo>
                  <a:pt x="312992" y="574562"/>
                </a:lnTo>
                <a:lnTo>
                  <a:pt x="318714" y="570695"/>
                </a:lnTo>
                <a:lnTo>
                  <a:pt x="322581" y="564972"/>
                </a:lnTo>
                <a:lnTo>
                  <a:pt x="324002" y="557987"/>
                </a:lnTo>
                <a:lnTo>
                  <a:pt x="324002" y="17995"/>
                </a:lnTo>
                <a:lnTo>
                  <a:pt x="322581" y="11010"/>
                </a:lnTo>
                <a:lnTo>
                  <a:pt x="318714" y="5287"/>
                </a:lnTo>
                <a:lnTo>
                  <a:pt x="312992" y="1420"/>
                </a:lnTo>
                <a:lnTo>
                  <a:pt x="306006" y="0"/>
                </a:lnTo>
                <a:close/>
              </a:path>
            </a:pathLst>
          </a:custGeom>
          <a:solidFill>
            <a:schemeClr val="bg1">
              <a:lumMod val="75000"/>
            </a:schemeClr>
          </a:solidFill>
        </p:spPr>
        <p:txBody>
          <a:bodyPr wrap="square" lIns="36000" tIns="0" rIns="0" bIns="0" rtlCol="0" anchor="ctr" anchorCtr="0"/>
          <a:lstStyle/>
          <a:p>
            <a:pPr algn="ctr">
              <a:lnSpc>
                <a:spcPts val="700"/>
              </a:lnSpc>
            </a:pPr>
            <a:r>
              <a:rPr lang="ja-JP" altLang="en-US" sz="800" dirty="0">
                <a:solidFill>
                  <a:prstClr val="black"/>
                </a:solidFill>
                <a:latin typeface="ＭＳ ゴシック" panose="020B0609070205080204" pitchFamily="49" charset="-128"/>
                <a:ea typeface="ＭＳ ゴシック" panose="020B0609070205080204" pitchFamily="49" charset="-128"/>
              </a:rPr>
              <a:t>被保険者との続柄</a:t>
            </a:r>
            <a:endParaRPr sz="800" dirty="0">
              <a:solidFill>
                <a:prstClr val="black"/>
              </a:solidFill>
              <a:latin typeface="ＭＳ ゴシック" panose="020B0609070205080204" pitchFamily="49" charset="-128"/>
              <a:ea typeface="ＭＳ ゴシック" panose="020B0609070205080204" pitchFamily="49" charset="-128"/>
            </a:endParaRPr>
          </a:p>
        </p:txBody>
      </p:sp>
      <p:sp>
        <p:nvSpPr>
          <p:cNvPr id="196" name="object 78"/>
          <p:cNvSpPr txBox="1"/>
          <p:nvPr/>
        </p:nvSpPr>
        <p:spPr>
          <a:xfrm>
            <a:off x="5739852" y="3872770"/>
            <a:ext cx="1335334" cy="221628"/>
          </a:xfrm>
          <a:prstGeom prst="rect">
            <a:avLst/>
          </a:prstGeom>
        </p:spPr>
        <p:txBody>
          <a:bodyPr vert="horz" wrap="square" lIns="0" tIns="0" rIns="0" bIns="0" rtlCol="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98" name="object 78"/>
          <p:cNvSpPr txBox="1"/>
          <p:nvPr/>
        </p:nvSpPr>
        <p:spPr>
          <a:xfrm>
            <a:off x="5788029" y="1680375"/>
            <a:ext cx="1335334" cy="221628"/>
          </a:xfrm>
          <a:prstGeom prst="rect">
            <a:avLst/>
          </a:prstGeom>
        </p:spPr>
        <p:txBody>
          <a:bodyPr vert="horz" wrap="square" lIns="0" tIns="0" rIns="0" bIns="0" rtlCol="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99" name="object 133"/>
          <p:cNvSpPr txBox="1"/>
          <p:nvPr/>
        </p:nvSpPr>
        <p:spPr>
          <a:xfrm>
            <a:off x="1370513" y="2687251"/>
            <a:ext cx="1632805" cy="123111"/>
          </a:xfrm>
          <a:prstGeom prst="rect">
            <a:avLst/>
          </a:prstGeom>
        </p:spPr>
        <p:txBody>
          <a:bodyPr vert="horz" wrap="square" lIns="0" tIns="0" rIns="0" bIns="0" rtlCol="0">
            <a:spAutoFit/>
          </a:bodyPr>
          <a:lstStyle/>
          <a:p>
            <a:pPr marL="12700"/>
            <a:r>
              <a:rPr sz="800" spc="-75" dirty="0">
                <a:solidFill>
                  <a:srgbClr val="231F20"/>
                </a:solidFill>
                <a:latin typeface="ＭＳ ゴシック" panose="020B0609070205080204" pitchFamily="49" charset="-128"/>
                <a:ea typeface="ＭＳ ゴシック" panose="020B0609070205080204" pitchFamily="49" charset="-128"/>
                <a:cs typeface="Meiryo UI"/>
              </a:rPr>
              <a:t>（</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a:t>
            </a:r>
            <a:endParaRPr lang="ja-JP" altLang="en-US" sz="800" dirty="0">
              <a:latin typeface="ＭＳ ゴシック" panose="020B0609070205080204" pitchFamily="49" charset="-128"/>
              <a:ea typeface="ＭＳ ゴシック" panose="020B0609070205080204" pitchFamily="49" charset="-128"/>
              <a:cs typeface="Meiryo UI"/>
            </a:endParaRPr>
          </a:p>
        </p:txBody>
      </p:sp>
      <p:grpSp>
        <p:nvGrpSpPr>
          <p:cNvPr id="205" name="グループ化 204"/>
          <p:cNvGrpSpPr/>
          <p:nvPr/>
        </p:nvGrpSpPr>
        <p:grpSpPr>
          <a:xfrm>
            <a:off x="362095" y="8620949"/>
            <a:ext cx="5278631" cy="763914"/>
            <a:chOff x="2615497" y="7001550"/>
            <a:chExt cx="5359273" cy="377465"/>
          </a:xfrm>
        </p:grpSpPr>
        <p:pic>
          <p:nvPicPr>
            <p:cNvPr id="206"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17063" y="7036798"/>
              <a:ext cx="1971003" cy="1069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07" name="テキスト ボックス 1"/>
            <p:cNvSpPr txBox="1"/>
            <p:nvPr/>
          </p:nvSpPr>
          <p:spPr>
            <a:xfrm>
              <a:off x="2615497" y="7001550"/>
              <a:ext cx="5359273" cy="377465"/>
            </a:xfrm>
            <a:prstGeom prst="rect">
              <a:avLst/>
            </a:prstGeom>
            <a:noFill/>
            <a:ln w="6350">
              <a:solidFill>
                <a:schemeClr val="tx1"/>
              </a:solidFill>
              <a:prstDash val="sysDot"/>
            </a:ln>
          </p:spPr>
          <p:txBody>
            <a:bodyPr wrap="square" lIns="36000" tIns="0" rIns="0" bIns="0" rtlCol="0" anchor="t"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ltLang="ja-JP" sz="900" dirty="0">
                <a:latin typeface="ＭＳ ゴシック" panose="020B0609070205080204" pitchFamily="49" charset="-128"/>
                <a:ea typeface="ＭＳ ゴシック" panose="020B0609070205080204" pitchFamily="49" charset="-128"/>
              </a:endParaRPr>
            </a:p>
            <a:p>
              <a:pPr>
                <a:lnSpc>
                  <a:spcPts val="1500"/>
                </a:lnSpc>
              </a:pPr>
              <a:r>
                <a:rPr lang="ja-JP" altLang="en-US" sz="800" dirty="0">
                  <a:latin typeface="ＭＳ ゴシック" panose="020B0609070205080204" pitchFamily="49" charset="-128"/>
                  <a:ea typeface="ＭＳ ゴシック" panose="020B0609070205080204" pitchFamily="49" charset="-128"/>
                </a:rPr>
                <a:t>　 　被保険者のマイナンバー記載欄</a:t>
              </a:r>
              <a:r>
                <a:rPr lang="ja-JP" altLang="en-US" sz="900" dirty="0">
                  <a:latin typeface="ＭＳ ゴシック" panose="020B0609070205080204" pitchFamily="49" charset="-128"/>
                  <a:ea typeface="ＭＳ ゴシック" panose="020B0609070205080204" pitchFamily="49" charset="-128"/>
                </a:rPr>
                <a:t>　</a:t>
              </a:r>
              <a:endParaRPr lang="en-US" altLang="ja-JP" sz="900" dirty="0">
                <a:latin typeface="ＭＳ ゴシック" panose="020B0609070205080204" pitchFamily="49" charset="-128"/>
                <a:ea typeface="ＭＳ ゴシック" panose="020B0609070205080204" pitchFamily="49" charset="-128"/>
              </a:endParaRPr>
            </a:p>
            <a:p>
              <a:pPr>
                <a:lnSpc>
                  <a:spcPts val="1500"/>
                </a:lnSpc>
              </a:pPr>
              <a:r>
                <a:rPr lang="ja-JP" altLang="en-US" sz="900" dirty="0">
                  <a:latin typeface="ＭＳ ゴシック" panose="020B0609070205080204" pitchFamily="49" charset="-128"/>
                  <a:ea typeface="ＭＳ ゴシック" panose="020B0609070205080204" pitchFamily="49" charset="-128"/>
                </a:rPr>
                <a:t>　</a:t>
              </a:r>
              <a:r>
                <a:rPr lang="ja-JP" altLang="en-US" sz="1000" b="1" dirty="0">
                  <a:solidFill>
                    <a:srgbClr val="FF0000"/>
                  </a:solidFill>
                  <a:latin typeface="ＭＳ ゴシック" panose="020B0609070205080204" pitchFamily="49" charset="-128"/>
                  <a:ea typeface="ＭＳ ゴシック" panose="020B0609070205080204" pitchFamily="49" charset="-128"/>
                </a:rPr>
                <a:t>・</a:t>
              </a:r>
              <a:r>
                <a:rPr lang="ja-JP" altLang="en-US" sz="1000" b="1" u="sng" dirty="0">
                  <a:solidFill>
                    <a:srgbClr val="FF0000"/>
                  </a:solidFill>
                  <a:latin typeface="ＭＳ ゴシック" panose="020B0609070205080204" pitchFamily="49" charset="-128"/>
                  <a:ea typeface="ＭＳ ゴシック" panose="020B0609070205080204" pitchFamily="49" charset="-128"/>
                </a:rPr>
                <a:t>被保険者の記号番号を記入した場合は、マイナンバーの記載は不要です</a:t>
              </a:r>
              <a:endParaRPr lang="en-US" altLang="ja-JP" sz="1000" b="1" u="sng" dirty="0">
                <a:solidFill>
                  <a:srgbClr val="FF0000"/>
                </a:solidFill>
                <a:latin typeface="ＭＳ ゴシック" panose="020B0609070205080204" pitchFamily="49" charset="-128"/>
                <a:ea typeface="ＭＳ ゴシック" panose="020B0609070205080204" pitchFamily="49" charset="-128"/>
              </a:endParaRPr>
            </a:p>
            <a:p>
              <a:pPr>
                <a:lnSpc>
                  <a:spcPts val="1500"/>
                </a:lnSpc>
              </a:pPr>
              <a:r>
                <a:rPr lang="ja-JP" altLang="en-US" sz="1000" dirty="0">
                  <a:latin typeface="ＭＳ ゴシック" panose="020B0609070205080204" pitchFamily="49" charset="-128"/>
                  <a:ea typeface="ＭＳ ゴシック" panose="020B0609070205080204" pitchFamily="49" charset="-128"/>
                </a:rPr>
                <a:t>　</a:t>
              </a:r>
              <a:r>
                <a:rPr lang="ja-JP" altLang="en-US" sz="950" dirty="0">
                  <a:latin typeface="ＭＳ ゴシック" panose="020B0609070205080204" pitchFamily="49" charset="-128"/>
                  <a:ea typeface="ＭＳ ゴシック" panose="020B0609070205080204" pitchFamily="49" charset="-128"/>
                </a:rPr>
                <a:t>･ マイナンバーを記載した場合は、個人番号確認、本人確認をするための添付書類が必要です</a:t>
              </a:r>
              <a:endParaRPr lang="en-US" altLang="ja-JP" sz="900" dirty="0">
                <a:latin typeface="ＭＳ ゴシック" panose="020B0609070205080204" pitchFamily="49" charset="-128"/>
                <a:ea typeface="ＭＳ ゴシック" panose="020B0609070205080204" pitchFamily="49" charset="-128"/>
              </a:endParaRPr>
            </a:p>
            <a:p>
              <a:endParaRPr lang="en-US" altLang="ja-JP" sz="900" dirty="0">
                <a:latin typeface="ＭＳ ゴシック" panose="020B0609070205080204" pitchFamily="49" charset="-128"/>
                <a:ea typeface="ＭＳ ゴシック" panose="020B0609070205080204" pitchFamily="49" charset="-128"/>
              </a:endParaRPr>
            </a:p>
          </p:txBody>
        </p:sp>
      </p:grpSp>
      <p:sp>
        <p:nvSpPr>
          <p:cNvPr id="208" name="object 133"/>
          <p:cNvSpPr txBox="1"/>
          <p:nvPr/>
        </p:nvSpPr>
        <p:spPr>
          <a:xfrm>
            <a:off x="1390843" y="5145650"/>
            <a:ext cx="1632805" cy="123111"/>
          </a:xfrm>
          <a:prstGeom prst="rect">
            <a:avLst/>
          </a:prstGeom>
        </p:spPr>
        <p:txBody>
          <a:bodyPr vert="horz" wrap="square" lIns="0" tIns="0" rIns="0" bIns="0" rtlCol="0">
            <a:spAutoFit/>
          </a:bodyPr>
          <a:lstStyle/>
          <a:p>
            <a:pPr marL="12700"/>
            <a:r>
              <a:rPr sz="800" spc="-75" dirty="0">
                <a:solidFill>
                  <a:srgbClr val="231F20"/>
                </a:solidFill>
                <a:latin typeface="ＭＳ ゴシック" panose="020B0609070205080204" pitchFamily="49" charset="-128"/>
                <a:ea typeface="ＭＳ ゴシック" panose="020B0609070205080204" pitchFamily="49" charset="-128"/>
                <a:cs typeface="Meiryo UI"/>
              </a:rPr>
              <a:t>（</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88" name="object 131"/>
          <p:cNvSpPr txBox="1"/>
          <p:nvPr/>
        </p:nvSpPr>
        <p:spPr>
          <a:xfrm>
            <a:off x="1618010" y="8083004"/>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Tree>
    <p:extLst>
      <p:ext uri="{BB962C8B-B14F-4D97-AF65-F5344CB8AC3E}">
        <p14:creationId xmlns:p14="http://schemas.microsoft.com/office/powerpoint/2010/main" val="277809037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221915"/>
        </a:solidFill>
      </a:spPr>
      <a:bodyPr wrap="square" lIns="0" tIns="0" rIns="0" bIns="0" rtlCol="0"/>
      <a:lstStyle>
        <a:defPPr>
          <a:defRPr sz="1200" dirty="0" smtClean="0">
            <a:solidFill>
              <a:schemeClr val="bg1"/>
            </a:solidFill>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2977</TotalTime>
  <Words>488</Words>
  <Application>Microsoft Office PowerPoint</Application>
  <PresentationFormat>ユーザー設定</PresentationFormat>
  <Paragraphs>73</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Meiryo UI</vt:lpstr>
      <vt:lpstr>ＭＳ Ｐゴシック</vt:lpstr>
      <vt:lpstr>ＭＳ ゴシック</vt:lpstr>
      <vt:lpstr>PMingLiU</vt:lpstr>
      <vt:lpstr>Meiryo</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健康保険組合連合会</dc:creator>
  <cp:lastModifiedBy>46599991</cp:lastModifiedBy>
  <cp:revision>239</cp:revision>
  <cp:lastPrinted>2021-03-18T01:51:56Z</cp:lastPrinted>
  <dcterms:created xsi:type="dcterms:W3CDTF">2016-07-06T07:28:27Z</dcterms:created>
  <dcterms:modified xsi:type="dcterms:W3CDTF">2026-01-22T07:11:29Z</dcterms:modified>
</cp:coreProperties>
</file>