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7" r:id="rId2"/>
    <p:sldId id="282" r:id="rId3"/>
    <p:sldId id="283" r:id="rId4"/>
    <p:sldId id="284" r:id="rId5"/>
    <p:sldId id="285" r:id="rId6"/>
    <p:sldId id="286" r:id="rId7"/>
  </p:sldIdLst>
  <p:sldSz cx="7556500" cy="10693400"/>
  <p:notesSz cx="6735763" cy="9866313"/>
  <p:defaultTextStyle>
    <a:defPPr>
      <a:defRPr lang="ja-JP"/>
    </a:defPPr>
    <a:lvl1pPr marL="0" algn="l" defTabSz="995416" rtl="0" eaLnBrk="1" latinLnBrk="0" hangingPunct="1">
      <a:defRPr kumimoji="1" sz="2000" kern="1200">
        <a:solidFill>
          <a:schemeClr val="tx1"/>
        </a:solidFill>
        <a:latin typeface="+mn-lt"/>
        <a:ea typeface="+mn-ea"/>
        <a:cs typeface="+mn-cs"/>
      </a:defRPr>
    </a:lvl1pPr>
    <a:lvl2pPr marL="497708" algn="l" defTabSz="995416" rtl="0" eaLnBrk="1" latinLnBrk="0" hangingPunct="1">
      <a:defRPr kumimoji="1" sz="2000" kern="1200">
        <a:solidFill>
          <a:schemeClr val="tx1"/>
        </a:solidFill>
        <a:latin typeface="+mn-lt"/>
        <a:ea typeface="+mn-ea"/>
        <a:cs typeface="+mn-cs"/>
      </a:defRPr>
    </a:lvl2pPr>
    <a:lvl3pPr marL="995416" algn="l" defTabSz="995416" rtl="0" eaLnBrk="1" latinLnBrk="0" hangingPunct="1">
      <a:defRPr kumimoji="1" sz="2000" kern="1200">
        <a:solidFill>
          <a:schemeClr val="tx1"/>
        </a:solidFill>
        <a:latin typeface="+mn-lt"/>
        <a:ea typeface="+mn-ea"/>
        <a:cs typeface="+mn-cs"/>
      </a:defRPr>
    </a:lvl3pPr>
    <a:lvl4pPr marL="1493124" algn="l" defTabSz="995416" rtl="0" eaLnBrk="1" latinLnBrk="0" hangingPunct="1">
      <a:defRPr kumimoji="1" sz="2000" kern="1200">
        <a:solidFill>
          <a:schemeClr val="tx1"/>
        </a:solidFill>
        <a:latin typeface="+mn-lt"/>
        <a:ea typeface="+mn-ea"/>
        <a:cs typeface="+mn-cs"/>
      </a:defRPr>
    </a:lvl4pPr>
    <a:lvl5pPr marL="1990832" algn="l" defTabSz="995416" rtl="0" eaLnBrk="1" latinLnBrk="0" hangingPunct="1">
      <a:defRPr kumimoji="1" sz="2000" kern="1200">
        <a:solidFill>
          <a:schemeClr val="tx1"/>
        </a:solidFill>
        <a:latin typeface="+mn-lt"/>
        <a:ea typeface="+mn-ea"/>
        <a:cs typeface="+mn-cs"/>
      </a:defRPr>
    </a:lvl5pPr>
    <a:lvl6pPr marL="2488540" algn="l" defTabSz="995416" rtl="0" eaLnBrk="1" latinLnBrk="0" hangingPunct="1">
      <a:defRPr kumimoji="1" sz="2000" kern="1200">
        <a:solidFill>
          <a:schemeClr val="tx1"/>
        </a:solidFill>
        <a:latin typeface="+mn-lt"/>
        <a:ea typeface="+mn-ea"/>
        <a:cs typeface="+mn-cs"/>
      </a:defRPr>
    </a:lvl6pPr>
    <a:lvl7pPr marL="2986248" algn="l" defTabSz="995416" rtl="0" eaLnBrk="1" latinLnBrk="0" hangingPunct="1">
      <a:defRPr kumimoji="1" sz="2000" kern="1200">
        <a:solidFill>
          <a:schemeClr val="tx1"/>
        </a:solidFill>
        <a:latin typeface="+mn-lt"/>
        <a:ea typeface="+mn-ea"/>
        <a:cs typeface="+mn-cs"/>
      </a:defRPr>
    </a:lvl7pPr>
    <a:lvl8pPr marL="3483955" algn="l" defTabSz="995416" rtl="0" eaLnBrk="1" latinLnBrk="0" hangingPunct="1">
      <a:defRPr kumimoji="1" sz="2000" kern="1200">
        <a:solidFill>
          <a:schemeClr val="tx1"/>
        </a:solidFill>
        <a:latin typeface="+mn-lt"/>
        <a:ea typeface="+mn-ea"/>
        <a:cs typeface="+mn-cs"/>
      </a:defRPr>
    </a:lvl8pPr>
    <a:lvl9pPr marL="3981663" algn="l" defTabSz="995416"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p15:clr>
            <a:srgbClr val="A4A3A4"/>
          </p15:clr>
        </p15:guide>
        <p15:guide id="2" pos="238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6E71"/>
    <a:srgbClr val="E8E7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6" d="100"/>
          <a:sy n="106" d="100"/>
        </p:scale>
        <p:origin x="1302" y="78"/>
      </p:cViewPr>
      <p:guideLst>
        <p:guide orient="horz" pos="3368"/>
        <p:guide pos="2380"/>
      </p:guideLst>
    </p:cSldViewPr>
  </p:slideViewPr>
  <p:notesTextViewPr>
    <p:cViewPr>
      <p:scale>
        <a:sx n="1" d="1"/>
        <a:sy n="1" d="1"/>
      </p:scale>
      <p:origin x="0" y="0"/>
    </p:cViewPr>
  </p:notesTextViewPr>
  <p:notesViewPr>
    <p:cSldViewPr>
      <p:cViewPr varScale="1">
        <p:scale>
          <a:sx n="55" d="100"/>
          <a:sy n="55" d="100"/>
        </p:scale>
        <p:origin x="-2904" y="-96"/>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0" cy="493315"/>
          </a:xfrm>
          <a:prstGeom prst="rect">
            <a:avLst/>
          </a:prstGeom>
        </p:spPr>
        <p:txBody>
          <a:bodyPr vert="horz" lIns="91403" tIns="45702" rIns="91403" bIns="4570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4" y="1"/>
            <a:ext cx="2918830" cy="493315"/>
          </a:xfrm>
          <a:prstGeom prst="rect">
            <a:avLst/>
          </a:prstGeom>
        </p:spPr>
        <p:txBody>
          <a:bodyPr vert="horz" lIns="91403" tIns="45702" rIns="91403" bIns="45702" rtlCol="0"/>
          <a:lstStyle>
            <a:lvl1pPr algn="r">
              <a:defRPr sz="1200"/>
            </a:lvl1pPr>
          </a:lstStyle>
          <a:p>
            <a:fld id="{208449A6-1AEE-4418-BE4F-63546894427B}" type="datetimeFigureOut">
              <a:rPr kumimoji="1" lang="ja-JP" altLang="en-US" smtClean="0"/>
              <a:t>2026/1/22</a:t>
            </a:fld>
            <a:endParaRPr kumimoji="1" lang="ja-JP" altLang="en-US"/>
          </a:p>
        </p:txBody>
      </p:sp>
      <p:sp>
        <p:nvSpPr>
          <p:cNvPr id="4" name="フッター プレースホルダー 3"/>
          <p:cNvSpPr>
            <a:spLocks noGrp="1"/>
          </p:cNvSpPr>
          <p:nvPr>
            <p:ph type="ftr" sz="quarter" idx="2"/>
          </p:nvPr>
        </p:nvSpPr>
        <p:spPr>
          <a:xfrm>
            <a:off x="0" y="9371285"/>
            <a:ext cx="2918830" cy="493315"/>
          </a:xfrm>
          <a:prstGeom prst="rect">
            <a:avLst/>
          </a:prstGeom>
        </p:spPr>
        <p:txBody>
          <a:bodyPr vert="horz" lIns="91403" tIns="45702" rIns="91403" bIns="4570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4" y="9371285"/>
            <a:ext cx="2918830" cy="493315"/>
          </a:xfrm>
          <a:prstGeom prst="rect">
            <a:avLst/>
          </a:prstGeom>
        </p:spPr>
        <p:txBody>
          <a:bodyPr vert="horz" lIns="91403" tIns="45702" rIns="91403" bIns="45702" rtlCol="0" anchor="b"/>
          <a:lstStyle>
            <a:lvl1pPr algn="r">
              <a:defRPr sz="1200"/>
            </a:lvl1pPr>
          </a:lstStyle>
          <a:p>
            <a:fld id="{420DB1C0-56A4-419E-80E9-9A4794BCDF9E}" type="slidenum">
              <a:rPr kumimoji="1" lang="ja-JP" altLang="en-US" smtClean="0"/>
              <a:t>‹#›</a:t>
            </a:fld>
            <a:endParaRPr kumimoji="1" lang="ja-JP" altLang="en-US"/>
          </a:p>
        </p:txBody>
      </p:sp>
    </p:spTree>
    <p:extLst>
      <p:ext uri="{BB962C8B-B14F-4D97-AF65-F5344CB8AC3E}">
        <p14:creationId xmlns:p14="http://schemas.microsoft.com/office/powerpoint/2010/main" val="31224699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9624" cy="493395"/>
          </a:xfrm>
          <a:prstGeom prst="rect">
            <a:avLst/>
          </a:prstGeom>
        </p:spPr>
        <p:txBody>
          <a:bodyPr vert="horz" lIns="91403" tIns="45702" rIns="91403" bIns="4570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6140" y="1"/>
            <a:ext cx="2918037" cy="493395"/>
          </a:xfrm>
          <a:prstGeom prst="rect">
            <a:avLst/>
          </a:prstGeom>
        </p:spPr>
        <p:txBody>
          <a:bodyPr vert="horz" lIns="91403" tIns="45702" rIns="91403" bIns="45702" rtlCol="0"/>
          <a:lstStyle>
            <a:lvl1pPr algn="r">
              <a:defRPr sz="1200"/>
            </a:lvl1pPr>
          </a:lstStyle>
          <a:p>
            <a:fld id="{17433301-2191-4A11-9A52-B28FCFB480EB}" type="datetimeFigureOut">
              <a:rPr kumimoji="1" lang="ja-JP" altLang="en-US" smtClean="0"/>
              <a:t>2026/1/22</a:t>
            </a:fld>
            <a:endParaRPr kumimoji="1" lang="ja-JP" altLang="en-US"/>
          </a:p>
        </p:txBody>
      </p:sp>
      <p:sp>
        <p:nvSpPr>
          <p:cNvPr id="4" name="スライド イメージ プレースホルダー 3"/>
          <p:cNvSpPr>
            <a:spLocks noGrp="1" noRot="1" noChangeAspect="1"/>
          </p:cNvSpPr>
          <p:nvPr>
            <p:ph type="sldImg" idx="2"/>
          </p:nvPr>
        </p:nvSpPr>
        <p:spPr>
          <a:xfrm>
            <a:off x="2060575" y="739775"/>
            <a:ext cx="2616200" cy="3700463"/>
          </a:xfrm>
          <a:prstGeom prst="rect">
            <a:avLst/>
          </a:prstGeom>
          <a:noFill/>
          <a:ln w="12700">
            <a:solidFill>
              <a:prstClr val="black"/>
            </a:solidFill>
          </a:ln>
        </p:spPr>
        <p:txBody>
          <a:bodyPr vert="horz" lIns="91403" tIns="45702" rIns="91403" bIns="45702" rtlCol="0" anchor="ctr"/>
          <a:lstStyle/>
          <a:p>
            <a:endParaRPr lang="ja-JP" altLang="en-US"/>
          </a:p>
        </p:txBody>
      </p:sp>
      <p:sp>
        <p:nvSpPr>
          <p:cNvPr id="5" name="ノート プレースホルダー 4"/>
          <p:cNvSpPr>
            <a:spLocks noGrp="1"/>
          </p:cNvSpPr>
          <p:nvPr>
            <p:ph type="body" sz="quarter" idx="3"/>
          </p:nvPr>
        </p:nvSpPr>
        <p:spPr>
          <a:xfrm>
            <a:off x="674370" y="4686459"/>
            <a:ext cx="5388610" cy="4440555"/>
          </a:xfrm>
          <a:prstGeom prst="rect">
            <a:avLst/>
          </a:prstGeom>
        </p:spPr>
        <p:txBody>
          <a:bodyPr vert="horz" lIns="91403" tIns="45702" rIns="91403" bIns="4570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332"/>
            <a:ext cx="2919624" cy="493394"/>
          </a:xfrm>
          <a:prstGeom prst="rect">
            <a:avLst/>
          </a:prstGeom>
        </p:spPr>
        <p:txBody>
          <a:bodyPr vert="horz" lIns="91403" tIns="45702" rIns="91403" bIns="4570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6140" y="9371332"/>
            <a:ext cx="2918037" cy="493394"/>
          </a:xfrm>
          <a:prstGeom prst="rect">
            <a:avLst/>
          </a:prstGeom>
        </p:spPr>
        <p:txBody>
          <a:bodyPr vert="horz" lIns="91403" tIns="45702" rIns="91403" bIns="45702" rtlCol="0" anchor="b"/>
          <a:lstStyle>
            <a:lvl1pPr algn="r">
              <a:defRPr sz="1200"/>
            </a:lvl1pPr>
          </a:lstStyle>
          <a:p>
            <a:fld id="{54B81276-88E0-4764-B79C-8FCE785BECBD}" type="slidenum">
              <a:rPr kumimoji="1" lang="ja-JP" altLang="en-US" smtClean="0"/>
              <a:t>‹#›</a:t>
            </a:fld>
            <a:endParaRPr kumimoji="1" lang="ja-JP" altLang="en-US"/>
          </a:p>
        </p:txBody>
      </p:sp>
    </p:spTree>
    <p:extLst>
      <p:ext uri="{BB962C8B-B14F-4D97-AF65-F5344CB8AC3E}">
        <p14:creationId xmlns:p14="http://schemas.microsoft.com/office/powerpoint/2010/main" val="4165874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B81276-88E0-4764-B79C-8FCE785BECBD}" type="slidenum">
              <a:rPr kumimoji="1" lang="ja-JP" altLang="en-US" smtClean="0"/>
              <a:t>1</a:t>
            </a:fld>
            <a:endParaRPr kumimoji="1" lang="ja-JP" altLang="en-US"/>
          </a:p>
        </p:txBody>
      </p:sp>
    </p:spTree>
    <p:extLst>
      <p:ext uri="{BB962C8B-B14F-4D97-AF65-F5344CB8AC3E}">
        <p14:creationId xmlns:p14="http://schemas.microsoft.com/office/powerpoint/2010/main" val="960418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B81276-88E0-4764-B79C-8FCE785BECBD}" type="slidenum">
              <a:rPr kumimoji="1" lang="ja-JP" altLang="en-US" smtClean="0"/>
              <a:t>2</a:t>
            </a:fld>
            <a:endParaRPr kumimoji="1" lang="ja-JP" altLang="en-US"/>
          </a:p>
        </p:txBody>
      </p:sp>
    </p:spTree>
    <p:extLst>
      <p:ext uri="{BB962C8B-B14F-4D97-AF65-F5344CB8AC3E}">
        <p14:creationId xmlns:p14="http://schemas.microsoft.com/office/powerpoint/2010/main" val="960418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B81276-88E0-4764-B79C-8FCE785BECBD}" type="slidenum">
              <a:rPr kumimoji="1" lang="ja-JP" altLang="en-US" smtClean="0"/>
              <a:t>3</a:t>
            </a:fld>
            <a:endParaRPr kumimoji="1" lang="ja-JP" altLang="en-US"/>
          </a:p>
        </p:txBody>
      </p:sp>
    </p:spTree>
    <p:extLst>
      <p:ext uri="{BB962C8B-B14F-4D97-AF65-F5344CB8AC3E}">
        <p14:creationId xmlns:p14="http://schemas.microsoft.com/office/powerpoint/2010/main" val="9604180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B81276-88E0-4764-B79C-8FCE785BECBD}" type="slidenum">
              <a:rPr kumimoji="1" lang="ja-JP" altLang="en-US" smtClean="0"/>
              <a:t>4</a:t>
            </a:fld>
            <a:endParaRPr kumimoji="1" lang="ja-JP" altLang="en-US"/>
          </a:p>
        </p:txBody>
      </p:sp>
    </p:spTree>
    <p:extLst>
      <p:ext uri="{BB962C8B-B14F-4D97-AF65-F5344CB8AC3E}">
        <p14:creationId xmlns:p14="http://schemas.microsoft.com/office/powerpoint/2010/main" val="9454851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B81276-88E0-4764-B79C-8FCE785BECBD}" type="slidenum">
              <a:rPr kumimoji="1" lang="ja-JP" altLang="en-US" smtClean="0"/>
              <a:t>5</a:t>
            </a:fld>
            <a:endParaRPr kumimoji="1" lang="ja-JP" altLang="en-US"/>
          </a:p>
        </p:txBody>
      </p:sp>
    </p:spTree>
    <p:extLst>
      <p:ext uri="{BB962C8B-B14F-4D97-AF65-F5344CB8AC3E}">
        <p14:creationId xmlns:p14="http://schemas.microsoft.com/office/powerpoint/2010/main" val="1062500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38" y="3321888"/>
            <a:ext cx="6423025" cy="229215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33475" y="6059594"/>
            <a:ext cx="5289550" cy="2732757"/>
          </a:xfrm>
        </p:spPr>
        <p:txBody>
          <a:bodyPr/>
          <a:lstStyle>
            <a:lvl1pPr marL="0" indent="0" algn="ctr">
              <a:buNone/>
              <a:defRPr>
                <a:solidFill>
                  <a:schemeClr val="tx1">
                    <a:tint val="75000"/>
                  </a:schemeClr>
                </a:solidFill>
              </a:defRPr>
            </a:lvl1pPr>
            <a:lvl2pPr marL="497708" indent="0" algn="ctr">
              <a:buNone/>
              <a:defRPr>
                <a:solidFill>
                  <a:schemeClr val="tx1">
                    <a:tint val="75000"/>
                  </a:schemeClr>
                </a:solidFill>
              </a:defRPr>
            </a:lvl2pPr>
            <a:lvl3pPr marL="995416" indent="0" algn="ctr">
              <a:buNone/>
              <a:defRPr>
                <a:solidFill>
                  <a:schemeClr val="tx1">
                    <a:tint val="75000"/>
                  </a:schemeClr>
                </a:solidFill>
              </a:defRPr>
            </a:lvl3pPr>
            <a:lvl4pPr marL="1493124" indent="0" algn="ctr">
              <a:buNone/>
              <a:defRPr>
                <a:solidFill>
                  <a:schemeClr val="tx1">
                    <a:tint val="75000"/>
                  </a:schemeClr>
                </a:solidFill>
              </a:defRPr>
            </a:lvl4pPr>
            <a:lvl5pPr marL="1990832" indent="0" algn="ctr">
              <a:buNone/>
              <a:defRPr>
                <a:solidFill>
                  <a:schemeClr val="tx1">
                    <a:tint val="75000"/>
                  </a:schemeClr>
                </a:solidFill>
              </a:defRPr>
            </a:lvl5pPr>
            <a:lvl6pPr marL="2488540" indent="0" algn="ctr">
              <a:buNone/>
              <a:defRPr>
                <a:solidFill>
                  <a:schemeClr val="tx1">
                    <a:tint val="75000"/>
                  </a:schemeClr>
                </a:solidFill>
              </a:defRPr>
            </a:lvl6pPr>
            <a:lvl7pPr marL="2986248" indent="0" algn="ctr">
              <a:buNone/>
              <a:defRPr>
                <a:solidFill>
                  <a:schemeClr val="tx1">
                    <a:tint val="75000"/>
                  </a:schemeClr>
                </a:solidFill>
              </a:defRPr>
            </a:lvl7pPr>
            <a:lvl8pPr marL="3483955" indent="0" algn="ctr">
              <a:buNone/>
              <a:defRPr>
                <a:solidFill>
                  <a:schemeClr val="tx1">
                    <a:tint val="75000"/>
                  </a:schemeClr>
                </a:solidFill>
              </a:defRPr>
            </a:lvl8pPr>
            <a:lvl9pPr marL="3981663"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014752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991244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78462" y="428233"/>
            <a:ext cx="1700213" cy="9124044"/>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77825" y="428233"/>
            <a:ext cx="4974696" cy="9124044"/>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55604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3972838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12" y="6871500"/>
            <a:ext cx="6423025" cy="2123828"/>
          </a:xfrm>
        </p:spPr>
        <p:txBody>
          <a:bodyPr anchor="t"/>
          <a:lstStyle>
            <a:lvl1pPr algn="l">
              <a:defRPr sz="44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96912" y="4532321"/>
            <a:ext cx="6423025" cy="2339180"/>
          </a:xfrm>
        </p:spPr>
        <p:txBody>
          <a:bodyPr anchor="b"/>
          <a:lstStyle>
            <a:lvl1pPr marL="0" indent="0">
              <a:buNone/>
              <a:defRPr sz="2200">
                <a:solidFill>
                  <a:schemeClr val="tx1">
                    <a:tint val="75000"/>
                  </a:schemeClr>
                </a:solidFill>
              </a:defRPr>
            </a:lvl1pPr>
            <a:lvl2pPr marL="497708" indent="0">
              <a:buNone/>
              <a:defRPr sz="2000">
                <a:solidFill>
                  <a:schemeClr val="tx1">
                    <a:tint val="75000"/>
                  </a:schemeClr>
                </a:solidFill>
              </a:defRPr>
            </a:lvl2pPr>
            <a:lvl3pPr marL="995416" indent="0">
              <a:buNone/>
              <a:defRPr sz="1700">
                <a:solidFill>
                  <a:schemeClr val="tx1">
                    <a:tint val="75000"/>
                  </a:schemeClr>
                </a:solidFill>
              </a:defRPr>
            </a:lvl3pPr>
            <a:lvl4pPr marL="1493124" indent="0">
              <a:buNone/>
              <a:defRPr sz="1500">
                <a:solidFill>
                  <a:schemeClr val="tx1">
                    <a:tint val="75000"/>
                  </a:schemeClr>
                </a:solidFill>
              </a:defRPr>
            </a:lvl4pPr>
            <a:lvl5pPr marL="1990832" indent="0">
              <a:buNone/>
              <a:defRPr sz="1500">
                <a:solidFill>
                  <a:schemeClr val="tx1">
                    <a:tint val="75000"/>
                  </a:schemeClr>
                </a:solidFill>
              </a:defRPr>
            </a:lvl5pPr>
            <a:lvl6pPr marL="2488540" indent="0">
              <a:buNone/>
              <a:defRPr sz="1500">
                <a:solidFill>
                  <a:schemeClr val="tx1">
                    <a:tint val="75000"/>
                  </a:schemeClr>
                </a:solidFill>
              </a:defRPr>
            </a:lvl6pPr>
            <a:lvl7pPr marL="2986248" indent="0">
              <a:buNone/>
              <a:defRPr sz="1500">
                <a:solidFill>
                  <a:schemeClr val="tx1">
                    <a:tint val="75000"/>
                  </a:schemeClr>
                </a:solidFill>
              </a:defRPr>
            </a:lvl7pPr>
            <a:lvl8pPr marL="3483955" indent="0">
              <a:buNone/>
              <a:defRPr sz="1500">
                <a:solidFill>
                  <a:schemeClr val="tx1">
                    <a:tint val="75000"/>
                  </a:schemeClr>
                </a:solidFill>
              </a:defRPr>
            </a:lvl8pPr>
            <a:lvl9pPr marL="3981663"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923059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77825" y="2495129"/>
            <a:ext cx="3337454" cy="7057150"/>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841221" y="2495129"/>
            <a:ext cx="3337454" cy="7057150"/>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786730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77826" y="2393639"/>
            <a:ext cx="3338766" cy="997555"/>
          </a:xfrm>
        </p:spPr>
        <p:txBody>
          <a:bodyPr anchor="b"/>
          <a:lstStyle>
            <a:lvl1pPr marL="0" indent="0">
              <a:buNone/>
              <a:defRPr sz="2600" b="1"/>
            </a:lvl1pPr>
            <a:lvl2pPr marL="497708" indent="0">
              <a:buNone/>
              <a:defRPr sz="2200" b="1"/>
            </a:lvl2pPr>
            <a:lvl3pPr marL="995416" indent="0">
              <a:buNone/>
              <a:defRPr sz="2000" b="1"/>
            </a:lvl3pPr>
            <a:lvl4pPr marL="1493124" indent="0">
              <a:buNone/>
              <a:defRPr sz="1700" b="1"/>
            </a:lvl4pPr>
            <a:lvl5pPr marL="1990832" indent="0">
              <a:buNone/>
              <a:defRPr sz="1700" b="1"/>
            </a:lvl5pPr>
            <a:lvl6pPr marL="2488540" indent="0">
              <a:buNone/>
              <a:defRPr sz="1700" b="1"/>
            </a:lvl6pPr>
            <a:lvl7pPr marL="2986248" indent="0">
              <a:buNone/>
              <a:defRPr sz="1700" b="1"/>
            </a:lvl7pPr>
            <a:lvl8pPr marL="3483955" indent="0">
              <a:buNone/>
              <a:defRPr sz="1700" b="1"/>
            </a:lvl8pPr>
            <a:lvl9pPr marL="3981663"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77826" y="3391194"/>
            <a:ext cx="3338766" cy="616108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38599" y="2393639"/>
            <a:ext cx="3340078" cy="997555"/>
          </a:xfrm>
        </p:spPr>
        <p:txBody>
          <a:bodyPr anchor="b"/>
          <a:lstStyle>
            <a:lvl1pPr marL="0" indent="0">
              <a:buNone/>
              <a:defRPr sz="2600" b="1"/>
            </a:lvl1pPr>
            <a:lvl2pPr marL="497708" indent="0">
              <a:buNone/>
              <a:defRPr sz="2200" b="1"/>
            </a:lvl2pPr>
            <a:lvl3pPr marL="995416" indent="0">
              <a:buNone/>
              <a:defRPr sz="2000" b="1"/>
            </a:lvl3pPr>
            <a:lvl4pPr marL="1493124" indent="0">
              <a:buNone/>
              <a:defRPr sz="1700" b="1"/>
            </a:lvl4pPr>
            <a:lvl5pPr marL="1990832" indent="0">
              <a:buNone/>
              <a:defRPr sz="1700" b="1"/>
            </a:lvl5pPr>
            <a:lvl6pPr marL="2488540" indent="0">
              <a:buNone/>
              <a:defRPr sz="1700" b="1"/>
            </a:lvl6pPr>
            <a:lvl7pPr marL="2986248" indent="0">
              <a:buNone/>
              <a:defRPr sz="1700" b="1"/>
            </a:lvl7pPr>
            <a:lvl8pPr marL="3483955" indent="0">
              <a:buNone/>
              <a:defRPr sz="1700" b="1"/>
            </a:lvl8pPr>
            <a:lvl9pPr marL="3981663"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838599" y="3391194"/>
            <a:ext cx="3340078" cy="616108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805619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283170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911774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27" y="425757"/>
            <a:ext cx="2486037" cy="1811938"/>
          </a:xfrm>
        </p:spPr>
        <p:txBody>
          <a:bodyPr anchor="b"/>
          <a:lstStyle>
            <a:lvl1pPr algn="l">
              <a:defRPr sz="2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954383" y="425757"/>
            <a:ext cx="4224294" cy="9126521"/>
          </a:xfrm>
        </p:spPr>
        <p:txBody>
          <a:bodyPr/>
          <a:lstStyle>
            <a:lvl1pPr>
              <a:defRPr sz="35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77827" y="2237694"/>
            <a:ext cx="2486037" cy="7314584"/>
          </a:xfrm>
        </p:spPr>
        <p:txBody>
          <a:bodyPr/>
          <a:lstStyle>
            <a:lvl1pPr marL="0" indent="0">
              <a:buNone/>
              <a:defRPr sz="1500"/>
            </a:lvl1pPr>
            <a:lvl2pPr marL="497708" indent="0">
              <a:buNone/>
              <a:defRPr sz="1300"/>
            </a:lvl2pPr>
            <a:lvl3pPr marL="995416" indent="0">
              <a:buNone/>
              <a:defRPr sz="1100"/>
            </a:lvl3pPr>
            <a:lvl4pPr marL="1493124" indent="0">
              <a:buNone/>
              <a:defRPr sz="1000"/>
            </a:lvl4pPr>
            <a:lvl5pPr marL="1990832" indent="0">
              <a:buNone/>
              <a:defRPr sz="1000"/>
            </a:lvl5pPr>
            <a:lvl6pPr marL="2488540" indent="0">
              <a:buNone/>
              <a:defRPr sz="1000"/>
            </a:lvl6pPr>
            <a:lvl7pPr marL="2986248" indent="0">
              <a:buNone/>
              <a:defRPr sz="1000"/>
            </a:lvl7pPr>
            <a:lvl8pPr marL="3483955" indent="0">
              <a:buNone/>
              <a:defRPr sz="1000"/>
            </a:lvl8pPr>
            <a:lvl9pPr marL="3981663"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4158842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1127" y="7485381"/>
            <a:ext cx="4533900" cy="883692"/>
          </a:xfrm>
        </p:spPr>
        <p:txBody>
          <a:bodyPr anchor="b"/>
          <a:lstStyle>
            <a:lvl1pPr algn="l">
              <a:defRPr sz="2200" b="1"/>
            </a:lvl1pPr>
          </a:lstStyle>
          <a:p>
            <a:r>
              <a:rPr kumimoji="1" lang="ja-JP" altLang="en-US"/>
              <a:t>マスター タイトルの書式設定</a:t>
            </a:r>
          </a:p>
        </p:txBody>
      </p:sp>
      <p:sp>
        <p:nvSpPr>
          <p:cNvPr id="3" name="図プレースホルダー 2"/>
          <p:cNvSpPr>
            <a:spLocks noGrp="1"/>
          </p:cNvSpPr>
          <p:nvPr>
            <p:ph type="pic" idx="1"/>
          </p:nvPr>
        </p:nvSpPr>
        <p:spPr>
          <a:xfrm>
            <a:off x="1481127" y="955475"/>
            <a:ext cx="4533900" cy="6416040"/>
          </a:xfrm>
        </p:spPr>
        <p:txBody>
          <a:bodyPr/>
          <a:lstStyle>
            <a:lvl1pPr marL="0" indent="0">
              <a:buNone/>
              <a:defRPr sz="3500"/>
            </a:lvl1pPr>
            <a:lvl2pPr marL="497708" indent="0">
              <a:buNone/>
              <a:defRPr sz="3000"/>
            </a:lvl2pPr>
            <a:lvl3pPr marL="995416" indent="0">
              <a:buNone/>
              <a:defRPr sz="2600"/>
            </a:lvl3pPr>
            <a:lvl4pPr marL="1493124" indent="0">
              <a:buNone/>
              <a:defRPr sz="2200"/>
            </a:lvl4pPr>
            <a:lvl5pPr marL="1990832" indent="0">
              <a:buNone/>
              <a:defRPr sz="2200"/>
            </a:lvl5pPr>
            <a:lvl6pPr marL="2488540" indent="0">
              <a:buNone/>
              <a:defRPr sz="2200"/>
            </a:lvl6pPr>
            <a:lvl7pPr marL="2986248" indent="0">
              <a:buNone/>
              <a:defRPr sz="2200"/>
            </a:lvl7pPr>
            <a:lvl8pPr marL="3483955" indent="0">
              <a:buNone/>
              <a:defRPr sz="2200"/>
            </a:lvl8pPr>
            <a:lvl9pPr marL="3981663" indent="0">
              <a:buNone/>
              <a:defRPr sz="2200"/>
            </a:lvl9pPr>
          </a:lstStyle>
          <a:p>
            <a:endParaRPr kumimoji="1" lang="ja-JP" altLang="en-US"/>
          </a:p>
        </p:txBody>
      </p:sp>
      <p:sp>
        <p:nvSpPr>
          <p:cNvPr id="4" name="テキスト プレースホルダー 3"/>
          <p:cNvSpPr>
            <a:spLocks noGrp="1"/>
          </p:cNvSpPr>
          <p:nvPr>
            <p:ph type="body" sz="half" idx="2"/>
          </p:nvPr>
        </p:nvSpPr>
        <p:spPr>
          <a:xfrm>
            <a:off x="1481127" y="8369073"/>
            <a:ext cx="4533900" cy="1254988"/>
          </a:xfrm>
        </p:spPr>
        <p:txBody>
          <a:bodyPr/>
          <a:lstStyle>
            <a:lvl1pPr marL="0" indent="0">
              <a:buNone/>
              <a:defRPr sz="1500"/>
            </a:lvl1pPr>
            <a:lvl2pPr marL="497708" indent="0">
              <a:buNone/>
              <a:defRPr sz="1300"/>
            </a:lvl2pPr>
            <a:lvl3pPr marL="995416" indent="0">
              <a:buNone/>
              <a:defRPr sz="1100"/>
            </a:lvl3pPr>
            <a:lvl4pPr marL="1493124" indent="0">
              <a:buNone/>
              <a:defRPr sz="1000"/>
            </a:lvl4pPr>
            <a:lvl5pPr marL="1990832" indent="0">
              <a:buNone/>
              <a:defRPr sz="1000"/>
            </a:lvl5pPr>
            <a:lvl6pPr marL="2488540" indent="0">
              <a:buNone/>
              <a:defRPr sz="1000"/>
            </a:lvl6pPr>
            <a:lvl7pPr marL="2986248" indent="0">
              <a:buNone/>
              <a:defRPr sz="1000"/>
            </a:lvl7pPr>
            <a:lvl8pPr marL="3483955" indent="0">
              <a:buNone/>
              <a:defRPr sz="1000"/>
            </a:lvl8pPr>
            <a:lvl9pPr marL="3981663"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67415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7825" y="428232"/>
            <a:ext cx="6800850" cy="1782233"/>
          </a:xfrm>
          <a:prstGeom prst="rect">
            <a:avLst/>
          </a:prstGeom>
        </p:spPr>
        <p:txBody>
          <a:bodyPr vert="horz" lIns="99542" tIns="49771" rIns="99542" bIns="49771"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77825" y="2495129"/>
            <a:ext cx="6800850" cy="7057150"/>
          </a:xfrm>
          <a:prstGeom prst="rect">
            <a:avLst/>
          </a:prstGeom>
        </p:spPr>
        <p:txBody>
          <a:bodyPr vert="horz" lIns="99542" tIns="49771" rIns="99542" bIns="49771"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77825" y="9911199"/>
            <a:ext cx="1763183" cy="569324"/>
          </a:xfrm>
          <a:prstGeom prst="rect">
            <a:avLst/>
          </a:prstGeom>
        </p:spPr>
        <p:txBody>
          <a:bodyPr vert="horz" lIns="99542" tIns="49771" rIns="99542" bIns="49771" rtlCol="0" anchor="ctr"/>
          <a:lstStyle>
            <a:lvl1pPr algn="l">
              <a:defRPr sz="1300">
                <a:solidFill>
                  <a:schemeClr val="tx1">
                    <a:tint val="75000"/>
                  </a:schemeClr>
                </a:solidFill>
              </a:defRPr>
            </a:lvl1pPr>
          </a:lstStyle>
          <a:p>
            <a:fld id="{EBF1FB86-A65A-40D5-9AE1-C27ABF78EB90}" type="datetimeFigureOut">
              <a:rPr kumimoji="1" lang="ja-JP" altLang="en-US" smtClean="0"/>
              <a:t>2026/1/22</a:t>
            </a:fld>
            <a:endParaRPr kumimoji="1" lang="ja-JP" altLang="en-US"/>
          </a:p>
        </p:txBody>
      </p:sp>
      <p:sp>
        <p:nvSpPr>
          <p:cNvPr id="5" name="フッター プレースホルダー 4"/>
          <p:cNvSpPr>
            <a:spLocks noGrp="1"/>
          </p:cNvSpPr>
          <p:nvPr>
            <p:ph type="ftr" sz="quarter" idx="3"/>
          </p:nvPr>
        </p:nvSpPr>
        <p:spPr>
          <a:xfrm>
            <a:off x="2581804" y="9911199"/>
            <a:ext cx="2392892" cy="569324"/>
          </a:xfrm>
          <a:prstGeom prst="rect">
            <a:avLst/>
          </a:prstGeom>
        </p:spPr>
        <p:txBody>
          <a:bodyPr vert="horz" lIns="99542" tIns="49771" rIns="99542" bIns="49771"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5492" y="9911199"/>
            <a:ext cx="1763183" cy="569324"/>
          </a:xfrm>
          <a:prstGeom prst="rect">
            <a:avLst/>
          </a:prstGeom>
        </p:spPr>
        <p:txBody>
          <a:bodyPr vert="horz" lIns="99542" tIns="49771" rIns="99542" bIns="49771" rtlCol="0" anchor="ctr"/>
          <a:lstStyle>
            <a:lvl1pPr algn="r">
              <a:defRPr sz="1300">
                <a:solidFill>
                  <a:schemeClr val="tx1">
                    <a:tint val="75000"/>
                  </a:schemeClr>
                </a:solidFill>
              </a:defRPr>
            </a:lvl1p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2779999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95416" rtl="0" eaLnBrk="1" latinLnBrk="0" hangingPunct="1">
        <a:spcBef>
          <a:spcPct val="0"/>
        </a:spcBef>
        <a:buNone/>
        <a:defRPr kumimoji="1" sz="4800" kern="1200">
          <a:solidFill>
            <a:schemeClr val="tx1"/>
          </a:solidFill>
          <a:latin typeface="+mj-lt"/>
          <a:ea typeface="+mj-ea"/>
          <a:cs typeface="+mj-cs"/>
        </a:defRPr>
      </a:lvl1pPr>
    </p:titleStyle>
    <p:bodyStyle>
      <a:lvl1pPr marL="373281" indent="-373281" algn="l" defTabSz="995416" rtl="0" eaLnBrk="1" latinLnBrk="0" hangingPunct="1">
        <a:spcBef>
          <a:spcPct val="20000"/>
        </a:spcBef>
        <a:buFont typeface="Arial" panose="020B0604020202020204" pitchFamily="34" charset="0"/>
        <a:buChar char="•"/>
        <a:defRPr kumimoji="1" sz="3500" kern="1200">
          <a:solidFill>
            <a:schemeClr val="tx1"/>
          </a:solidFill>
          <a:latin typeface="+mn-lt"/>
          <a:ea typeface="+mn-ea"/>
          <a:cs typeface="+mn-cs"/>
        </a:defRPr>
      </a:lvl1pPr>
      <a:lvl2pPr marL="808775" indent="-311067" algn="l" defTabSz="995416"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2pPr>
      <a:lvl3pPr marL="1244270" indent="-248854" algn="l" defTabSz="995416"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41978"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4pPr>
      <a:lvl5pPr marL="2239686"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5pPr>
      <a:lvl6pPr marL="2737394"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6pPr>
      <a:lvl7pPr marL="3235101"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7pPr>
      <a:lvl8pPr marL="3732809"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8pPr>
      <a:lvl9pPr marL="4230517"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9pPr>
    </p:bodyStyle>
    <p:otherStyle>
      <a:defPPr>
        <a:defRPr lang="ja-JP"/>
      </a:defPPr>
      <a:lvl1pPr marL="0" algn="l" defTabSz="995416" rtl="0" eaLnBrk="1" latinLnBrk="0" hangingPunct="1">
        <a:defRPr kumimoji="1" sz="2000" kern="1200">
          <a:solidFill>
            <a:schemeClr val="tx1"/>
          </a:solidFill>
          <a:latin typeface="+mn-lt"/>
          <a:ea typeface="+mn-ea"/>
          <a:cs typeface="+mn-cs"/>
        </a:defRPr>
      </a:lvl1pPr>
      <a:lvl2pPr marL="497708" algn="l" defTabSz="995416" rtl="0" eaLnBrk="1" latinLnBrk="0" hangingPunct="1">
        <a:defRPr kumimoji="1" sz="2000" kern="1200">
          <a:solidFill>
            <a:schemeClr val="tx1"/>
          </a:solidFill>
          <a:latin typeface="+mn-lt"/>
          <a:ea typeface="+mn-ea"/>
          <a:cs typeface="+mn-cs"/>
        </a:defRPr>
      </a:lvl2pPr>
      <a:lvl3pPr marL="995416" algn="l" defTabSz="995416" rtl="0" eaLnBrk="1" latinLnBrk="0" hangingPunct="1">
        <a:defRPr kumimoji="1" sz="2000" kern="1200">
          <a:solidFill>
            <a:schemeClr val="tx1"/>
          </a:solidFill>
          <a:latin typeface="+mn-lt"/>
          <a:ea typeface="+mn-ea"/>
          <a:cs typeface="+mn-cs"/>
        </a:defRPr>
      </a:lvl3pPr>
      <a:lvl4pPr marL="1493124" algn="l" defTabSz="995416" rtl="0" eaLnBrk="1" latinLnBrk="0" hangingPunct="1">
        <a:defRPr kumimoji="1" sz="2000" kern="1200">
          <a:solidFill>
            <a:schemeClr val="tx1"/>
          </a:solidFill>
          <a:latin typeface="+mn-lt"/>
          <a:ea typeface="+mn-ea"/>
          <a:cs typeface="+mn-cs"/>
        </a:defRPr>
      </a:lvl4pPr>
      <a:lvl5pPr marL="1990832" algn="l" defTabSz="995416" rtl="0" eaLnBrk="1" latinLnBrk="0" hangingPunct="1">
        <a:defRPr kumimoji="1" sz="2000" kern="1200">
          <a:solidFill>
            <a:schemeClr val="tx1"/>
          </a:solidFill>
          <a:latin typeface="+mn-lt"/>
          <a:ea typeface="+mn-ea"/>
          <a:cs typeface="+mn-cs"/>
        </a:defRPr>
      </a:lvl5pPr>
      <a:lvl6pPr marL="2488540" algn="l" defTabSz="995416" rtl="0" eaLnBrk="1" latinLnBrk="0" hangingPunct="1">
        <a:defRPr kumimoji="1" sz="2000" kern="1200">
          <a:solidFill>
            <a:schemeClr val="tx1"/>
          </a:solidFill>
          <a:latin typeface="+mn-lt"/>
          <a:ea typeface="+mn-ea"/>
          <a:cs typeface="+mn-cs"/>
        </a:defRPr>
      </a:lvl6pPr>
      <a:lvl7pPr marL="2986248" algn="l" defTabSz="995416" rtl="0" eaLnBrk="1" latinLnBrk="0" hangingPunct="1">
        <a:defRPr kumimoji="1" sz="2000" kern="1200">
          <a:solidFill>
            <a:schemeClr val="tx1"/>
          </a:solidFill>
          <a:latin typeface="+mn-lt"/>
          <a:ea typeface="+mn-ea"/>
          <a:cs typeface="+mn-cs"/>
        </a:defRPr>
      </a:lvl7pPr>
      <a:lvl8pPr marL="3483955" algn="l" defTabSz="995416" rtl="0" eaLnBrk="1" latinLnBrk="0" hangingPunct="1">
        <a:defRPr kumimoji="1" sz="2000" kern="1200">
          <a:solidFill>
            <a:schemeClr val="tx1"/>
          </a:solidFill>
          <a:latin typeface="+mn-lt"/>
          <a:ea typeface="+mn-ea"/>
          <a:cs typeface="+mn-cs"/>
        </a:defRPr>
      </a:lvl8pPr>
      <a:lvl9pPr marL="3981663" algn="l" defTabSz="995416"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17" Type="http://schemas.openxmlformats.org/officeDocument/2006/relationships/image" Target="../media/image18.png"/><Relationship Id="rId2" Type="http://schemas.openxmlformats.org/officeDocument/2006/relationships/notesSlide" Target="../notesSlides/notesSlide3.xml"/><Relationship Id="rId16"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object 5"/>
          <p:cNvSpPr/>
          <p:nvPr/>
        </p:nvSpPr>
        <p:spPr>
          <a:xfrm>
            <a:off x="5084477" y="2236468"/>
            <a:ext cx="2141649" cy="160035"/>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72000" tIns="0" rIns="0" bIns="0" rtlCol="0" anchor="ctr" anchorCtr="0"/>
          <a:lstStyle/>
          <a:p>
            <a:pPr marL="12700"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事　業　所　名</a:t>
            </a:r>
            <a:endParaRPr lang="ja-JP" altLang="en-US" sz="800" dirty="0">
              <a:latin typeface="ＭＳ ゴシック" panose="020B0609070205080204" pitchFamily="49" charset="-128"/>
              <a:ea typeface="ＭＳ ゴシック" panose="020B0609070205080204" pitchFamily="49" charset="-128"/>
              <a:cs typeface="Meiryo UI"/>
            </a:endParaRPr>
          </a:p>
        </p:txBody>
      </p:sp>
      <p:grpSp>
        <p:nvGrpSpPr>
          <p:cNvPr id="3" name="グループ化 2"/>
          <p:cNvGrpSpPr/>
          <p:nvPr/>
        </p:nvGrpSpPr>
        <p:grpSpPr>
          <a:xfrm>
            <a:off x="323493" y="9522778"/>
            <a:ext cx="5580381" cy="432434"/>
            <a:chOff x="323493" y="8766543"/>
            <a:chExt cx="5580381" cy="432434"/>
          </a:xfrm>
        </p:grpSpPr>
        <p:sp>
          <p:nvSpPr>
            <p:cNvPr id="116" name="object 19"/>
            <p:cNvSpPr/>
            <p:nvPr/>
          </p:nvSpPr>
          <p:spPr>
            <a:xfrm>
              <a:off x="323493" y="8766543"/>
              <a:ext cx="1202893" cy="432434"/>
            </a:xfrm>
            <a:custGeom>
              <a:avLst/>
              <a:gdLst/>
              <a:ahLst/>
              <a:cxnLst/>
              <a:rect l="l" t="t" r="r" b="b"/>
              <a:pathLst>
                <a:path w="1008380" h="432434">
                  <a:moveTo>
                    <a:pt x="1007999" y="0"/>
                  </a:moveTo>
                  <a:lnTo>
                    <a:pt x="35991" y="0"/>
                  </a:lnTo>
                  <a:lnTo>
                    <a:pt x="22015" y="2841"/>
                  </a:lnTo>
                  <a:lnTo>
                    <a:pt x="10571" y="10577"/>
                  </a:lnTo>
                  <a:lnTo>
                    <a:pt x="2839" y="22025"/>
                  </a:lnTo>
                  <a:lnTo>
                    <a:pt x="0" y="36004"/>
                  </a:lnTo>
                  <a:lnTo>
                    <a:pt x="0" y="395998"/>
                  </a:lnTo>
                  <a:lnTo>
                    <a:pt x="2839" y="409982"/>
                  </a:lnTo>
                  <a:lnTo>
                    <a:pt x="10571" y="421430"/>
                  </a:lnTo>
                  <a:lnTo>
                    <a:pt x="22015" y="429163"/>
                  </a:lnTo>
                  <a:lnTo>
                    <a:pt x="35991" y="432003"/>
                  </a:lnTo>
                  <a:lnTo>
                    <a:pt x="1007999" y="432003"/>
                  </a:lnTo>
                  <a:lnTo>
                    <a:pt x="1007999" y="0"/>
                  </a:lnTo>
                  <a:close/>
                </a:path>
              </a:pathLst>
            </a:custGeom>
            <a:solidFill>
              <a:schemeClr val="bg1">
                <a:lumMod val="75000"/>
              </a:schemeClr>
            </a:solidFill>
          </p:spPr>
          <p:txBody>
            <a:bodyPr wrap="square" lIns="0" tIns="0" rIns="0" bIns="0" rtlCol="0" anchor="ctr" anchorCtr="1"/>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社会保険労務士の</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提出代行者名記載欄</a:t>
              </a:r>
              <a:endParaRPr sz="900" dirty="0"/>
            </a:p>
          </p:txBody>
        </p:sp>
        <p:sp>
          <p:nvSpPr>
            <p:cNvPr id="117" name="object 57"/>
            <p:cNvSpPr/>
            <p:nvPr/>
          </p:nvSpPr>
          <p:spPr>
            <a:xfrm>
              <a:off x="323494" y="8766543"/>
              <a:ext cx="5580380" cy="432434"/>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0" tIns="0" rIns="0" bIns="0" rtlCol="0"/>
            <a:lstStyle/>
            <a:p>
              <a:endParaRPr/>
            </a:p>
          </p:txBody>
        </p:sp>
      </p:grpSp>
      <p:sp>
        <p:nvSpPr>
          <p:cNvPr id="126" name="object 171"/>
          <p:cNvSpPr/>
          <p:nvPr/>
        </p:nvSpPr>
        <p:spPr>
          <a:xfrm>
            <a:off x="6191503" y="10134562"/>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1/3</a:t>
            </a:r>
            <a:endParaRPr sz="1050" dirty="0"/>
          </a:p>
        </p:txBody>
      </p:sp>
      <p:sp>
        <p:nvSpPr>
          <p:cNvPr id="130" name="object 59"/>
          <p:cNvSpPr/>
          <p:nvPr/>
        </p:nvSpPr>
        <p:spPr>
          <a:xfrm>
            <a:off x="5975527" y="8766556"/>
            <a:ext cx="1260475" cy="1152525"/>
          </a:xfrm>
          <a:custGeom>
            <a:avLst/>
            <a:gdLst/>
            <a:ahLst/>
            <a:cxnLst/>
            <a:rect l="l" t="t" r="r" b="b"/>
            <a:pathLst>
              <a:path w="1260475" h="1152525">
                <a:moveTo>
                  <a:pt x="1259992" y="1152004"/>
                </a:moveTo>
                <a:lnTo>
                  <a:pt x="0" y="1152004"/>
                </a:lnTo>
                <a:lnTo>
                  <a:pt x="0" y="0"/>
                </a:lnTo>
                <a:lnTo>
                  <a:pt x="1259992" y="0"/>
                </a:lnTo>
                <a:lnTo>
                  <a:pt x="1259992" y="1152004"/>
                </a:lnTo>
                <a:close/>
              </a:path>
            </a:pathLst>
          </a:custGeom>
          <a:ln w="5397">
            <a:solidFill>
              <a:srgbClr val="221915"/>
            </a:solidFill>
          </a:ln>
        </p:spPr>
        <p:txBody>
          <a:bodyPr wrap="square" lIns="0" tIns="36000" rIns="0" bIns="0" rtlCol="0" anchor="t" anchorCtr="1"/>
          <a:lstStyle/>
          <a:p>
            <a:r>
              <a:rPr lang="ja-JP" altLang="en-US" sz="900" dirty="0">
                <a:latin typeface="ＭＳ ゴシック" panose="020B0609070205080204" pitchFamily="49" charset="-128"/>
                <a:ea typeface="ＭＳ ゴシック" panose="020B0609070205080204" pitchFamily="49" charset="-128"/>
                <a:cs typeface="Meiryo UI"/>
              </a:rPr>
              <a:t>受付日付印</a:t>
            </a:r>
            <a:endParaRPr sz="900" dirty="0"/>
          </a:p>
        </p:txBody>
      </p:sp>
      <p:sp>
        <p:nvSpPr>
          <p:cNvPr id="159" name="正方形/長方形 158"/>
          <p:cNvSpPr/>
          <p:nvPr/>
        </p:nvSpPr>
        <p:spPr>
          <a:xfrm>
            <a:off x="2271800" y="10074251"/>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兵庫県建築健康保険組合</a:t>
            </a:r>
          </a:p>
        </p:txBody>
      </p:sp>
      <p:grpSp>
        <p:nvGrpSpPr>
          <p:cNvPr id="158" name="グループ化 157"/>
          <p:cNvGrpSpPr/>
          <p:nvPr/>
        </p:nvGrpSpPr>
        <p:grpSpPr>
          <a:xfrm>
            <a:off x="867080" y="614528"/>
            <a:ext cx="5832977" cy="648982"/>
            <a:chOff x="867080" y="1961414"/>
            <a:chExt cx="5832977" cy="648982"/>
          </a:xfrm>
        </p:grpSpPr>
        <p:sp>
          <p:nvSpPr>
            <p:cNvPr id="160" name="object 10"/>
            <p:cNvSpPr/>
            <p:nvPr/>
          </p:nvSpPr>
          <p:spPr>
            <a:xfrm>
              <a:off x="6012000" y="1968370"/>
              <a:ext cx="540000" cy="270000"/>
            </a:xfrm>
            <a:custGeom>
              <a:avLst/>
              <a:gdLst/>
              <a:ahLst/>
              <a:cxnLst/>
              <a:rect l="l" t="t" r="r" b="b"/>
              <a:pathLst>
                <a:path w="387350" h="252095">
                  <a:moveTo>
                    <a:pt x="387032" y="0"/>
                  </a:moveTo>
                  <a:lnTo>
                    <a:pt x="0" y="0"/>
                  </a:lnTo>
                  <a:lnTo>
                    <a:pt x="62115" y="217385"/>
                  </a:lnTo>
                  <a:lnTo>
                    <a:pt x="68806" y="230824"/>
                  </a:lnTo>
                  <a:lnTo>
                    <a:pt x="79687" y="241828"/>
                  </a:lnTo>
                  <a:lnTo>
                    <a:pt x="93257" y="249263"/>
                  </a:lnTo>
                  <a:lnTo>
                    <a:pt x="108013" y="251993"/>
                  </a:lnTo>
                  <a:lnTo>
                    <a:pt x="279031" y="251993"/>
                  </a:lnTo>
                  <a:lnTo>
                    <a:pt x="318240" y="230824"/>
                  </a:lnTo>
                  <a:lnTo>
                    <a:pt x="387032" y="0"/>
                  </a:lnTo>
                  <a:close/>
                </a:path>
              </a:pathLst>
            </a:custGeom>
            <a:solidFill>
              <a:schemeClr val="bg1">
                <a:lumMod val="75000"/>
              </a:schemeClr>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３</a:t>
              </a:r>
              <a:endParaRPr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61" name="object 13"/>
            <p:cNvSpPr/>
            <p:nvPr/>
          </p:nvSpPr>
          <p:spPr>
            <a:xfrm>
              <a:off x="5566942" y="1968370"/>
              <a:ext cx="540000" cy="270000"/>
            </a:xfrm>
            <a:custGeom>
              <a:avLst/>
              <a:gdLst/>
              <a:ahLst/>
              <a:cxnLst/>
              <a:rect l="l" t="t" r="r" b="b"/>
              <a:pathLst>
                <a:path w="387350" h="252095">
                  <a:moveTo>
                    <a:pt x="387019" y="0"/>
                  </a:moveTo>
                  <a:lnTo>
                    <a:pt x="0" y="0"/>
                  </a:lnTo>
                  <a:lnTo>
                    <a:pt x="62115" y="217385"/>
                  </a:lnTo>
                  <a:lnTo>
                    <a:pt x="68794" y="230824"/>
                  </a:lnTo>
                  <a:lnTo>
                    <a:pt x="79671" y="241828"/>
                  </a:lnTo>
                  <a:lnTo>
                    <a:pt x="93242" y="249263"/>
                  </a:lnTo>
                  <a:lnTo>
                    <a:pt x="108000" y="251993"/>
                  </a:lnTo>
                  <a:lnTo>
                    <a:pt x="279006" y="251993"/>
                  </a:lnTo>
                  <a:lnTo>
                    <a:pt x="318221" y="230824"/>
                  </a:lnTo>
                  <a:lnTo>
                    <a:pt x="387019" y="0"/>
                  </a:lnTo>
                  <a:close/>
                </a:path>
              </a:pathLst>
            </a:custGeom>
            <a:solidFill>
              <a:schemeClr val="bg1">
                <a:lumMod val="75000"/>
              </a:schemeClr>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２</a:t>
              </a:r>
              <a:endParaRPr sz="1400" dirty="0"/>
            </a:p>
          </p:txBody>
        </p:sp>
        <p:sp>
          <p:nvSpPr>
            <p:cNvPr id="164" name="object 15"/>
            <p:cNvSpPr/>
            <p:nvPr/>
          </p:nvSpPr>
          <p:spPr>
            <a:xfrm>
              <a:off x="5119193" y="1962324"/>
              <a:ext cx="540586" cy="269756"/>
            </a:xfrm>
            <a:custGeom>
              <a:avLst/>
              <a:gdLst/>
              <a:ahLst/>
              <a:cxnLst/>
              <a:rect l="l" t="t" r="r" b="b"/>
              <a:pathLst>
                <a:path w="387350" h="252095">
                  <a:moveTo>
                    <a:pt x="387007" y="0"/>
                  </a:moveTo>
                  <a:lnTo>
                    <a:pt x="0" y="0"/>
                  </a:lnTo>
                  <a:lnTo>
                    <a:pt x="62115" y="217385"/>
                  </a:lnTo>
                  <a:lnTo>
                    <a:pt x="68796" y="230824"/>
                  </a:lnTo>
                  <a:lnTo>
                    <a:pt x="79678" y="241828"/>
                  </a:lnTo>
                  <a:lnTo>
                    <a:pt x="93253" y="249263"/>
                  </a:lnTo>
                  <a:lnTo>
                    <a:pt x="108013" y="251993"/>
                  </a:lnTo>
                  <a:lnTo>
                    <a:pt x="279006" y="251993"/>
                  </a:lnTo>
                  <a:lnTo>
                    <a:pt x="318218" y="230824"/>
                  </a:lnTo>
                  <a:lnTo>
                    <a:pt x="387007" y="0"/>
                  </a:lnTo>
                  <a:close/>
                </a:path>
              </a:pathLst>
            </a:custGeom>
            <a:solidFill>
              <a:schemeClr val="tx1"/>
            </a:solidFill>
            <a:ln>
              <a:noFill/>
            </a:ln>
          </p:spPr>
          <p:txBody>
            <a:bodyPr wrap="square" lIns="0" tIns="0" rIns="0" bIns="0" rtlCol="0"/>
            <a:lstStyle/>
            <a:p>
              <a:pPr algn="ctr"/>
              <a:r>
                <a:rPr lang="en-US" altLang="ja-JP"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1</a:t>
              </a:r>
              <a:endParaRPr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65" name="object 45"/>
            <p:cNvSpPr/>
            <p:nvPr/>
          </p:nvSpPr>
          <p:spPr>
            <a:xfrm>
              <a:off x="867582" y="2610396"/>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69" name="object 46"/>
            <p:cNvSpPr/>
            <p:nvPr/>
          </p:nvSpPr>
          <p:spPr>
            <a:xfrm>
              <a:off x="867080" y="1961414"/>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74" name="object 62"/>
            <p:cNvSpPr txBox="1"/>
            <p:nvPr/>
          </p:nvSpPr>
          <p:spPr>
            <a:xfrm>
              <a:off x="874889" y="2155394"/>
              <a:ext cx="943764" cy="276999"/>
            </a:xfrm>
            <a:prstGeom prst="rect">
              <a:avLst/>
            </a:prstGeom>
          </p:spPr>
          <p:txBody>
            <a:bodyPr vert="horz" wrap="square" lIns="0" tIns="0" rIns="0" bIns="0" rtlCol="0">
              <a:spAutoFit/>
            </a:bodyPr>
            <a:lstStyle/>
            <a:p>
              <a:pPr marL="12700"/>
              <a:r>
                <a:rPr lang="ja-JP" altLang="en-US" sz="18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8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76" name="object 62"/>
            <p:cNvSpPr txBox="1"/>
            <p:nvPr/>
          </p:nvSpPr>
          <p:spPr>
            <a:xfrm>
              <a:off x="3466851" y="2137461"/>
              <a:ext cx="1180027" cy="276999"/>
            </a:xfrm>
            <a:prstGeom prst="rect">
              <a:avLst/>
            </a:prstGeom>
          </p:spPr>
          <p:txBody>
            <a:bodyPr vert="horz" wrap="square" lIns="0" tIns="0" rIns="0" bIns="0" rtlCol="0">
              <a:spAutoFit/>
            </a:bodyPr>
            <a:lstStyle/>
            <a:p>
              <a:pPr marL="12700"/>
              <a:r>
                <a:rPr lang="ja-JP" altLang="en-US" sz="1800" b="1" dirty="0">
                  <a:solidFill>
                    <a:prstClr val="black"/>
                  </a:solidFill>
                  <a:latin typeface="ＭＳ ゴシック" panose="020B0609070205080204" pitchFamily="49" charset="-128"/>
                  <a:ea typeface="ＭＳ ゴシック" panose="020B0609070205080204" pitchFamily="49" charset="-128"/>
                  <a:cs typeface="PMingLiU"/>
                </a:rPr>
                <a:t>支給申請書</a:t>
              </a:r>
              <a:endParaRPr sz="18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77" name="object 62"/>
            <p:cNvSpPr txBox="1"/>
            <p:nvPr/>
          </p:nvSpPr>
          <p:spPr>
            <a:xfrm>
              <a:off x="1889613" y="2080241"/>
              <a:ext cx="1563765" cy="369332"/>
            </a:xfrm>
            <a:prstGeom prst="rect">
              <a:avLst/>
            </a:prstGeom>
          </p:spPr>
          <p:txBody>
            <a:bodyPr vert="horz" wrap="square" lIns="0" tIns="0" rIns="0" bIns="0" rtlCol="0">
              <a:spAutoFit/>
            </a:bodyPr>
            <a:lstStyle/>
            <a:p>
              <a:pPr marL="12700"/>
              <a:r>
                <a:rPr lang="ja-JP" altLang="en-US" sz="2400" b="1" dirty="0">
                  <a:solidFill>
                    <a:prstClr val="black"/>
                  </a:solidFill>
                  <a:latin typeface="ＭＳ ゴシック" panose="020B0609070205080204" pitchFamily="49" charset="-128"/>
                  <a:ea typeface="ＭＳ ゴシック" panose="020B0609070205080204" pitchFamily="49" charset="-128"/>
                  <a:cs typeface="PMingLiU"/>
                </a:rPr>
                <a:t>出産手当金</a:t>
              </a:r>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88" name="object 17"/>
            <p:cNvSpPr/>
            <p:nvPr/>
          </p:nvSpPr>
          <p:spPr>
            <a:xfrm>
              <a:off x="4943176" y="2306403"/>
              <a:ext cx="1719009"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1000" b="1" dirty="0">
                  <a:solidFill>
                    <a:prstClr val="black"/>
                  </a:solidFill>
                  <a:latin typeface="ＭＳ ゴシック" panose="020B0609070205080204" pitchFamily="49" charset="-128"/>
                  <a:ea typeface="ＭＳ ゴシック" panose="020B0609070205080204" pitchFamily="49" charset="-128"/>
                </a:rPr>
                <a:t>被保険者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申請者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記入用</a:t>
              </a:r>
              <a:endParaRPr sz="1000" b="1" dirty="0">
                <a:solidFill>
                  <a:prstClr val="black"/>
                </a:solidFill>
                <a:latin typeface="ＭＳ ゴシック" panose="020B0609070205080204" pitchFamily="49" charset="-128"/>
                <a:ea typeface="ＭＳ ゴシック" panose="020B0609070205080204" pitchFamily="49" charset="-128"/>
              </a:endParaRPr>
            </a:p>
          </p:txBody>
        </p:sp>
      </p:grpSp>
      <p:sp>
        <p:nvSpPr>
          <p:cNvPr id="189" name="object 61"/>
          <p:cNvSpPr/>
          <p:nvPr/>
        </p:nvSpPr>
        <p:spPr>
          <a:xfrm>
            <a:off x="2942996" y="8187779"/>
            <a:ext cx="4471773" cy="216535"/>
          </a:xfrm>
          <a:custGeom>
            <a:avLst/>
            <a:gdLst/>
            <a:ahLst/>
            <a:cxnLst/>
            <a:rect l="l" t="t" r="r" b="b"/>
            <a:pathLst>
              <a:path w="2592070" h="216534">
                <a:moveTo>
                  <a:pt x="2502001" y="0"/>
                </a:moveTo>
                <a:lnTo>
                  <a:pt x="36017" y="0"/>
                </a:lnTo>
                <a:lnTo>
                  <a:pt x="22031" y="2839"/>
                </a:lnTo>
                <a:lnTo>
                  <a:pt x="10579" y="10572"/>
                </a:lnTo>
                <a:lnTo>
                  <a:pt x="2841" y="22020"/>
                </a:lnTo>
                <a:lnTo>
                  <a:pt x="0" y="36004"/>
                </a:lnTo>
                <a:lnTo>
                  <a:pt x="0" y="179997"/>
                </a:lnTo>
                <a:lnTo>
                  <a:pt x="2841" y="193975"/>
                </a:lnTo>
                <a:lnTo>
                  <a:pt x="10579" y="205424"/>
                </a:lnTo>
                <a:lnTo>
                  <a:pt x="22031" y="213160"/>
                </a:lnTo>
                <a:lnTo>
                  <a:pt x="36017" y="216001"/>
                </a:lnTo>
                <a:lnTo>
                  <a:pt x="2502001" y="216001"/>
                </a:lnTo>
                <a:lnTo>
                  <a:pt x="2592019" y="108000"/>
                </a:lnTo>
                <a:lnTo>
                  <a:pt x="2502001" y="0"/>
                </a:lnTo>
                <a:close/>
              </a:path>
            </a:pathLst>
          </a:custGeom>
          <a:solidFill>
            <a:srgbClr val="221915"/>
          </a:solidFill>
          <a:ln>
            <a:solidFill>
              <a:srgbClr val="221915"/>
            </a:solidFill>
          </a:ln>
        </p:spPr>
        <p:txBody>
          <a:bodyPr wrap="square" lIns="0" tIns="0" rIns="0" bIns="0" rtlCol="0" anchor="ctr" anchorCtr="0"/>
          <a:lstStyle/>
          <a:p>
            <a:pPr algn="ctr"/>
            <a:r>
              <a:rPr lang="ja-JP" altLang="en-US" sz="1100" b="1" dirty="0">
                <a:solidFill>
                  <a:schemeClr val="bg1"/>
                </a:solidFill>
                <a:latin typeface="ＭＳ ゴシック" panose="020B0609070205080204" pitchFamily="49" charset="-128"/>
                <a:ea typeface="ＭＳ ゴシック" panose="020B0609070205080204" pitchFamily="49" charset="-128"/>
              </a:rPr>
              <a:t>「申請者・</a:t>
            </a:r>
            <a:r>
              <a:rPr lang="ja-JP" altLang="en-US" sz="1100" b="1">
                <a:solidFill>
                  <a:schemeClr val="bg1"/>
                </a:solidFill>
                <a:latin typeface="ＭＳ ゴシック" panose="020B0609070205080204" pitchFamily="49" charset="-128"/>
                <a:ea typeface="ＭＳ ゴシック" panose="020B0609070205080204" pitchFamily="49" charset="-128"/>
              </a:rPr>
              <a:t>医師・助産師記入用</a:t>
            </a:r>
            <a:r>
              <a:rPr lang="ja-JP" altLang="en-US" sz="1100" b="1" dirty="0">
                <a:solidFill>
                  <a:schemeClr val="bg1"/>
                </a:solidFill>
                <a:latin typeface="ＭＳ ゴシック" panose="020B0609070205080204" pitchFamily="49" charset="-128"/>
                <a:ea typeface="ＭＳ ゴシック" panose="020B0609070205080204" pitchFamily="49" charset="-128"/>
              </a:rPr>
              <a:t>」は</a:t>
            </a:r>
            <a:r>
              <a:rPr lang="en-US" altLang="ja-JP" sz="1100" b="1" dirty="0">
                <a:solidFill>
                  <a:schemeClr val="bg1"/>
                </a:solidFill>
                <a:latin typeface="ＭＳ ゴシック" panose="020B0609070205080204" pitchFamily="49" charset="-128"/>
                <a:ea typeface="ＭＳ ゴシック" panose="020B0609070205080204" pitchFamily="49" charset="-128"/>
              </a:rPr>
              <a:t>2</a:t>
            </a:r>
            <a:r>
              <a:rPr lang="ja-JP" altLang="en-US" sz="1100" b="1" dirty="0">
                <a:solidFill>
                  <a:schemeClr val="bg1"/>
                </a:solidFill>
                <a:latin typeface="ＭＳ ゴシック" panose="020B0609070205080204" pitchFamily="49" charset="-128"/>
                <a:ea typeface="ＭＳ ゴシック" panose="020B0609070205080204" pitchFamily="49" charset="-128"/>
              </a:rPr>
              <a:t>ページに続きます。</a:t>
            </a:r>
            <a:r>
              <a:rPr lang="en-US" altLang="ja-JP" sz="1100" b="1" dirty="0">
                <a:solidFill>
                  <a:schemeClr val="bg1"/>
                </a:solidFill>
                <a:latin typeface="ＭＳ ゴシック" panose="020B0609070205080204" pitchFamily="49" charset="-128"/>
                <a:ea typeface="ＭＳ ゴシック" panose="020B0609070205080204" pitchFamily="49" charset="-128"/>
              </a:rPr>
              <a:t>〉〉〉</a:t>
            </a:r>
          </a:p>
        </p:txBody>
      </p:sp>
      <p:grpSp>
        <p:nvGrpSpPr>
          <p:cNvPr id="114" name="グループ化 113"/>
          <p:cNvGrpSpPr/>
          <p:nvPr/>
        </p:nvGrpSpPr>
        <p:grpSpPr>
          <a:xfrm>
            <a:off x="323989" y="1460500"/>
            <a:ext cx="6912609" cy="2355114"/>
            <a:chOff x="323989" y="1619986"/>
            <a:chExt cx="6912609" cy="2355114"/>
          </a:xfrm>
        </p:grpSpPr>
        <p:sp>
          <p:nvSpPr>
            <p:cNvPr id="121" name="object 6"/>
            <p:cNvSpPr/>
            <p:nvPr/>
          </p:nvSpPr>
          <p:spPr>
            <a:xfrm>
              <a:off x="539750" y="3708500"/>
              <a:ext cx="6686376" cy="258422"/>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noFill/>
          </p:spPr>
          <p:txBody>
            <a:bodyPr wrap="square" lIns="0" tIns="0" rIns="0" bIns="0" rtlCol="0" anchor="ctr"/>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 出産手当金の受取については事業主に委任します。　　　　　　　　　　　</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在職中の方は事業主への委任払いにご協力願います。</a:t>
              </a:r>
              <a:endParaRPr lang="ja-JP" altLang="en-US" sz="800" dirty="0">
                <a:latin typeface="ＭＳ ゴシック" panose="020B0609070205080204" pitchFamily="49" charset="-128"/>
                <a:ea typeface="ＭＳ ゴシック" panose="020B0609070205080204" pitchFamily="49" charset="-128"/>
                <a:cs typeface="PMingLiU"/>
              </a:endParaRPr>
            </a:p>
          </p:txBody>
        </p:sp>
        <p:sp>
          <p:nvSpPr>
            <p:cNvPr id="125" name="object 6"/>
            <p:cNvSpPr/>
            <p:nvPr/>
          </p:nvSpPr>
          <p:spPr>
            <a:xfrm>
              <a:off x="539509" y="3347972"/>
              <a:ext cx="814950" cy="36052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latin typeface="ＭＳ ゴシック" panose="020B0609070205080204" pitchFamily="49" charset="-128"/>
                  <a:ea typeface="ＭＳ ゴシック" panose="020B0609070205080204" pitchFamily="49" charset="-128"/>
                  <a:cs typeface="PMingLiU"/>
                </a:rPr>
                <a:t>電話番号</a:t>
              </a:r>
              <a:endParaRPr lang="en-US" altLang="ja-JP" sz="900" dirty="0">
                <a:latin typeface="ＭＳ ゴシック" panose="020B0609070205080204" pitchFamily="49" charset="-128"/>
                <a:ea typeface="ＭＳ ゴシック" panose="020B0609070205080204" pitchFamily="49" charset="-128"/>
                <a:cs typeface="PMingLiU"/>
              </a:endParaRPr>
            </a:p>
            <a:p>
              <a:pPr algn="ctr"/>
              <a:r>
                <a:rPr lang="ja-JP" altLang="en-US" sz="700" dirty="0">
                  <a:latin typeface="ＭＳ ゴシック" panose="020B0609070205080204" pitchFamily="49" charset="-128"/>
                  <a:ea typeface="ＭＳ ゴシック" panose="020B0609070205080204" pitchFamily="49" charset="-128"/>
                  <a:cs typeface="PMingLiU"/>
                </a:rPr>
                <a:t>（日中の連絡先）</a:t>
              </a:r>
            </a:p>
          </p:txBody>
        </p:sp>
        <p:sp>
          <p:nvSpPr>
            <p:cNvPr id="127" name="object 6"/>
            <p:cNvSpPr/>
            <p:nvPr/>
          </p:nvSpPr>
          <p:spPr>
            <a:xfrm>
              <a:off x="544053" y="2988132"/>
              <a:ext cx="810405" cy="359841"/>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住所</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31" name="object 6"/>
            <p:cNvSpPr/>
            <p:nvPr/>
          </p:nvSpPr>
          <p:spPr>
            <a:xfrm>
              <a:off x="544966" y="2372915"/>
              <a:ext cx="810405" cy="61507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氏</a:t>
              </a:r>
              <a:r>
                <a:rPr lang="ja-JP" altLang="en-US" sz="900" spc="-225" dirty="0">
                  <a:solidFill>
                    <a:srgbClr val="231F20"/>
                  </a:solidFill>
                  <a:latin typeface="ＭＳ ゴシック" panose="020B0609070205080204" pitchFamily="49" charset="-128"/>
                  <a:ea typeface="ＭＳ ゴシック" panose="020B0609070205080204" pitchFamily="49" charset="-128"/>
                  <a:cs typeface="PMingLiU"/>
                </a:rPr>
                <a:t>名</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32" name="object 6"/>
            <p:cNvSpPr/>
            <p:nvPr/>
          </p:nvSpPr>
          <p:spPr>
            <a:xfrm>
              <a:off x="544966" y="1632197"/>
              <a:ext cx="810405" cy="743795"/>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被保険者の</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33" name="object 5"/>
            <p:cNvSpPr/>
            <p:nvPr/>
          </p:nvSpPr>
          <p:spPr>
            <a:xfrm>
              <a:off x="1331975" y="1619986"/>
              <a:ext cx="1750542" cy="216536"/>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記号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34" name="object 17"/>
            <p:cNvSpPr/>
            <p:nvPr/>
          </p:nvSpPr>
          <p:spPr>
            <a:xfrm>
              <a:off x="323989" y="1619998"/>
              <a:ext cx="231245" cy="2355101"/>
            </a:xfrm>
            <a:custGeom>
              <a:avLst/>
              <a:gdLst/>
              <a:ahLst/>
              <a:cxnLst/>
              <a:rect l="l" t="t" r="r" b="b"/>
              <a:pathLst>
                <a:path w="216534" h="2088514">
                  <a:moveTo>
                    <a:pt x="216001" y="0"/>
                  </a:moveTo>
                  <a:lnTo>
                    <a:pt x="36004" y="0"/>
                  </a:lnTo>
                  <a:lnTo>
                    <a:pt x="22025" y="2839"/>
                  </a:lnTo>
                  <a:lnTo>
                    <a:pt x="10577" y="10571"/>
                  </a:lnTo>
                  <a:lnTo>
                    <a:pt x="2841" y="22015"/>
                  </a:lnTo>
                  <a:lnTo>
                    <a:pt x="0" y="35991"/>
                  </a:lnTo>
                  <a:lnTo>
                    <a:pt x="0" y="2052002"/>
                  </a:lnTo>
                  <a:lnTo>
                    <a:pt x="2841" y="2065979"/>
                  </a:lnTo>
                  <a:lnTo>
                    <a:pt x="10577" y="2077423"/>
                  </a:lnTo>
                  <a:lnTo>
                    <a:pt x="22025" y="2085154"/>
                  </a:lnTo>
                  <a:lnTo>
                    <a:pt x="36004" y="2087994"/>
                  </a:lnTo>
                  <a:lnTo>
                    <a:pt x="216001" y="2087994"/>
                  </a:lnTo>
                  <a:lnTo>
                    <a:pt x="216001" y="0"/>
                  </a:lnTo>
                  <a:close/>
                </a:path>
              </a:pathLst>
            </a:custGeom>
            <a:solidFill>
              <a:srgbClr val="6D6E71"/>
            </a:solidFill>
          </p:spPr>
          <p:txBody>
            <a:bodyPr vert="eaVert" wrap="square" lIns="0" tIns="72000" rIns="0" bIns="0" rtlCol="0" anchor="ctr" anchorCtr="0"/>
            <a:lstStyle/>
            <a:p>
              <a:pPr algn="ctr"/>
              <a:r>
                <a:rPr lang="ja-JP" altLang="en-US" sz="1000" b="1" dirty="0">
                  <a:solidFill>
                    <a:schemeClr val="bg1"/>
                  </a:solidFill>
                </a:rPr>
                <a:t>被保険者（申請者）情報</a:t>
              </a:r>
            </a:p>
          </p:txBody>
        </p:sp>
        <p:sp>
          <p:nvSpPr>
            <p:cNvPr id="135" name="object 22"/>
            <p:cNvSpPr/>
            <p:nvPr/>
          </p:nvSpPr>
          <p:spPr>
            <a:xfrm>
              <a:off x="539991" y="2375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41" name="object 23"/>
            <p:cNvSpPr/>
            <p:nvPr/>
          </p:nvSpPr>
          <p:spPr>
            <a:xfrm>
              <a:off x="539991" y="2987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43" name="object 25"/>
            <p:cNvSpPr/>
            <p:nvPr/>
          </p:nvSpPr>
          <p:spPr>
            <a:xfrm flipV="1">
              <a:off x="1332001" y="2510270"/>
              <a:ext cx="3166329" cy="45719"/>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44" name="object 66"/>
            <p:cNvSpPr txBox="1"/>
            <p:nvPr/>
          </p:nvSpPr>
          <p:spPr>
            <a:xfrm>
              <a:off x="1311732" y="2413101"/>
              <a:ext cx="666318" cy="107722"/>
            </a:xfrm>
            <a:prstGeom prst="rect">
              <a:avLst/>
            </a:prstGeom>
          </p:spPr>
          <p:txBody>
            <a:bodyPr vert="horz" wrap="square" lIns="0" tIns="0" rIns="0" bIns="0" rtlCol="0">
              <a:spAutoFit/>
            </a:bodyPr>
            <a:lstStyle/>
            <a:p>
              <a:pPr marL="12700">
                <a:lnSpc>
                  <a:spcPct val="100000"/>
                </a:lnSpc>
              </a:pPr>
              <a:r>
                <a:rPr sz="700" spc="-50" dirty="0">
                  <a:solidFill>
                    <a:srgbClr val="231F20"/>
                  </a:solidFill>
                  <a:latin typeface="ＭＳ ゴシック" panose="020B0609070205080204" pitchFamily="49" charset="-128"/>
                  <a:ea typeface="ＭＳ ゴシック" panose="020B0609070205080204" pitchFamily="49" charset="-128"/>
                  <a:cs typeface="Meiryo UI"/>
                </a:rPr>
                <a:t>（</a:t>
              </a:r>
              <a:r>
                <a:rPr sz="700" spc="120" dirty="0">
                  <a:solidFill>
                    <a:srgbClr val="231F20"/>
                  </a:solidFill>
                  <a:latin typeface="ＭＳ ゴシック" panose="020B0609070205080204" pitchFamily="49" charset="-128"/>
                  <a:ea typeface="ＭＳ ゴシック" panose="020B0609070205080204" pitchFamily="49" charset="-128"/>
                  <a:cs typeface="Meiryo UI"/>
                </a:rPr>
                <a:t>フ</a:t>
              </a:r>
              <a:r>
                <a:rPr sz="700" spc="65" dirty="0">
                  <a:solidFill>
                    <a:srgbClr val="231F20"/>
                  </a:solidFill>
                  <a:latin typeface="ＭＳ ゴシック" panose="020B0609070205080204" pitchFamily="49" charset="-128"/>
                  <a:ea typeface="ＭＳ ゴシック" panose="020B0609070205080204" pitchFamily="49" charset="-128"/>
                  <a:cs typeface="Meiryo UI"/>
                </a:rPr>
                <a:t>リ</a:t>
              </a:r>
              <a:r>
                <a:rPr sz="700" spc="215" dirty="0">
                  <a:solidFill>
                    <a:srgbClr val="231F20"/>
                  </a:solidFill>
                  <a:latin typeface="ＭＳ ゴシック" panose="020B0609070205080204" pitchFamily="49" charset="-128"/>
                  <a:ea typeface="ＭＳ ゴシック" panose="020B0609070205080204" pitchFamily="49" charset="-128"/>
                  <a:cs typeface="Meiryo UI"/>
                </a:rPr>
                <a:t>ガ</a:t>
              </a:r>
              <a:r>
                <a:rPr sz="700" spc="100" dirty="0">
                  <a:solidFill>
                    <a:srgbClr val="231F20"/>
                  </a:solidFill>
                  <a:latin typeface="ＭＳ ゴシック" panose="020B0609070205080204" pitchFamily="49" charset="-128"/>
                  <a:ea typeface="ＭＳ ゴシック" panose="020B0609070205080204" pitchFamily="49" charset="-128"/>
                  <a:cs typeface="Meiryo UI"/>
                </a:rPr>
                <a:t>ナ</a:t>
              </a:r>
              <a:r>
                <a:rPr sz="700" dirty="0">
                  <a:solidFill>
                    <a:srgbClr val="231F20"/>
                  </a:solidFill>
                  <a:latin typeface="ＭＳ ゴシック" panose="020B0609070205080204" pitchFamily="49" charset="-128"/>
                  <a:ea typeface="ＭＳ ゴシック" panose="020B0609070205080204" pitchFamily="49" charset="-128"/>
                  <a:cs typeface="Meiryo UI"/>
                </a:rPr>
                <a:t>）</a:t>
              </a:r>
              <a:endParaRPr sz="700" dirty="0">
                <a:latin typeface="ＭＳ ゴシック" panose="020B0609070205080204" pitchFamily="49" charset="-128"/>
                <a:ea typeface="ＭＳ ゴシック" panose="020B0609070205080204" pitchFamily="49" charset="-128"/>
                <a:cs typeface="Meiryo UI"/>
              </a:endParaRPr>
            </a:p>
          </p:txBody>
        </p:sp>
        <p:sp>
          <p:nvSpPr>
            <p:cNvPr id="145" name="object 72"/>
            <p:cNvSpPr txBox="1"/>
            <p:nvPr/>
          </p:nvSpPr>
          <p:spPr>
            <a:xfrm>
              <a:off x="5193600" y="1890549"/>
              <a:ext cx="389255" cy="369332"/>
            </a:xfrm>
            <a:prstGeom prst="rect">
              <a:avLst/>
            </a:prstGeom>
          </p:spPr>
          <p:txBody>
            <a:bodyPr vert="horz" wrap="square" lIns="0" tIns="0" rIns="0" bIns="0" rtlCol="0" anchor="ctr" anchorCtr="0">
              <a:spAutoFit/>
            </a:bodyPr>
            <a:lstStyle/>
            <a:p>
              <a:pPr marL="12700">
                <a:lnSpc>
                  <a:spcPct val="150000"/>
                </a:lnSpc>
              </a:pPr>
              <a:r>
                <a:rPr sz="800" dirty="0">
                  <a:solidFill>
                    <a:srgbClr val="231F20"/>
                  </a:solidFill>
                  <a:latin typeface="ＭＳ ゴシック" panose="020B0609070205080204" pitchFamily="49" charset="-128"/>
                  <a:ea typeface="ＭＳ ゴシック" panose="020B0609070205080204" pitchFamily="49" charset="-128"/>
                  <a:cs typeface="Meiryo UI"/>
                </a:rPr>
                <a:t>□</a:t>
              </a:r>
              <a:r>
                <a:rPr sz="800" spc="-135"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昭和</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 平成</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78" name="object 131"/>
            <p:cNvSpPr txBox="1"/>
            <p:nvPr/>
          </p:nvSpPr>
          <p:spPr>
            <a:xfrm>
              <a:off x="1399551" y="3460254"/>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latin typeface="ＭＳ ゴシック" panose="020B0609070205080204" pitchFamily="49" charset="-128"/>
                <a:ea typeface="ＭＳ ゴシック" panose="020B0609070205080204" pitchFamily="49" charset="-128"/>
                <a:cs typeface="Meiryo UI"/>
              </a:endParaRPr>
            </a:p>
          </p:txBody>
        </p:sp>
        <p:sp>
          <p:nvSpPr>
            <p:cNvPr id="180" name="object 141"/>
            <p:cNvSpPr/>
            <p:nvPr/>
          </p:nvSpPr>
          <p:spPr>
            <a:xfrm>
              <a:off x="1331975" y="3347973"/>
              <a:ext cx="2250440" cy="362585"/>
            </a:xfrm>
            <a:custGeom>
              <a:avLst/>
              <a:gdLst/>
              <a:ahLst/>
              <a:cxnLst/>
              <a:rect l="l" t="t" r="r" b="b"/>
              <a:pathLst>
                <a:path w="2250440" h="362585">
                  <a:moveTo>
                    <a:pt x="0" y="0"/>
                  </a:moveTo>
                  <a:lnTo>
                    <a:pt x="2250008" y="0"/>
                  </a:lnTo>
                  <a:lnTo>
                    <a:pt x="2250008" y="362534"/>
                  </a:lnTo>
                </a:path>
              </a:pathLst>
            </a:custGeom>
            <a:ln w="5397">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pic>
          <p:nvPicPr>
            <p:cNvPr id="19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9108" y="1935549"/>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98" name="object 5"/>
            <p:cNvSpPr/>
            <p:nvPr/>
          </p:nvSpPr>
          <p:spPr>
            <a:xfrm>
              <a:off x="3082517" y="1632198"/>
              <a:ext cx="2010994" cy="204324"/>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pPr marL="12700">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番号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99" name="object 5"/>
            <p:cNvSpPr/>
            <p:nvPr/>
          </p:nvSpPr>
          <p:spPr>
            <a:xfrm>
              <a:off x="5093510" y="1626092"/>
              <a:ext cx="2143087" cy="210430"/>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72000" tIns="0" rIns="0" bIns="0" rtlCol="0" anchor="ctr" anchorCtr="0"/>
            <a:lstStyle/>
            <a:p>
              <a:pPr marL="12700"/>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生　年　月　日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208" name="object 18"/>
            <p:cNvSpPr/>
            <p:nvPr/>
          </p:nvSpPr>
          <p:spPr>
            <a:xfrm>
              <a:off x="323989" y="1619986"/>
              <a:ext cx="6912609" cy="2355114"/>
            </a:xfrm>
            <a:custGeom>
              <a:avLst/>
              <a:gdLst/>
              <a:ahLst/>
              <a:cxnLst/>
              <a:rect l="l" t="t" r="r" b="b"/>
              <a:pathLst>
                <a:path w="6912609" h="2088514">
                  <a:moveTo>
                    <a:pt x="6912000" y="2052002"/>
                  </a:moveTo>
                  <a:lnTo>
                    <a:pt x="6909160" y="2065979"/>
                  </a:lnTo>
                  <a:lnTo>
                    <a:pt x="6901427" y="2077423"/>
                  </a:lnTo>
                  <a:lnTo>
                    <a:pt x="6889979" y="2085154"/>
                  </a:lnTo>
                  <a:lnTo>
                    <a:pt x="6875995" y="2087994"/>
                  </a:lnTo>
                  <a:lnTo>
                    <a:pt x="36004" y="2087994"/>
                  </a:lnTo>
                  <a:lnTo>
                    <a:pt x="22020" y="2085154"/>
                  </a:lnTo>
                  <a:lnTo>
                    <a:pt x="10572" y="2077423"/>
                  </a:lnTo>
                  <a:lnTo>
                    <a:pt x="2839" y="2065979"/>
                  </a:lnTo>
                  <a:lnTo>
                    <a:pt x="0" y="2052002"/>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2052002"/>
                  </a:lnTo>
                  <a:close/>
                </a:path>
              </a:pathLst>
            </a:custGeom>
            <a:ln w="28803">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09" name="object 27"/>
            <p:cNvSpPr/>
            <p:nvPr/>
          </p:nvSpPr>
          <p:spPr>
            <a:xfrm>
              <a:off x="5093994" y="1619999"/>
              <a:ext cx="52407" cy="1365907"/>
            </a:xfrm>
            <a:custGeom>
              <a:avLst/>
              <a:gdLst/>
              <a:ahLst/>
              <a:cxnLst/>
              <a:rect l="l" t="t" r="r" b="b"/>
              <a:pathLst>
                <a:path h="756285">
                  <a:moveTo>
                    <a:pt x="0" y="0"/>
                  </a:moveTo>
                  <a:lnTo>
                    <a:pt x="0" y="756005"/>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10" name="object 23"/>
            <p:cNvSpPr/>
            <p:nvPr/>
          </p:nvSpPr>
          <p:spPr>
            <a:xfrm>
              <a:off x="539991" y="3717925"/>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pic>
          <p:nvPicPr>
            <p:cNvPr id="21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1186" y="1937133"/>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236" name="グループ化 235"/>
          <p:cNvGrpSpPr/>
          <p:nvPr/>
        </p:nvGrpSpPr>
        <p:grpSpPr>
          <a:xfrm>
            <a:off x="343026" y="3966655"/>
            <a:ext cx="6920270" cy="1944370"/>
            <a:chOff x="1007516" y="6120561"/>
            <a:chExt cx="6228181" cy="1944370"/>
          </a:xfrm>
        </p:grpSpPr>
        <p:sp>
          <p:nvSpPr>
            <p:cNvPr id="237" name="object 7"/>
            <p:cNvSpPr/>
            <p:nvPr/>
          </p:nvSpPr>
          <p:spPr>
            <a:xfrm>
              <a:off x="1212916" y="6120574"/>
              <a:ext cx="766772" cy="720027"/>
            </a:xfrm>
            <a:custGeom>
              <a:avLst/>
              <a:gdLst/>
              <a:ahLst/>
              <a:cxnLst/>
              <a:rect l="l" t="t" r="r" b="b"/>
              <a:pathLst>
                <a:path w="972185" h="1944370">
                  <a:moveTo>
                    <a:pt x="972007" y="0"/>
                  </a:moveTo>
                  <a:lnTo>
                    <a:pt x="36004" y="0"/>
                  </a:lnTo>
                  <a:lnTo>
                    <a:pt x="22025" y="2839"/>
                  </a:lnTo>
                  <a:lnTo>
                    <a:pt x="10577" y="10572"/>
                  </a:lnTo>
                  <a:lnTo>
                    <a:pt x="2841" y="22020"/>
                  </a:lnTo>
                  <a:lnTo>
                    <a:pt x="0" y="36004"/>
                  </a:lnTo>
                  <a:lnTo>
                    <a:pt x="0" y="1908022"/>
                  </a:lnTo>
                  <a:lnTo>
                    <a:pt x="2841" y="1922006"/>
                  </a:lnTo>
                  <a:lnTo>
                    <a:pt x="10577" y="1933454"/>
                  </a:lnTo>
                  <a:lnTo>
                    <a:pt x="22025" y="1941187"/>
                  </a:lnTo>
                  <a:lnTo>
                    <a:pt x="36004" y="1944027"/>
                  </a:lnTo>
                  <a:lnTo>
                    <a:pt x="972007" y="1944027"/>
                  </a:lnTo>
                  <a:lnTo>
                    <a:pt x="972007"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被保険者</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（申請者）</a:t>
              </a:r>
              <a:endParaRPr sz="900" dirty="0"/>
            </a:p>
          </p:txBody>
        </p:sp>
        <p:sp>
          <p:nvSpPr>
            <p:cNvPr id="238" name="object 8"/>
            <p:cNvSpPr/>
            <p:nvPr/>
          </p:nvSpPr>
          <p:spPr>
            <a:xfrm>
              <a:off x="6407518" y="6840639"/>
              <a:ext cx="828040" cy="612140"/>
            </a:xfrm>
            <a:custGeom>
              <a:avLst/>
              <a:gdLst/>
              <a:ahLst/>
              <a:cxnLst/>
              <a:rect l="l" t="t" r="r" b="b"/>
              <a:pathLst>
                <a:path w="828040" h="612140">
                  <a:moveTo>
                    <a:pt x="0" y="611987"/>
                  </a:moveTo>
                  <a:lnTo>
                    <a:pt x="828001" y="611987"/>
                  </a:lnTo>
                  <a:lnTo>
                    <a:pt x="828001" y="0"/>
                  </a:lnTo>
                  <a:lnTo>
                    <a:pt x="0" y="0"/>
                  </a:lnTo>
                  <a:lnTo>
                    <a:pt x="0" y="611987"/>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委任者と</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受取代理人</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との関係</a:t>
              </a:r>
              <a:endParaRPr sz="900" dirty="0"/>
            </a:p>
          </p:txBody>
        </p:sp>
        <p:sp>
          <p:nvSpPr>
            <p:cNvPr id="239" name="object 50"/>
            <p:cNvSpPr/>
            <p:nvPr/>
          </p:nvSpPr>
          <p:spPr>
            <a:xfrm>
              <a:off x="6407518" y="6840626"/>
              <a:ext cx="0" cy="1224280"/>
            </a:xfrm>
            <a:custGeom>
              <a:avLst/>
              <a:gdLst/>
              <a:ahLst/>
              <a:cxnLst/>
              <a:rect l="l" t="t" r="r" b="b"/>
              <a:pathLst>
                <a:path h="1224279">
                  <a:moveTo>
                    <a:pt x="0" y="1223975"/>
                  </a:moveTo>
                  <a:lnTo>
                    <a:pt x="0" y="0"/>
                  </a:lnTo>
                </a:path>
              </a:pathLst>
            </a:custGeom>
            <a:ln w="16205">
              <a:solidFill>
                <a:srgbClr val="221915"/>
              </a:solidFill>
            </a:ln>
          </p:spPr>
          <p:txBody>
            <a:bodyPr wrap="square" lIns="0" tIns="0" rIns="0" bIns="0" rtlCol="0"/>
            <a:lstStyle/>
            <a:p>
              <a:endParaRPr/>
            </a:p>
          </p:txBody>
        </p:sp>
        <p:sp>
          <p:nvSpPr>
            <p:cNvPr id="241" name="object 78"/>
            <p:cNvSpPr txBox="1"/>
            <p:nvPr/>
          </p:nvSpPr>
          <p:spPr>
            <a:xfrm>
              <a:off x="5704725" y="6175082"/>
              <a:ext cx="1414703" cy="107722"/>
            </a:xfrm>
            <a:prstGeom prst="rect">
              <a:avLst/>
            </a:prstGeom>
          </p:spPr>
          <p:txBody>
            <a:bodyPr vert="horz" wrap="square" lIns="0" tIns="0" rIns="0" bIns="0" rtlCol="0">
              <a:spAutoFit/>
            </a:bodyPr>
            <a:lstStyle/>
            <a:p>
              <a:pPr marL="12700"/>
              <a:r>
                <a:rPr lang="ja-JP" altLang="en-US" sz="700" dirty="0">
                  <a:solidFill>
                    <a:srgbClr val="231F20"/>
                  </a:solidFill>
                  <a:latin typeface="ＭＳ ゴシック" panose="020B0609070205080204" pitchFamily="49" charset="-128"/>
                  <a:ea typeface="ＭＳ ゴシック" panose="020B0609070205080204" pitchFamily="49" charset="-128"/>
                  <a:cs typeface="Meiryo UI"/>
                </a:rPr>
                <a:t>令和　　　　</a:t>
              </a:r>
              <a:r>
                <a:rPr sz="7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700" dirty="0">
                  <a:solidFill>
                    <a:srgbClr val="231F20"/>
                  </a:solidFill>
                  <a:latin typeface="ＭＳ ゴシック" panose="020B0609070205080204" pitchFamily="49" charset="-128"/>
                  <a:ea typeface="ＭＳ ゴシック" panose="020B0609070205080204" pitchFamily="49" charset="-128"/>
                  <a:cs typeface="Meiryo UI"/>
                </a:rPr>
                <a:t>　　　月　　  日</a:t>
              </a:r>
              <a:endParaRPr sz="700" dirty="0">
                <a:latin typeface="ＭＳ ゴシック" panose="020B0609070205080204" pitchFamily="49" charset="-128"/>
                <a:ea typeface="ＭＳ ゴシック" panose="020B0609070205080204" pitchFamily="49" charset="-128"/>
                <a:cs typeface="Meiryo UI"/>
              </a:endParaRPr>
            </a:p>
          </p:txBody>
        </p:sp>
        <p:sp>
          <p:nvSpPr>
            <p:cNvPr id="242" name="object 78"/>
            <p:cNvSpPr txBox="1"/>
            <p:nvPr/>
          </p:nvSpPr>
          <p:spPr>
            <a:xfrm>
              <a:off x="2043587" y="6175082"/>
              <a:ext cx="2785576" cy="107722"/>
            </a:xfrm>
            <a:prstGeom prst="rect">
              <a:avLst/>
            </a:prstGeom>
          </p:spPr>
          <p:txBody>
            <a:bodyPr vert="horz" wrap="square" lIns="0" tIns="0" rIns="0" bIns="0" rtlCol="0">
              <a:spAutoFit/>
            </a:bodyPr>
            <a:lstStyle/>
            <a:p>
              <a:pPr marL="12700"/>
              <a:r>
                <a:rPr lang="ja-JP" altLang="en-US" sz="700" dirty="0">
                  <a:latin typeface="ＭＳ ゴシック" panose="020B0609070205080204" pitchFamily="49" charset="-128"/>
                  <a:ea typeface="ＭＳ ゴシック" panose="020B0609070205080204" pitchFamily="49" charset="-128"/>
                  <a:cs typeface="Meiryo UI"/>
                </a:rPr>
                <a:t>本申請に基づく給付金に関する受領を下記の代理人に委任します。</a:t>
              </a:r>
              <a:endParaRPr sz="700" dirty="0">
                <a:latin typeface="ＭＳ ゴシック" panose="020B0609070205080204" pitchFamily="49" charset="-128"/>
                <a:ea typeface="ＭＳ ゴシック" panose="020B0609070205080204" pitchFamily="49" charset="-128"/>
                <a:cs typeface="Meiryo UI"/>
              </a:endParaRPr>
            </a:p>
          </p:txBody>
        </p:sp>
        <p:sp>
          <p:nvSpPr>
            <p:cNvPr id="243" name="object 65"/>
            <p:cNvSpPr txBox="1"/>
            <p:nvPr/>
          </p:nvSpPr>
          <p:spPr>
            <a:xfrm>
              <a:off x="2043587" y="6482164"/>
              <a:ext cx="690687" cy="107722"/>
            </a:xfrm>
            <a:prstGeom prst="rect">
              <a:avLst/>
            </a:prstGeom>
          </p:spPr>
          <p:txBody>
            <a:bodyPr vert="horz" wrap="square" lIns="0" tIns="0" rIns="0" bIns="0" rtlCol="0" anchor="ctr" anchorCtr="0">
              <a:spAutoFit/>
            </a:bodyPr>
            <a:lstStyle/>
            <a:p>
              <a:pPr marL="12700">
                <a:lnSpc>
                  <a:spcPct val="100000"/>
                </a:lnSpc>
              </a:pPr>
              <a:r>
                <a:rPr sz="700" dirty="0" err="1">
                  <a:solidFill>
                    <a:srgbClr val="231F20"/>
                  </a:solidFill>
                  <a:latin typeface="ＭＳ ゴシック" panose="020B0609070205080204" pitchFamily="49" charset="-128"/>
                  <a:ea typeface="ＭＳ ゴシック" panose="020B0609070205080204" pitchFamily="49" charset="-128"/>
                  <a:cs typeface="PMingLiU"/>
                </a:rPr>
                <a:t>氏</a:t>
              </a:r>
              <a:r>
                <a:rPr sz="700" spc="-225" dirty="0" err="1">
                  <a:solidFill>
                    <a:srgbClr val="231F20"/>
                  </a:solidFill>
                  <a:latin typeface="ＭＳ ゴシック" panose="020B0609070205080204" pitchFamily="49" charset="-128"/>
                  <a:ea typeface="ＭＳ ゴシック" panose="020B0609070205080204" pitchFamily="49" charset="-128"/>
                  <a:cs typeface="PMingLiU"/>
                </a:rPr>
                <a:t>名</a:t>
              </a:r>
              <a:endParaRPr sz="700" dirty="0">
                <a:latin typeface="ＭＳ ゴシック" panose="020B0609070205080204" pitchFamily="49" charset="-128"/>
                <a:ea typeface="ＭＳ ゴシック" panose="020B0609070205080204" pitchFamily="49" charset="-128"/>
                <a:cs typeface="PMingLiU"/>
              </a:endParaRPr>
            </a:p>
          </p:txBody>
        </p:sp>
        <p:sp>
          <p:nvSpPr>
            <p:cNvPr id="244" name="object 129"/>
            <p:cNvSpPr txBox="1"/>
            <p:nvPr/>
          </p:nvSpPr>
          <p:spPr>
            <a:xfrm>
              <a:off x="2072529" y="7092746"/>
              <a:ext cx="549144" cy="107722"/>
            </a:xfrm>
            <a:prstGeom prst="rect">
              <a:avLst/>
            </a:prstGeom>
          </p:spPr>
          <p:txBody>
            <a:bodyPr vert="horz" wrap="square" lIns="0" tIns="0" rIns="0" bIns="0" rtlCol="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事業所所在地</a:t>
              </a:r>
              <a:endParaRPr sz="700" dirty="0">
                <a:latin typeface="ＭＳ ゴシック" panose="020B0609070205080204" pitchFamily="49" charset="-128"/>
                <a:ea typeface="ＭＳ ゴシック" panose="020B0609070205080204" pitchFamily="49" charset="-128"/>
                <a:cs typeface="PMingLiU"/>
              </a:endParaRPr>
            </a:p>
          </p:txBody>
        </p:sp>
        <p:sp>
          <p:nvSpPr>
            <p:cNvPr id="245" name="object 61"/>
            <p:cNvSpPr txBox="1"/>
            <p:nvPr/>
          </p:nvSpPr>
          <p:spPr>
            <a:xfrm>
              <a:off x="1223516" y="7270720"/>
              <a:ext cx="754533" cy="261610"/>
            </a:xfrm>
            <a:prstGeom prst="rect">
              <a:avLst/>
            </a:prstGeom>
          </p:spPr>
          <p:txBody>
            <a:bodyPr vert="horz" wrap="square" lIns="0" tIns="0" rIns="0" bIns="0" rtlCol="0">
              <a:spAutoFit/>
            </a:bodyPr>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代理人</a:t>
              </a:r>
              <a:endParaRPr lang="en-US" altLang="ja-JP" sz="8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（口座名義人）</a:t>
              </a:r>
              <a:endParaRPr sz="800" dirty="0">
                <a:latin typeface="ＭＳ ゴシック" panose="020B0609070205080204" pitchFamily="49" charset="-128"/>
                <a:ea typeface="ＭＳ ゴシック" panose="020B0609070205080204" pitchFamily="49" charset="-128"/>
                <a:cs typeface="Meiryo UI"/>
              </a:endParaRPr>
            </a:p>
          </p:txBody>
        </p:sp>
        <p:sp>
          <p:nvSpPr>
            <p:cNvPr id="246" name="object 7"/>
            <p:cNvSpPr/>
            <p:nvPr/>
          </p:nvSpPr>
          <p:spPr>
            <a:xfrm>
              <a:off x="1211277" y="6840601"/>
              <a:ext cx="766772" cy="1224330"/>
            </a:xfrm>
            <a:custGeom>
              <a:avLst/>
              <a:gdLst/>
              <a:ahLst/>
              <a:cxnLst/>
              <a:rect l="l" t="t" r="r" b="b"/>
              <a:pathLst>
                <a:path w="972185" h="1944370">
                  <a:moveTo>
                    <a:pt x="972007" y="0"/>
                  </a:moveTo>
                  <a:lnTo>
                    <a:pt x="36004" y="0"/>
                  </a:lnTo>
                  <a:lnTo>
                    <a:pt x="22025" y="2839"/>
                  </a:lnTo>
                  <a:lnTo>
                    <a:pt x="10577" y="10572"/>
                  </a:lnTo>
                  <a:lnTo>
                    <a:pt x="2841" y="22020"/>
                  </a:lnTo>
                  <a:lnTo>
                    <a:pt x="0" y="36004"/>
                  </a:lnTo>
                  <a:lnTo>
                    <a:pt x="0" y="1908022"/>
                  </a:lnTo>
                  <a:lnTo>
                    <a:pt x="2841" y="1922006"/>
                  </a:lnTo>
                  <a:lnTo>
                    <a:pt x="10577" y="1933454"/>
                  </a:lnTo>
                  <a:lnTo>
                    <a:pt x="22025" y="1941187"/>
                  </a:lnTo>
                  <a:lnTo>
                    <a:pt x="36004" y="1944027"/>
                  </a:lnTo>
                  <a:lnTo>
                    <a:pt x="972007" y="1944027"/>
                  </a:lnTo>
                  <a:lnTo>
                    <a:pt x="972007"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受取代理人</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（事業所の</a:t>
              </a:r>
              <a:endParaRPr lang="en-US" altLang="ja-JP" sz="8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　　事業主様）</a:t>
              </a:r>
              <a:endParaRPr sz="800" dirty="0"/>
            </a:p>
          </p:txBody>
        </p:sp>
        <p:sp>
          <p:nvSpPr>
            <p:cNvPr id="247" name="object 36"/>
            <p:cNvSpPr/>
            <p:nvPr/>
          </p:nvSpPr>
          <p:spPr>
            <a:xfrm>
              <a:off x="1223517" y="6840601"/>
              <a:ext cx="6012180" cy="0"/>
            </a:xfrm>
            <a:custGeom>
              <a:avLst/>
              <a:gdLst/>
              <a:ahLst/>
              <a:cxnLst/>
              <a:rect l="l" t="t" r="r" b="b"/>
              <a:pathLst>
                <a:path w="6012180">
                  <a:moveTo>
                    <a:pt x="0" y="0"/>
                  </a:moveTo>
                  <a:lnTo>
                    <a:pt x="6012002" y="0"/>
                  </a:lnTo>
                </a:path>
              </a:pathLst>
            </a:custGeom>
            <a:ln w="16205">
              <a:solidFill>
                <a:srgbClr val="221915"/>
              </a:solidFill>
            </a:ln>
          </p:spPr>
          <p:txBody>
            <a:bodyPr wrap="square" lIns="0" tIns="0" rIns="0" bIns="0" rtlCol="0"/>
            <a:lstStyle/>
            <a:p>
              <a:endParaRPr/>
            </a:p>
          </p:txBody>
        </p:sp>
        <p:sp>
          <p:nvSpPr>
            <p:cNvPr id="248" name="object 30"/>
            <p:cNvSpPr/>
            <p:nvPr/>
          </p:nvSpPr>
          <p:spPr>
            <a:xfrm>
              <a:off x="1007516" y="6120561"/>
              <a:ext cx="216535" cy="1944370"/>
            </a:xfrm>
            <a:custGeom>
              <a:avLst/>
              <a:gdLst/>
              <a:ahLst/>
              <a:cxnLst/>
              <a:rect l="l" t="t" r="r" b="b"/>
              <a:pathLst>
                <a:path w="216534" h="1944370">
                  <a:moveTo>
                    <a:pt x="216001" y="0"/>
                  </a:moveTo>
                  <a:lnTo>
                    <a:pt x="36004" y="0"/>
                  </a:lnTo>
                  <a:lnTo>
                    <a:pt x="22025" y="2839"/>
                  </a:lnTo>
                  <a:lnTo>
                    <a:pt x="10577" y="10572"/>
                  </a:lnTo>
                  <a:lnTo>
                    <a:pt x="2841" y="22020"/>
                  </a:lnTo>
                  <a:lnTo>
                    <a:pt x="0" y="36004"/>
                  </a:lnTo>
                  <a:lnTo>
                    <a:pt x="0" y="1908035"/>
                  </a:lnTo>
                  <a:lnTo>
                    <a:pt x="2841" y="1922019"/>
                  </a:lnTo>
                  <a:lnTo>
                    <a:pt x="10577" y="1933467"/>
                  </a:lnTo>
                  <a:lnTo>
                    <a:pt x="22025" y="1941200"/>
                  </a:lnTo>
                  <a:lnTo>
                    <a:pt x="36004" y="1944039"/>
                  </a:lnTo>
                  <a:lnTo>
                    <a:pt x="216001" y="1944039"/>
                  </a:lnTo>
                  <a:lnTo>
                    <a:pt x="216001" y="0"/>
                  </a:lnTo>
                  <a:close/>
                </a:path>
              </a:pathLst>
            </a:custGeom>
            <a:solidFill>
              <a:srgbClr val="727275"/>
            </a:solidFill>
          </p:spPr>
          <p:txBody>
            <a:bodyPr vert="eaVert" wrap="square" lIns="0" tIns="72000" rIns="0" bIns="0" rtlCol="0" anchor="ctr" anchorCtr="0"/>
            <a:lstStyle/>
            <a:p>
              <a:r>
                <a:rPr lang="ja-JP" altLang="en-US" sz="900" b="1" dirty="0">
                  <a:solidFill>
                    <a:schemeClr val="bg1"/>
                  </a:solidFill>
                </a:rPr>
                <a:t>受取代理人の欄　（事業主への委任欄）　</a:t>
              </a:r>
            </a:p>
          </p:txBody>
        </p:sp>
        <p:sp>
          <p:nvSpPr>
            <p:cNvPr id="249" name="object 31"/>
            <p:cNvSpPr/>
            <p:nvPr/>
          </p:nvSpPr>
          <p:spPr>
            <a:xfrm>
              <a:off x="1007516" y="6120561"/>
              <a:ext cx="6228080" cy="1944370"/>
            </a:xfrm>
            <a:custGeom>
              <a:avLst/>
              <a:gdLst/>
              <a:ahLst/>
              <a:cxnLst/>
              <a:rect l="l" t="t" r="r" b="b"/>
              <a:pathLst>
                <a:path w="6228080" h="1944370">
                  <a:moveTo>
                    <a:pt x="6228003" y="1908035"/>
                  </a:moveTo>
                  <a:lnTo>
                    <a:pt x="6225166" y="1922019"/>
                  </a:lnTo>
                  <a:lnTo>
                    <a:pt x="6217437" y="1933467"/>
                  </a:lnTo>
                  <a:lnTo>
                    <a:pt x="6205993" y="1941200"/>
                  </a:lnTo>
                  <a:lnTo>
                    <a:pt x="6192012" y="1944039"/>
                  </a:lnTo>
                  <a:lnTo>
                    <a:pt x="35991" y="1944039"/>
                  </a:lnTo>
                  <a:lnTo>
                    <a:pt x="22015" y="1941200"/>
                  </a:lnTo>
                  <a:lnTo>
                    <a:pt x="10571" y="1933467"/>
                  </a:lnTo>
                  <a:lnTo>
                    <a:pt x="2839" y="1922019"/>
                  </a:lnTo>
                  <a:lnTo>
                    <a:pt x="0" y="1908035"/>
                  </a:lnTo>
                  <a:lnTo>
                    <a:pt x="0" y="36004"/>
                  </a:lnTo>
                  <a:lnTo>
                    <a:pt x="2839" y="22020"/>
                  </a:lnTo>
                  <a:lnTo>
                    <a:pt x="10571" y="10572"/>
                  </a:lnTo>
                  <a:lnTo>
                    <a:pt x="22015" y="2839"/>
                  </a:lnTo>
                  <a:lnTo>
                    <a:pt x="35991" y="0"/>
                  </a:lnTo>
                  <a:lnTo>
                    <a:pt x="6192012" y="0"/>
                  </a:lnTo>
                  <a:lnTo>
                    <a:pt x="6205993" y="2839"/>
                  </a:lnTo>
                  <a:lnTo>
                    <a:pt x="6217437" y="10572"/>
                  </a:lnTo>
                  <a:lnTo>
                    <a:pt x="6225166" y="22020"/>
                  </a:lnTo>
                  <a:lnTo>
                    <a:pt x="6228003" y="36004"/>
                  </a:lnTo>
                  <a:lnTo>
                    <a:pt x="6228003" y="1908035"/>
                  </a:lnTo>
                  <a:close/>
                </a:path>
              </a:pathLst>
            </a:custGeom>
            <a:ln w="28803">
              <a:solidFill>
                <a:srgbClr val="221915"/>
              </a:solidFill>
            </a:ln>
          </p:spPr>
          <p:txBody>
            <a:bodyPr wrap="square" lIns="0" tIns="0" rIns="0" bIns="0" rtlCol="0"/>
            <a:lstStyle/>
            <a:p>
              <a:endParaRPr/>
            </a:p>
          </p:txBody>
        </p:sp>
      </p:grpSp>
      <p:grpSp>
        <p:nvGrpSpPr>
          <p:cNvPr id="251" name="グループ化 250"/>
          <p:cNvGrpSpPr/>
          <p:nvPr/>
        </p:nvGrpSpPr>
        <p:grpSpPr>
          <a:xfrm>
            <a:off x="313517" y="6077666"/>
            <a:ext cx="6971058" cy="1836509"/>
            <a:chOff x="323507" y="3924528"/>
            <a:chExt cx="6912599" cy="1836509"/>
          </a:xfrm>
        </p:grpSpPr>
        <p:sp>
          <p:nvSpPr>
            <p:cNvPr id="252" name="object 2"/>
            <p:cNvSpPr/>
            <p:nvPr/>
          </p:nvSpPr>
          <p:spPr>
            <a:xfrm>
              <a:off x="539507" y="4979833"/>
              <a:ext cx="792365" cy="781115"/>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口座名義</a:t>
              </a:r>
            </a:p>
          </p:txBody>
        </p:sp>
        <p:sp>
          <p:nvSpPr>
            <p:cNvPr id="253" name="object 2"/>
            <p:cNvSpPr/>
            <p:nvPr/>
          </p:nvSpPr>
          <p:spPr>
            <a:xfrm>
              <a:off x="528755" y="3934930"/>
              <a:ext cx="792365" cy="611975"/>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金融機関</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名称</a:t>
              </a:r>
              <a:endParaRPr sz="900" dirty="0"/>
            </a:p>
          </p:txBody>
        </p:sp>
        <p:sp>
          <p:nvSpPr>
            <p:cNvPr id="254" name="object 3"/>
            <p:cNvSpPr/>
            <p:nvPr/>
          </p:nvSpPr>
          <p:spPr>
            <a:xfrm>
              <a:off x="5507524" y="4968557"/>
              <a:ext cx="648334" cy="792480"/>
            </a:xfrm>
            <a:custGeom>
              <a:avLst/>
              <a:gdLst/>
              <a:ahLst/>
              <a:cxnLst/>
              <a:rect l="l" t="t" r="r" b="b"/>
              <a:pathLst>
                <a:path w="648335" h="792479">
                  <a:moveTo>
                    <a:pt x="0" y="792010"/>
                  </a:moveTo>
                  <a:lnTo>
                    <a:pt x="647992" y="792010"/>
                  </a:lnTo>
                  <a:lnTo>
                    <a:pt x="647992" y="0"/>
                  </a:lnTo>
                  <a:lnTo>
                    <a:pt x="0" y="0"/>
                  </a:lnTo>
                  <a:lnTo>
                    <a:pt x="0" y="79201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口座名義</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の区分</a:t>
              </a:r>
            </a:p>
          </p:txBody>
        </p:sp>
        <p:sp>
          <p:nvSpPr>
            <p:cNvPr id="255" name="object 9"/>
            <p:cNvSpPr/>
            <p:nvPr/>
          </p:nvSpPr>
          <p:spPr>
            <a:xfrm>
              <a:off x="2915509" y="4536528"/>
              <a:ext cx="792479" cy="432434"/>
            </a:xfrm>
            <a:custGeom>
              <a:avLst/>
              <a:gdLst/>
              <a:ahLst/>
              <a:cxnLst/>
              <a:rect l="l" t="t" r="r" b="b"/>
              <a:pathLst>
                <a:path w="792479" h="432435">
                  <a:moveTo>
                    <a:pt x="0" y="432003"/>
                  </a:moveTo>
                  <a:lnTo>
                    <a:pt x="791997" y="432003"/>
                  </a:lnTo>
                  <a:lnTo>
                    <a:pt x="791997" y="0"/>
                  </a:lnTo>
                  <a:lnTo>
                    <a:pt x="0" y="0"/>
                  </a:lnTo>
                  <a:lnTo>
                    <a:pt x="0" y="432003"/>
                  </a:lnTo>
                  <a:close/>
                </a:path>
              </a:pathLst>
            </a:custGeom>
            <a:solidFill>
              <a:schemeClr val="bg1">
                <a:lumMod val="75000"/>
              </a:schemeClr>
            </a:solidFill>
          </p:spPr>
          <p:txBody>
            <a:bodyPr wrap="square" lIns="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cs typeface="Meiryo UI"/>
                </a:rPr>
                <a:t>口座番号</a:t>
              </a:r>
            </a:p>
          </p:txBody>
        </p:sp>
        <p:sp>
          <p:nvSpPr>
            <p:cNvPr id="256" name="object 28"/>
            <p:cNvSpPr/>
            <p:nvPr/>
          </p:nvSpPr>
          <p:spPr>
            <a:xfrm>
              <a:off x="343026" y="3924541"/>
              <a:ext cx="196481" cy="1836420"/>
            </a:xfrm>
            <a:custGeom>
              <a:avLst/>
              <a:gdLst/>
              <a:ahLst/>
              <a:cxnLst/>
              <a:rect l="l" t="t" r="r" b="b"/>
              <a:pathLst>
                <a:path w="216534" h="1836420">
                  <a:moveTo>
                    <a:pt x="216001" y="0"/>
                  </a:moveTo>
                  <a:lnTo>
                    <a:pt x="36004" y="0"/>
                  </a:lnTo>
                  <a:lnTo>
                    <a:pt x="22025" y="2839"/>
                  </a:lnTo>
                  <a:lnTo>
                    <a:pt x="10577" y="10571"/>
                  </a:lnTo>
                  <a:lnTo>
                    <a:pt x="2841" y="22015"/>
                  </a:lnTo>
                  <a:lnTo>
                    <a:pt x="0" y="35991"/>
                  </a:lnTo>
                  <a:lnTo>
                    <a:pt x="0" y="1800021"/>
                  </a:lnTo>
                  <a:lnTo>
                    <a:pt x="2841" y="1814005"/>
                  </a:lnTo>
                  <a:lnTo>
                    <a:pt x="10577" y="1825453"/>
                  </a:lnTo>
                  <a:lnTo>
                    <a:pt x="22025" y="1833186"/>
                  </a:lnTo>
                  <a:lnTo>
                    <a:pt x="36004" y="1836026"/>
                  </a:lnTo>
                  <a:lnTo>
                    <a:pt x="216001" y="1836026"/>
                  </a:lnTo>
                  <a:lnTo>
                    <a:pt x="216001" y="0"/>
                  </a:lnTo>
                  <a:close/>
                </a:path>
              </a:pathLst>
            </a:custGeom>
            <a:solidFill>
              <a:srgbClr val="727275"/>
            </a:solidFill>
          </p:spPr>
          <p:txBody>
            <a:bodyPr vert="eaVert" wrap="square" lIns="0" tIns="72000" rIns="0" bIns="0" rtlCol="0" anchor="ctr" anchorCtr="0"/>
            <a:lstStyle/>
            <a:p>
              <a:r>
                <a:rPr lang="ja-JP" altLang="en-US" sz="900" b="1" dirty="0">
                  <a:solidFill>
                    <a:schemeClr val="bg1"/>
                  </a:solidFill>
                </a:rPr>
                <a:t>振込指定口座</a:t>
              </a:r>
              <a:r>
                <a:rPr lang="ja-JP" altLang="en-US" sz="700" b="1" dirty="0">
                  <a:solidFill>
                    <a:schemeClr val="bg1"/>
                  </a:solidFill>
                </a:rPr>
                <a:t>（委任の場合は事業主口座</a:t>
              </a:r>
              <a:r>
                <a:rPr lang="ja-JP" altLang="en-US" sz="1000" b="1" dirty="0">
                  <a:solidFill>
                    <a:schemeClr val="bg1"/>
                  </a:solidFill>
                </a:rPr>
                <a:t>）</a:t>
              </a:r>
            </a:p>
          </p:txBody>
        </p:sp>
        <p:sp>
          <p:nvSpPr>
            <p:cNvPr id="257" name="object 29"/>
            <p:cNvSpPr/>
            <p:nvPr/>
          </p:nvSpPr>
          <p:spPr>
            <a:xfrm>
              <a:off x="323507" y="3924528"/>
              <a:ext cx="6912599" cy="1836420"/>
            </a:xfrm>
            <a:custGeom>
              <a:avLst/>
              <a:gdLst/>
              <a:ahLst/>
              <a:cxnLst/>
              <a:rect l="l" t="t" r="r" b="b"/>
              <a:pathLst>
                <a:path w="6912609" h="1836420">
                  <a:moveTo>
                    <a:pt x="6912013" y="1800034"/>
                  </a:moveTo>
                  <a:lnTo>
                    <a:pt x="6909173" y="1814018"/>
                  </a:lnTo>
                  <a:lnTo>
                    <a:pt x="6901438" y="1825466"/>
                  </a:lnTo>
                  <a:lnTo>
                    <a:pt x="6889987" y="1833199"/>
                  </a:lnTo>
                  <a:lnTo>
                    <a:pt x="6875995" y="1836038"/>
                  </a:lnTo>
                  <a:lnTo>
                    <a:pt x="35991" y="1836038"/>
                  </a:lnTo>
                  <a:lnTo>
                    <a:pt x="22015" y="1833199"/>
                  </a:lnTo>
                  <a:lnTo>
                    <a:pt x="10571" y="1825466"/>
                  </a:lnTo>
                  <a:lnTo>
                    <a:pt x="2839" y="1814018"/>
                  </a:lnTo>
                  <a:lnTo>
                    <a:pt x="0" y="1800034"/>
                  </a:lnTo>
                  <a:lnTo>
                    <a:pt x="0" y="36004"/>
                  </a:lnTo>
                  <a:lnTo>
                    <a:pt x="2839" y="22025"/>
                  </a:lnTo>
                  <a:lnTo>
                    <a:pt x="10571" y="10577"/>
                  </a:lnTo>
                  <a:lnTo>
                    <a:pt x="22015" y="2841"/>
                  </a:lnTo>
                  <a:lnTo>
                    <a:pt x="35991" y="0"/>
                  </a:lnTo>
                  <a:lnTo>
                    <a:pt x="6875995" y="0"/>
                  </a:lnTo>
                  <a:lnTo>
                    <a:pt x="6889987" y="2841"/>
                  </a:lnTo>
                  <a:lnTo>
                    <a:pt x="6901438" y="10577"/>
                  </a:lnTo>
                  <a:lnTo>
                    <a:pt x="6909173" y="22025"/>
                  </a:lnTo>
                  <a:lnTo>
                    <a:pt x="6912013" y="36004"/>
                  </a:lnTo>
                  <a:lnTo>
                    <a:pt x="6912013" y="1800034"/>
                  </a:lnTo>
                  <a:close/>
                </a:path>
              </a:pathLst>
            </a:custGeom>
            <a:ln w="28803">
              <a:solidFill>
                <a:srgbClr val="221915"/>
              </a:solidFill>
            </a:ln>
          </p:spPr>
          <p:txBody>
            <a:bodyPr wrap="square" lIns="0" tIns="0" rIns="0" bIns="0" rtlCol="0"/>
            <a:lstStyle/>
            <a:p>
              <a:endParaRPr/>
            </a:p>
          </p:txBody>
        </p:sp>
        <p:sp>
          <p:nvSpPr>
            <p:cNvPr id="258" name="object 41"/>
            <p:cNvSpPr/>
            <p:nvPr/>
          </p:nvSpPr>
          <p:spPr>
            <a:xfrm>
              <a:off x="1475509" y="4626533"/>
              <a:ext cx="216535" cy="252095"/>
            </a:xfrm>
            <a:custGeom>
              <a:avLst/>
              <a:gdLst/>
              <a:ahLst/>
              <a:cxnLst/>
              <a:rect l="l" t="t" r="r" b="b"/>
              <a:pathLst>
                <a:path w="216535" h="252095">
                  <a:moveTo>
                    <a:pt x="216001" y="252018"/>
                  </a:moveTo>
                  <a:lnTo>
                    <a:pt x="0" y="252018"/>
                  </a:lnTo>
                  <a:lnTo>
                    <a:pt x="0" y="0"/>
                  </a:lnTo>
                  <a:lnTo>
                    <a:pt x="216001" y="0"/>
                  </a:lnTo>
                  <a:lnTo>
                    <a:pt x="216001" y="252018"/>
                  </a:lnTo>
                  <a:close/>
                </a:path>
              </a:pathLst>
            </a:custGeom>
            <a:ln w="5397">
              <a:solidFill>
                <a:srgbClr val="221915"/>
              </a:solidFill>
            </a:ln>
          </p:spPr>
          <p:txBody>
            <a:bodyPr wrap="square" lIns="0" tIns="0" rIns="0" bIns="0" rtlCol="0"/>
            <a:lstStyle/>
            <a:p>
              <a:endParaRPr/>
            </a:p>
          </p:txBody>
        </p:sp>
        <p:sp>
          <p:nvSpPr>
            <p:cNvPr id="259" name="object 51"/>
            <p:cNvSpPr/>
            <p:nvPr/>
          </p:nvSpPr>
          <p:spPr>
            <a:xfrm>
              <a:off x="6299508" y="5238546"/>
              <a:ext cx="216535" cy="252095"/>
            </a:xfrm>
            <a:custGeom>
              <a:avLst/>
              <a:gdLst/>
              <a:ahLst/>
              <a:cxnLst/>
              <a:rect l="l" t="t" r="r" b="b"/>
              <a:pathLst>
                <a:path w="216534" h="252095">
                  <a:moveTo>
                    <a:pt x="216001" y="252031"/>
                  </a:moveTo>
                  <a:lnTo>
                    <a:pt x="0" y="252031"/>
                  </a:lnTo>
                  <a:lnTo>
                    <a:pt x="0" y="0"/>
                  </a:lnTo>
                  <a:lnTo>
                    <a:pt x="216001" y="0"/>
                  </a:lnTo>
                  <a:lnTo>
                    <a:pt x="216001" y="252031"/>
                  </a:lnTo>
                  <a:close/>
                </a:path>
              </a:pathLst>
            </a:custGeom>
            <a:ln w="5397">
              <a:solidFill>
                <a:srgbClr val="221915"/>
              </a:solidFill>
            </a:ln>
          </p:spPr>
          <p:txBody>
            <a:bodyPr wrap="square" lIns="0" tIns="0" rIns="0" bIns="0" rtlCol="0"/>
            <a:lstStyle/>
            <a:p>
              <a:endParaRPr/>
            </a:p>
          </p:txBody>
        </p:sp>
        <p:sp>
          <p:nvSpPr>
            <p:cNvPr id="260" name="object 54"/>
            <p:cNvSpPr/>
            <p:nvPr/>
          </p:nvSpPr>
          <p:spPr>
            <a:xfrm>
              <a:off x="2915508" y="4536516"/>
              <a:ext cx="0" cy="432434"/>
            </a:xfrm>
            <a:custGeom>
              <a:avLst/>
              <a:gdLst/>
              <a:ahLst/>
              <a:cxnLst/>
              <a:rect l="l" t="t" r="r" b="b"/>
              <a:pathLst>
                <a:path h="432435">
                  <a:moveTo>
                    <a:pt x="0" y="432003"/>
                  </a:moveTo>
                  <a:lnTo>
                    <a:pt x="0" y="0"/>
                  </a:lnTo>
                </a:path>
              </a:pathLst>
            </a:custGeom>
            <a:ln w="16205">
              <a:solidFill>
                <a:srgbClr val="221915"/>
              </a:solidFill>
            </a:ln>
          </p:spPr>
          <p:txBody>
            <a:bodyPr wrap="square" lIns="0" tIns="0" rIns="0" bIns="0" rtlCol="0"/>
            <a:lstStyle/>
            <a:p>
              <a:endParaRPr/>
            </a:p>
          </p:txBody>
        </p:sp>
        <p:sp>
          <p:nvSpPr>
            <p:cNvPr id="261" name="object 55"/>
            <p:cNvSpPr/>
            <p:nvPr/>
          </p:nvSpPr>
          <p:spPr>
            <a:xfrm>
              <a:off x="5507499" y="4968544"/>
              <a:ext cx="0" cy="792480"/>
            </a:xfrm>
            <a:custGeom>
              <a:avLst/>
              <a:gdLst/>
              <a:ahLst/>
              <a:cxnLst/>
              <a:rect l="l" t="t" r="r" b="b"/>
              <a:pathLst>
                <a:path h="792479">
                  <a:moveTo>
                    <a:pt x="0" y="792010"/>
                  </a:moveTo>
                  <a:lnTo>
                    <a:pt x="0" y="0"/>
                  </a:lnTo>
                </a:path>
              </a:pathLst>
            </a:custGeom>
            <a:ln w="16205">
              <a:solidFill>
                <a:srgbClr val="221915"/>
              </a:solidFill>
            </a:ln>
          </p:spPr>
          <p:txBody>
            <a:bodyPr wrap="square" lIns="0" tIns="0" rIns="0" bIns="0" rtlCol="0"/>
            <a:lstStyle/>
            <a:p>
              <a:endParaRPr/>
            </a:p>
          </p:txBody>
        </p:sp>
        <p:sp>
          <p:nvSpPr>
            <p:cNvPr id="262" name="object 56"/>
            <p:cNvSpPr/>
            <p:nvPr/>
          </p:nvSpPr>
          <p:spPr>
            <a:xfrm>
              <a:off x="5507537" y="4536528"/>
              <a:ext cx="0" cy="432434"/>
            </a:xfrm>
            <a:custGeom>
              <a:avLst/>
              <a:gdLst/>
              <a:ahLst/>
              <a:cxnLst/>
              <a:rect l="l" t="t" r="r" b="b"/>
              <a:pathLst>
                <a:path h="432435">
                  <a:moveTo>
                    <a:pt x="0" y="0"/>
                  </a:moveTo>
                  <a:lnTo>
                    <a:pt x="0" y="432003"/>
                  </a:lnTo>
                </a:path>
              </a:pathLst>
            </a:custGeom>
            <a:ln w="5397">
              <a:solidFill>
                <a:srgbClr val="221915"/>
              </a:solidFill>
              <a:prstDash val="dash"/>
            </a:ln>
          </p:spPr>
          <p:txBody>
            <a:bodyPr wrap="square" lIns="0" tIns="0" rIns="0" bIns="0" rtlCol="0"/>
            <a:lstStyle/>
            <a:p>
              <a:endParaRPr/>
            </a:p>
          </p:txBody>
        </p:sp>
        <p:sp>
          <p:nvSpPr>
            <p:cNvPr id="263" name="object 119"/>
            <p:cNvSpPr/>
            <p:nvPr/>
          </p:nvSpPr>
          <p:spPr>
            <a:xfrm>
              <a:off x="3409589" y="4347408"/>
              <a:ext cx="453406" cy="118248"/>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その他</a:t>
              </a:r>
              <a:endParaRPr sz="700" dirty="0">
                <a:latin typeface="ＭＳ ゴシック" panose="020B0609070205080204" pitchFamily="49" charset="-128"/>
                <a:ea typeface="ＭＳ ゴシック" panose="020B0609070205080204" pitchFamily="49" charset="-128"/>
              </a:endParaRPr>
            </a:p>
          </p:txBody>
        </p:sp>
        <p:sp>
          <p:nvSpPr>
            <p:cNvPr id="264" name="object 119"/>
            <p:cNvSpPr/>
            <p:nvPr/>
          </p:nvSpPr>
          <p:spPr>
            <a:xfrm>
              <a:off x="6617899" y="4013978"/>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本店</a:t>
              </a:r>
              <a:endParaRPr sz="700" dirty="0">
                <a:latin typeface="ＭＳ ゴシック" panose="020B0609070205080204" pitchFamily="49" charset="-128"/>
                <a:ea typeface="ＭＳ ゴシック" panose="020B0609070205080204" pitchFamily="49" charset="-128"/>
              </a:endParaRPr>
            </a:p>
          </p:txBody>
        </p:sp>
        <p:sp>
          <p:nvSpPr>
            <p:cNvPr id="265" name="object 119"/>
            <p:cNvSpPr/>
            <p:nvPr/>
          </p:nvSpPr>
          <p:spPr>
            <a:xfrm>
              <a:off x="6603470" y="4183519"/>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支店</a:t>
              </a:r>
              <a:endParaRPr sz="700" dirty="0">
                <a:latin typeface="ＭＳ ゴシック" panose="020B0609070205080204" pitchFamily="49" charset="-128"/>
                <a:ea typeface="ＭＳ ゴシック" panose="020B0609070205080204" pitchFamily="49" charset="-128"/>
              </a:endParaRPr>
            </a:p>
          </p:txBody>
        </p:sp>
        <p:sp>
          <p:nvSpPr>
            <p:cNvPr id="266" name="object 119"/>
            <p:cNvSpPr/>
            <p:nvPr/>
          </p:nvSpPr>
          <p:spPr>
            <a:xfrm>
              <a:off x="6615351" y="4345690"/>
              <a:ext cx="324485" cy="129259"/>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その他</a:t>
              </a:r>
              <a:endParaRPr sz="700" dirty="0">
                <a:latin typeface="ＭＳ ゴシック" panose="020B0609070205080204" pitchFamily="49" charset="-128"/>
                <a:ea typeface="ＭＳ ゴシック" panose="020B0609070205080204" pitchFamily="49" charset="-128"/>
              </a:endParaRPr>
            </a:p>
          </p:txBody>
        </p:sp>
        <p:sp>
          <p:nvSpPr>
            <p:cNvPr id="267" name="object 78"/>
            <p:cNvSpPr txBox="1"/>
            <p:nvPr/>
          </p:nvSpPr>
          <p:spPr>
            <a:xfrm>
              <a:off x="5582848" y="4702262"/>
              <a:ext cx="1182034" cy="123111"/>
            </a:xfrm>
            <a:prstGeom prst="rect">
              <a:avLst/>
            </a:prstGeom>
          </p:spPr>
          <p:txBody>
            <a:bodyPr vert="horz" wrap="square" lIns="0" tIns="0" rIns="0" bIns="0" rtlCol="0">
              <a:spAutoFit/>
            </a:bodyPr>
            <a:lstStyle/>
            <a:p>
              <a:pPr marL="12700"/>
              <a:r>
                <a:rPr lang="ja-JP" altLang="en-US" sz="800" dirty="0">
                  <a:latin typeface="ＭＳ ゴシック" panose="020B0609070205080204" pitchFamily="49" charset="-128"/>
                  <a:ea typeface="ＭＳ ゴシック" panose="020B0609070205080204" pitchFamily="49" charset="-128"/>
                  <a:cs typeface="Meiryo UI"/>
                </a:rPr>
                <a:t>左</a:t>
              </a:r>
              <a:r>
                <a:rPr lang="ja-JP" altLang="en-US" sz="800" dirty="0" err="1">
                  <a:latin typeface="ＭＳ ゴシック" panose="020B0609070205080204" pitchFamily="49" charset="-128"/>
                  <a:ea typeface="ＭＳ ゴシック" panose="020B0609070205080204" pitchFamily="49" charset="-128"/>
                  <a:cs typeface="Meiryo UI"/>
                </a:rPr>
                <a:t>づ</a:t>
              </a:r>
              <a:r>
                <a:rPr lang="ja-JP" altLang="en-US" sz="800" dirty="0">
                  <a:latin typeface="ＭＳ ゴシック" panose="020B0609070205080204" pitchFamily="49" charset="-128"/>
                  <a:ea typeface="ＭＳ ゴシック" panose="020B0609070205080204" pitchFamily="49" charset="-128"/>
                  <a:cs typeface="Meiryo UI"/>
                </a:rPr>
                <a:t>めでご記入ください。</a:t>
              </a:r>
              <a:endParaRPr sz="800" dirty="0">
                <a:latin typeface="ＭＳ ゴシック" panose="020B0609070205080204" pitchFamily="49" charset="-128"/>
                <a:ea typeface="ＭＳ ゴシック" panose="020B0609070205080204" pitchFamily="49" charset="-128"/>
                <a:cs typeface="Meiryo UI"/>
              </a:endParaRPr>
            </a:p>
          </p:txBody>
        </p:sp>
        <p:sp>
          <p:nvSpPr>
            <p:cNvPr id="268" name="object 65"/>
            <p:cNvSpPr txBox="1"/>
            <p:nvPr/>
          </p:nvSpPr>
          <p:spPr>
            <a:xfrm>
              <a:off x="1783787" y="4609547"/>
              <a:ext cx="433743" cy="123111"/>
            </a:xfrm>
            <a:prstGeom prst="rect">
              <a:avLst/>
            </a:prstGeom>
          </p:spPr>
          <p:txBody>
            <a:bodyPr vert="horz" wrap="square" lIns="0" tIns="0" rIns="0" bIns="0" rtlCol="0" anchor="ctr" anchorCtr="0">
              <a:spAutoFit/>
            </a:bodyPr>
            <a:lstStyle/>
            <a:p>
              <a:pPr marL="12700">
                <a:lnSpc>
                  <a:spcPct val="10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１</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普通</a:t>
              </a:r>
              <a:endParaRPr sz="800" dirty="0">
                <a:latin typeface="ＭＳ ゴシック" panose="020B0609070205080204" pitchFamily="49" charset="-128"/>
                <a:ea typeface="ＭＳ ゴシック" panose="020B0609070205080204" pitchFamily="49" charset="-128"/>
                <a:cs typeface="PMingLiU"/>
              </a:endParaRPr>
            </a:p>
          </p:txBody>
        </p:sp>
        <p:sp>
          <p:nvSpPr>
            <p:cNvPr id="269" name="object 65"/>
            <p:cNvSpPr txBox="1"/>
            <p:nvPr/>
          </p:nvSpPr>
          <p:spPr>
            <a:xfrm>
              <a:off x="1794236" y="4761947"/>
              <a:ext cx="433743" cy="123111"/>
            </a:xfrm>
            <a:prstGeom prst="rect">
              <a:avLst/>
            </a:prstGeom>
          </p:spPr>
          <p:txBody>
            <a:bodyPr vert="horz" wrap="square" lIns="0" tIns="0" rIns="0" bIns="0" rtlCol="0" anchor="ctr" anchorCtr="0">
              <a:spAutoFit/>
            </a:bodyPr>
            <a:lstStyle/>
            <a:p>
              <a:pPr marL="12700">
                <a:lnSpc>
                  <a:spcPct val="10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２</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当座</a:t>
              </a:r>
              <a:endParaRPr sz="800" dirty="0">
                <a:latin typeface="ＭＳ ゴシック" panose="020B0609070205080204" pitchFamily="49" charset="-128"/>
                <a:ea typeface="ＭＳ ゴシック" panose="020B0609070205080204" pitchFamily="49" charset="-128"/>
                <a:cs typeface="PMingLiU"/>
              </a:endParaRPr>
            </a:p>
          </p:txBody>
        </p:sp>
        <p:sp>
          <p:nvSpPr>
            <p:cNvPr id="270" name="object 65"/>
            <p:cNvSpPr txBox="1"/>
            <p:nvPr/>
          </p:nvSpPr>
          <p:spPr>
            <a:xfrm>
              <a:off x="6598476" y="5193158"/>
              <a:ext cx="572351" cy="369332"/>
            </a:xfrm>
            <a:prstGeom prst="rect">
              <a:avLst/>
            </a:prstGeom>
          </p:spPr>
          <p:txBody>
            <a:bodyPr vert="horz" wrap="square" lIns="0" tIns="0" rIns="0" bIns="0" rtlCol="0" anchor="ctr" anchorCtr="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１</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申請者</a:t>
              </a:r>
              <a:endParaRPr lang="en-US" altLang="ja-JP" sz="800" dirty="0">
                <a:solidFill>
                  <a:srgbClr val="231F20"/>
                </a:solidFill>
                <a:latin typeface="ＭＳ ゴシック" panose="020B0609070205080204" pitchFamily="49" charset="-128"/>
                <a:ea typeface="ＭＳ ゴシック" panose="020B0609070205080204" pitchFamily="49" charset="-128"/>
                <a:cs typeface="PMingLiU"/>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２</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600" dirty="0">
                  <a:solidFill>
                    <a:srgbClr val="231F20"/>
                  </a:solidFill>
                  <a:latin typeface="ＭＳ ゴシック" panose="020B0609070205080204" pitchFamily="49" charset="-128"/>
                  <a:ea typeface="ＭＳ ゴシック" panose="020B0609070205080204" pitchFamily="49" charset="-128"/>
                  <a:cs typeface="PMingLiU"/>
                </a:rPr>
                <a:t>受取代理人</a:t>
              </a:r>
              <a:endParaRPr sz="600" dirty="0">
                <a:latin typeface="ＭＳ ゴシック" panose="020B0609070205080204" pitchFamily="49" charset="-128"/>
                <a:ea typeface="ＭＳ ゴシック" panose="020B0609070205080204" pitchFamily="49" charset="-128"/>
                <a:cs typeface="PMingLiU"/>
              </a:endParaRPr>
            </a:p>
          </p:txBody>
        </p:sp>
        <p:pic>
          <p:nvPicPr>
            <p:cNvPr id="271"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00627" y="4607483"/>
              <a:ext cx="1542891" cy="3070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72" name="object 34"/>
            <p:cNvSpPr/>
            <p:nvPr/>
          </p:nvSpPr>
          <p:spPr>
            <a:xfrm>
              <a:off x="539507" y="4536528"/>
              <a:ext cx="6696065" cy="0"/>
            </a:xfrm>
            <a:custGeom>
              <a:avLst/>
              <a:gdLst/>
              <a:ahLst/>
              <a:cxnLst/>
              <a:rect l="l" t="t" r="r" b="b"/>
              <a:pathLst>
                <a:path w="6696075">
                  <a:moveTo>
                    <a:pt x="0" y="0"/>
                  </a:moveTo>
                  <a:lnTo>
                    <a:pt x="6696011" y="0"/>
                  </a:lnTo>
                </a:path>
              </a:pathLst>
            </a:custGeom>
            <a:ln w="16205">
              <a:solidFill>
                <a:srgbClr val="221915"/>
              </a:solidFill>
            </a:ln>
          </p:spPr>
          <p:txBody>
            <a:bodyPr wrap="square" lIns="0" tIns="0" rIns="0" bIns="0" rtlCol="0"/>
            <a:lstStyle/>
            <a:p>
              <a:endParaRPr/>
            </a:p>
          </p:txBody>
        </p:sp>
        <p:sp>
          <p:nvSpPr>
            <p:cNvPr id="273" name="object 34"/>
            <p:cNvSpPr/>
            <p:nvPr/>
          </p:nvSpPr>
          <p:spPr>
            <a:xfrm>
              <a:off x="539507" y="4984203"/>
              <a:ext cx="6696065" cy="0"/>
            </a:xfrm>
            <a:custGeom>
              <a:avLst/>
              <a:gdLst/>
              <a:ahLst/>
              <a:cxnLst/>
              <a:rect l="l" t="t" r="r" b="b"/>
              <a:pathLst>
                <a:path w="6696075">
                  <a:moveTo>
                    <a:pt x="0" y="0"/>
                  </a:moveTo>
                  <a:lnTo>
                    <a:pt x="6696011" y="0"/>
                  </a:lnTo>
                </a:path>
              </a:pathLst>
            </a:custGeom>
            <a:ln w="16205">
              <a:solidFill>
                <a:srgbClr val="221915"/>
              </a:solidFill>
            </a:ln>
          </p:spPr>
          <p:txBody>
            <a:bodyPr wrap="square" lIns="0" tIns="0" rIns="0" bIns="0" rtlCol="0"/>
            <a:lstStyle/>
            <a:p>
              <a:endParaRPr/>
            </a:p>
          </p:txBody>
        </p:sp>
        <p:sp>
          <p:nvSpPr>
            <p:cNvPr id="274" name="object 2"/>
            <p:cNvSpPr/>
            <p:nvPr/>
          </p:nvSpPr>
          <p:spPr>
            <a:xfrm>
              <a:off x="540525" y="4546905"/>
              <a:ext cx="792365" cy="422057"/>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預金種別</a:t>
              </a:r>
            </a:p>
          </p:txBody>
        </p:sp>
        <p:sp>
          <p:nvSpPr>
            <p:cNvPr id="275" name="object 119"/>
            <p:cNvSpPr/>
            <p:nvPr/>
          </p:nvSpPr>
          <p:spPr>
            <a:xfrm>
              <a:off x="3415169" y="4186624"/>
              <a:ext cx="453406" cy="118248"/>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信用金庫</a:t>
              </a:r>
              <a:endParaRPr sz="700" dirty="0">
                <a:latin typeface="ＭＳ ゴシック" panose="020B0609070205080204" pitchFamily="49" charset="-128"/>
                <a:ea typeface="ＭＳ ゴシック" panose="020B0609070205080204" pitchFamily="49" charset="-128"/>
              </a:endParaRPr>
            </a:p>
          </p:txBody>
        </p:sp>
        <p:sp>
          <p:nvSpPr>
            <p:cNvPr id="276" name="object 119"/>
            <p:cNvSpPr/>
            <p:nvPr/>
          </p:nvSpPr>
          <p:spPr>
            <a:xfrm>
              <a:off x="3415718" y="4013979"/>
              <a:ext cx="453406" cy="118248"/>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銀　行</a:t>
              </a:r>
              <a:endParaRPr sz="700" dirty="0">
                <a:latin typeface="ＭＳ ゴシック" panose="020B0609070205080204" pitchFamily="49" charset="-128"/>
                <a:ea typeface="ＭＳ ゴシック" panose="020B0609070205080204" pitchFamily="49" charset="-128"/>
              </a:endParaRPr>
            </a:p>
          </p:txBody>
        </p:sp>
      </p:grpSp>
      <p:grpSp>
        <p:nvGrpSpPr>
          <p:cNvPr id="277" name="グループ化 276"/>
          <p:cNvGrpSpPr/>
          <p:nvPr/>
        </p:nvGrpSpPr>
        <p:grpSpPr>
          <a:xfrm>
            <a:off x="362095" y="8620949"/>
            <a:ext cx="5278631" cy="763914"/>
            <a:chOff x="2615497" y="7001550"/>
            <a:chExt cx="5359273" cy="377465"/>
          </a:xfrm>
        </p:grpSpPr>
        <p:pic>
          <p:nvPicPr>
            <p:cNvPr id="278"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17063" y="7036798"/>
              <a:ext cx="1971003" cy="1069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79" name="テキスト ボックス 1"/>
            <p:cNvSpPr txBox="1"/>
            <p:nvPr/>
          </p:nvSpPr>
          <p:spPr>
            <a:xfrm>
              <a:off x="2615497" y="7001550"/>
              <a:ext cx="5359273" cy="377465"/>
            </a:xfrm>
            <a:prstGeom prst="rect">
              <a:avLst/>
            </a:prstGeom>
            <a:noFill/>
            <a:ln w="6350">
              <a:solidFill>
                <a:schemeClr val="tx1"/>
              </a:solidFill>
              <a:prstDash val="sysDot"/>
            </a:ln>
          </p:spPr>
          <p:txBody>
            <a:bodyPr wrap="square" lIns="36000" tIns="0" rIns="0" bIns="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ltLang="ja-JP" sz="900" dirty="0">
                <a:latin typeface="ＭＳ ゴシック" panose="020B0609070205080204" pitchFamily="49" charset="-128"/>
                <a:ea typeface="ＭＳ ゴシック" panose="020B0609070205080204" pitchFamily="49" charset="-128"/>
              </a:endParaRPr>
            </a:p>
            <a:p>
              <a:pPr>
                <a:lnSpc>
                  <a:spcPts val="1500"/>
                </a:lnSpc>
              </a:pPr>
              <a:r>
                <a:rPr lang="ja-JP" altLang="en-US" sz="800" dirty="0">
                  <a:latin typeface="ＭＳ ゴシック" panose="020B0609070205080204" pitchFamily="49" charset="-128"/>
                  <a:ea typeface="ＭＳ ゴシック" panose="020B0609070205080204" pitchFamily="49" charset="-128"/>
                </a:rPr>
                <a:t>　 　被保険者のマイナンバー記載欄</a:t>
              </a:r>
              <a:r>
                <a:rPr lang="ja-JP" altLang="en-US" sz="900" dirty="0">
                  <a:latin typeface="ＭＳ ゴシック" panose="020B0609070205080204" pitchFamily="49" charset="-128"/>
                  <a:ea typeface="ＭＳ ゴシック" panose="020B0609070205080204" pitchFamily="49" charset="-128"/>
                </a:rPr>
                <a:t>　</a:t>
              </a:r>
              <a:endParaRPr lang="en-US" altLang="ja-JP" sz="900" dirty="0">
                <a:latin typeface="ＭＳ ゴシック" panose="020B0609070205080204" pitchFamily="49" charset="-128"/>
                <a:ea typeface="ＭＳ ゴシック" panose="020B0609070205080204" pitchFamily="49" charset="-128"/>
              </a:endParaRPr>
            </a:p>
            <a:p>
              <a:pPr>
                <a:lnSpc>
                  <a:spcPts val="1500"/>
                </a:lnSpc>
              </a:pPr>
              <a:r>
                <a:rPr lang="ja-JP" altLang="en-US" sz="900" dirty="0">
                  <a:latin typeface="ＭＳ ゴシック" panose="020B0609070205080204" pitchFamily="49" charset="-128"/>
                  <a:ea typeface="ＭＳ ゴシック" panose="020B0609070205080204" pitchFamily="49" charset="-128"/>
                </a:rPr>
                <a:t>　</a:t>
              </a:r>
              <a:r>
                <a:rPr lang="ja-JP" altLang="en-US" sz="1000" b="1" dirty="0">
                  <a:solidFill>
                    <a:srgbClr val="FF0000"/>
                  </a:solidFill>
                  <a:latin typeface="ＭＳ ゴシック" panose="020B0609070205080204" pitchFamily="49" charset="-128"/>
                  <a:ea typeface="ＭＳ ゴシック" panose="020B0609070205080204" pitchFamily="49" charset="-128"/>
                </a:rPr>
                <a:t>・</a:t>
              </a:r>
              <a:r>
                <a:rPr lang="ja-JP" altLang="en-US" sz="1000" b="1" u="sng" dirty="0">
                  <a:solidFill>
                    <a:srgbClr val="FF0000"/>
                  </a:solidFill>
                  <a:latin typeface="ＭＳ ゴシック" panose="020B0609070205080204" pitchFamily="49" charset="-128"/>
                  <a:ea typeface="ＭＳ ゴシック" panose="020B0609070205080204" pitchFamily="49" charset="-128"/>
                </a:rPr>
                <a:t>被保険者の記号番号を記入した場合は、マイナンバーの記載は不要です</a:t>
              </a:r>
              <a:endParaRPr lang="en-US" altLang="ja-JP" sz="1000" b="1" u="sng" dirty="0">
                <a:solidFill>
                  <a:srgbClr val="FF0000"/>
                </a:solidFill>
                <a:latin typeface="ＭＳ ゴシック" panose="020B0609070205080204" pitchFamily="49" charset="-128"/>
                <a:ea typeface="ＭＳ ゴシック" panose="020B0609070205080204" pitchFamily="49" charset="-128"/>
              </a:endParaRPr>
            </a:p>
            <a:p>
              <a:pPr>
                <a:lnSpc>
                  <a:spcPts val="1500"/>
                </a:lnSpc>
              </a:pPr>
              <a:r>
                <a:rPr lang="ja-JP" altLang="en-US" sz="1000" dirty="0">
                  <a:latin typeface="ＭＳ ゴシック" panose="020B0609070205080204" pitchFamily="49" charset="-128"/>
                  <a:ea typeface="ＭＳ ゴシック" panose="020B0609070205080204" pitchFamily="49" charset="-128"/>
                </a:rPr>
                <a:t>　</a:t>
              </a:r>
              <a:r>
                <a:rPr lang="ja-JP" altLang="en-US" sz="950" dirty="0">
                  <a:latin typeface="ＭＳ ゴシック" panose="020B0609070205080204" pitchFamily="49" charset="-128"/>
                  <a:ea typeface="ＭＳ ゴシック" panose="020B0609070205080204" pitchFamily="49" charset="-128"/>
                </a:rPr>
                <a:t>･ マイナンバーを記載した場合は、個人番号確認、本人確認をするための添付書類が必要です</a:t>
              </a:r>
              <a:endParaRPr lang="en-US" altLang="ja-JP" sz="900" dirty="0">
                <a:latin typeface="ＭＳ ゴシック" panose="020B0609070205080204" pitchFamily="49" charset="-128"/>
                <a:ea typeface="ＭＳ ゴシック" panose="020B0609070205080204" pitchFamily="49" charset="-128"/>
              </a:endParaRPr>
            </a:p>
            <a:p>
              <a:endParaRPr lang="en-US" altLang="ja-JP" sz="900" dirty="0">
                <a:latin typeface="ＭＳ ゴシック" panose="020B0609070205080204" pitchFamily="49" charset="-128"/>
                <a:ea typeface="ＭＳ ゴシック" panose="020B0609070205080204" pitchFamily="49" charset="-128"/>
              </a:endParaRPr>
            </a:p>
          </p:txBody>
        </p:sp>
      </p:grpSp>
      <p:sp>
        <p:nvSpPr>
          <p:cNvPr id="281" name="object 129"/>
          <p:cNvSpPr txBox="1"/>
          <p:nvPr/>
        </p:nvSpPr>
        <p:spPr>
          <a:xfrm>
            <a:off x="1522882" y="5283727"/>
            <a:ext cx="642621" cy="107722"/>
          </a:xfrm>
          <a:prstGeom prst="rect">
            <a:avLst/>
          </a:prstGeom>
        </p:spPr>
        <p:txBody>
          <a:bodyPr vert="horz" wrap="square" lIns="0" tIns="0" rIns="0" bIns="0" rtlCol="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事業所名称</a:t>
            </a:r>
            <a:endParaRPr sz="700" dirty="0">
              <a:latin typeface="ＭＳ ゴシック" panose="020B0609070205080204" pitchFamily="49" charset="-128"/>
              <a:ea typeface="ＭＳ ゴシック" panose="020B0609070205080204" pitchFamily="49" charset="-128"/>
              <a:cs typeface="PMingLiU"/>
            </a:endParaRPr>
          </a:p>
        </p:txBody>
      </p:sp>
      <p:sp>
        <p:nvSpPr>
          <p:cNvPr id="282" name="object 65"/>
          <p:cNvSpPr txBox="1"/>
          <p:nvPr/>
        </p:nvSpPr>
        <p:spPr>
          <a:xfrm>
            <a:off x="1493634" y="5569571"/>
            <a:ext cx="767438" cy="107722"/>
          </a:xfrm>
          <a:prstGeom prst="rect">
            <a:avLst/>
          </a:prstGeom>
        </p:spPr>
        <p:txBody>
          <a:bodyPr vert="horz" wrap="square" lIns="0" tIns="0" rIns="0" bIns="0" rtlCol="0" anchor="ctr" anchorCtr="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事業主</a:t>
            </a:r>
            <a:r>
              <a:rPr sz="700" dirty="0" err="1">
                <a:solidFill>
                  <a:srgbClr val="231F20"/>
                </a:solidFill>
                <a:latin typeface="ＭＳ ゴシック" panose="020B0609070205080204" pitchFamily="49" charset="-128"/>
                <a:ea typeface="ＭＳ ゴシック" panose="020B0609070205080204" pitchFamily="49" charset="-128"/>
                <a:cs typeface="PMingLiU"/>
              </a:rPr>
              <a:t>氏</a:t>
            </a:r>
            <a:r>
              <a:rPr sz="700" spc="-225" dirty="0" err="1">
                <a:solidFill>
                  <a:srgbClr val="231F20"/>
                </a:solidFill>
                <a:latin typeface="ＭＳ ゴシック" panose="020B0609070205080204" pitchFamily="49" charset="-128"/>
                <a:ea typeface="ＭＳ ゴシック" panose="020B0609070205080204" pitchFamily="49" charset="-128"/>
                <a:cs typeface="PMingLiU"/>
              </a:rPr>
              <a:t>名</a:t>
            </a:r>
            <a:endParaRPr sz="700" dirty="0">
              <a:latin typeface="ＭＳ ゴシック" panose="020B0609070205080204" pitchFamily="49" charset="-128"/>
              <a:ea typeface="ＭＳ ゴシック" panose="020B0609070205080204" pitchFamily="49" charset="-128"/>
              <a:cs typeface="PMingLiU"/>
            </a:endParaRPr>
          </a:p>
        </p:txBody>
      </p:sp>
      <p:sp>
        <p:nvSpPr>
          <p:cNvPr id="92" name="object 25"/>
          <p:cNvSpPr/>
          <p:nvPr/>
        </p:nvSpPr>
        <p:spPr>
          <a:xfrm>
            <a:off x="1339850" y="7327899"/>
            <a:ext cx="4191000" cy="45719"/>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93" name="object 66"/>
          <p:cNvSpPr txBox="1"/>
          <p:nvPr/>
        </p:nvSpPr>
        <p:spPr>
          <a:xfrm>
            <a:off x="1339850" y="7175500"/>
            <a:ext cx="666318" cy="107722"/>
          </a:xfrm>
          <a:prstGeom prst="rect">
            <a:avLst/>
          </a:prstGeom>
        </p:spPr>
        <p:txBody>
          <a:bodyPr vert="horz" wrap="square" lIns="0" tIns="0" rIns="0" bIns="0" rtlCol="0">
            <a:spAutoFit/>
          </a:bodyPr>
          <a:lstStyle/>
          <a:p>
            <a:pPr marL="12700">
              <a:lnSpc>
                <a:spcPct val="100000"/>
              </a:lnSpc>
            </a:pPr>
            <a:r>
              <a:rPr sz="700" spc="-50" dirty="0">
                <a:solidFill>
                  <a:srgbClr val="231F20"/>
                </a:solidFill>
                <a:latin typeface="ＭＳ ゴシック" panose="020B0609070205080204" pitchFamily="49" charset="-128"/>
                <a:ea typeface="ＭＳ ゴシック" panose="020B0609070205080204" pitchFamily="49" charset="-128"/>
                <a:cs typeface="Meiryo UI"/>
              </a:rPr>
              <a:t>（</a:t>
            </a:r>
            <a:r>
              <a:rPr sz="700" spc="120" dirty="0">
                <a:solidFill>
                  <a:srgbClr val="231F20"/>
                </a:solidFill>
                <a:latin typeface="ＭＳ ゴシック" panose="020B0609070205080204" pitchFamily="49" charset="-128"/>
                <a:ea typeface="ＭＳ ゴシック" panose="020B0609070205080204" pitchFamily="49" charset="-128"/>
                <a:cs typeface="Meiryo UI"/>
              </a:rPr>
              <a:t>フ</a:t>
            </a:r>
            <a:r>
              <a:rPr sz="700" spc="65" dirty="0">
                <a:solidFill>
                  <a:srgbClr val="231F20"/>
                </a:solidFill>
                <a:latin typeface="ＭＳ ゴシック" panose="020B0609070205080204" pitchFamily="49" charset="-128"/>
                <a:ea typeface="ＭＳ ゴシック" panose="020B0609070205080204" pitchFamily="49" charset="-128"/>
                <a:cs typeface="Meiryo UI"/>
              </a:rPr>
              <a:t>リ</a:t>
            </a:r>
            <a:r>
              <a:rPr sz="700" spc="215" dirty="0">
                <a:solidFill>
                  <a:srgbClr val="231F20"/>
                </a:solidFill>
                <a:latin typeface="ＭＳ ゴシック" panose="020B0609070205080204" pitchFamily="49" charset="-128"/>
                <a:ea typeface="ＭＳ ゴシック" panose="020B0609070205080204" pitchFamily="49" charset="-128"/>
                <a:cs typeface="Meiryo UI"/>
              </a:rPr>
              <a:t>ガ</a:t>
            </a:r>
            <a:r>
              <a:rPr sz="700" spc="100" dirty="0">
                <a:solidFill>
                  <a:srgbClr val="231F20"/>
                </a:solidFill>
                <a:latin typeface="ＭＳ ゴシック" panose="020B0609070205080204" pitchFamily="49" charset="-128"/>
                <a:ea typeface="ＭＳ ゴシック" panose="020B0609070205080204" pitchFamily="49" charset="-128"/>
                <a:cs typeface="Meiryo UI"/>
              </a:rPr>
              <a:t>ナ</a:t>
            </a:r>
            <a:r>
              <a:rPr sz="700" dirty="0">
                <a:solidFill>
                  <a:srgbClr val="231F20"/>
                </a:solidFill>
                <a:latin typeface="ＭＳ ゴシック" panose="020B0609070205080204" pitchFamily="49" charset="-128"/>
                <a:ea typeface="ＭＳ ゴシック" panose="020B0609070205080204" pitchFamily="49" charset="-128"/>
                <a:cs typeface="Meiryo UI"/>
              </a:rPr>
              <a:t>）</a:t>
            </a:r>
            <a:endParaRPr sz="700" dirty="0">
              <a:latin typeface="ＭＳ ゴシック" panose="020B0609070205080204" pitchFamily="49" charset="-128"/>
              <a:ea typeface="ＭＳ ゴシック" panose="020B0609070205080204" pitchFamily="49" charset="-128"/>
              <a:cs typeface="Meiryo UI"/>
            </a:endParaRPr>
          </a:p>
        </p:txBody>
      </p:sp>
      <p:sp>
        <p:nvSpPr>
          <p:cNvPr id="94" name="object 133"/>
          <p:cNvSpPr txBox="1"/>
          <p:nvPr/>
        </p:nvSpPr>
        <p:spPr>
          <a:xfrm>
            <a:off x="1350507" y="2842891"/>
            <a:ext cx="1632805"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96" name="テキスト ボックス 1"/>
          <p:cNvSpPr txBox="1"/>
          <p:nvPr/>
        </p:nvSpPr>
        <p:spPr>
          <a:xfrm>
            <a:off x="349250" y="8013700"/>
            <a:ext cx="2348880" cy="501352"/>
          </a:xfrm>
          <a:prstGeom prst="rect">
            <a:avLst/>
          </a:prstGeom>
          <a:noFill/>
          <a:ln w="6350">
            <a:solidFill>
              <a:schemeClr val="tx1"/>
            </a:solidFill>
            <a:prstDash val="sysDot"/>
          </a:ln>
        </p:spPr>
        <p:txBody>
          <a:bodyPr wrap="square" lIns="36000" tIns="0" rIns="0" bIns="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ts val="1200"/>
              </a:lnSpc>
            </a:pPr>
            <a:r>
              <a:rPr lang="ja-JP" altLang="en-US" sz="900" dirty="0">
                <a:latin typeface="ＭＳ ゴシック" panose="020B0609070205080204" pitchFamily="49" charset="-128"/>
                <a:ea typeface="ＭＳ ゴシック" panose="020B0609070205080204" pitchFamily="49" charset="-128"/>
              </a:rPr>
              <a:t>　</a:t>
            </a:r>
            <a:r>
              <a:rPr lang="en-US" altLang="ja-JP" sz="1000" b="1" dirty="0">
                <a:solidFill>
                  <a:srgbClr val="FF0000"/>
                </a:solidFill>
                <a:latin typeface="ＭＳ ゴシック" panose="020B0609070205080204" pitchFamily="49" charset="-128"/>
                <a:ea typeface="ＭＳ ゴシック" panose="020B0609070205080204" pitchFamily="49" charset="-128"/>
              </a:rPr>
              <a:t>【</a:t>
            </a:r>
            <a:r>
              <a:rPr lang="ja-JP" altLang="en-US" sz="1000" b="1" dirty="0">
                <a:solidFill>
                  <a:srgbClr val="FF0000"/>
                </a:solidFill>
                <a:latin typeface="ＭＳ ゴシック" panose="020B0609070205080204" pitchFamily="49" charset="-128"/>
                <a:ea typeface="ＭＳ ゴシック" panose="020B0609070205080204" pitchFamily="49" charset="-128"/>
              </a:rPr>
              <a:t> 添付書類 </a:t>
            </a:r>
            <a:r>
              <a:rPr lang="en-US" altLang="ja-JP" sz="1000" b="1" dirty="0">
                <a:solidFill>
                  <a:srgbClr val="FF0000"/>
                </a:solidFill>
                <a:latin typeface="ＭＳ ゴシック" panose="020B0609070205080204" pitchFamily="49" charset="-128"/>
                <a:ea typeface="ＭＳ ゴシック" panose="020B0609070205080204" pitchFamily="49" charset="-128"/>
              </a:rPr>
              <a:t>】</a:t>
            </a:r>
          </a:p>
          <a:p>
            <a:pPr>
              <a:lnSpc>
                <a:spcPts val="1200"/>
              </a:lnSpc>
            </a:pPr>
            <a:r>
              <a:rPr lang="ja-JP" altLang="en-US" sz="1000" b="1" dirty="0">
                <a:solidFill>
                  <a:srgbClr val="FF0000"/>
                </a:solidFill>
                <a:latin typeface="ＭＳ ゴシック" panose="020B0609070205080204" pitchFamily="49" charset="-128"/>
                <a:ea typeface="ＭＳ ゴシック" panose="020B0609070205080204" pitchFamily="49" charset="-128"/>
              </a:rPr>
              <a:t>　　</a:t>
            </a:r>
            <a:r>
              <a:rPr lang="ja-JP" altLang="en-US" sz="1000" b="1" dirty="0">
                <a:latin typeface="ＭＳ ゴシック" panose="020B0609070205080204" pitchFamily="49" charset="-128"/>
                <a:ea typeface="ＭＳ ゴシック" panose="020B0609070205080204" pitchFamily="49" charset="-128"/>
              </a:rPr>
              <a:t>・申請期間にかかる</a:t>
            </a:r>
            <a:endParaRPr lang="en-US" altLang="ja-JP" sz="1000" b="1" dirty="0">
              <a:latin typeface="ＭＳ ゴシック" panose="020B0609070205080204" pitchFamily="49" charset="-128"/>
              <a:ea typeface="ＭＳ ゴシック" panose="020B0609070205080204" pitchFamily="49" charset="-128"/>
            </a:endParaRPr>
          </a:p>
          <a:p>
            <a:pPr>
              <a:lnSpc>
                <a:spcPts val="1200"/>
              </a:lnSpc>
            </a:pPr>
            <a:r>
              <a:rPr lang="ja-JP" altLang="en-US" sz="1000" b="1" dirty="0">
                <a:latin typeface="ＭＳ ゴシック" panose="020B0609070205080204" pitchFamily="49" charset="-128"/>
                <a:ea typeface="ＭＳ ゴシック" panose="020B0609070205080204" pitchFamily="49" charset="-128"/>
              </a:rPr>
              <a:t>　　</a:t>
            </a:r>
            <a:r>
              <a:rPr lang="ja-JP" altLang="en-US" sz="1000" b="1">
                <a:latin typeface="ＭＳ ゴシック" panose="020B0609070205080204" pitchFamily="49" charset="-128"/>
                <a:ea typeface="ＭＳ ゴシック" panose="020B0609070205080204" pitchFamily="49" charset="-128"/>
              </a:rPr>
              <a:t>　出勤簿及び賃金</a:t>
            </a:r>
            <a:r>
              <a:rPr lang="ja-JP" altLang="en-US" sz="1000" b="1" dirty="0">
                <a:latin typeface="ＭＳ ゴシック" panose="020B0609070205080204" pitchFamily="49" charset="-128"/>
                <a:ea typeface="ＭＳ ゴシック" panose="020B0609070205080204" pitchFamily="49" charset="-128"/>
              </a:rPr>
              <a:t>台帳（写）　</a:t>
            </a:r>
            <a:endParaRPr lang="en-US" altLang="ja-JP" sz="1000" b="1" dirty="0">
              <a:latin typeface="ＭＳ ゴシック" panose="020B0609070205080204" pitchFamily="49" charset="-128"/>
              <a:ea typeface="ＭＳ ゴシック" panose="020B0609070205080204" pitchFamily="49" charset="-128"/>
            </a:endParaRPr>
          </a:p>
          <a:p>
            <a:pPr>
              <a:lnSpc>
                <a:spcPts val="1500"/>
              </a:lnSpc>
            </a:pPr>
            <a:endParaRPr lang="en-US" altLang="ja-JP" sz="1000" b="1" dirty="0">
              <a:latin typeface="ＭＳ ゴシック" panose="020B0609070205080204" pitchFamily="49" charset="-128"/>
              <a:ea typeface="ＭＳ ゴシック" panose="020B0609070205080204" pitchFamily="49" charset="-128"/>
            </a:endParaRPr>
          </a:p>
          <a:p>
            <a:pPr>
              <a:lnSpc>
                <a:spcPts val="1500"/>
              </a:lnSpc>
            </a:pPr>
            <a:r>
              <a:rPr lang="ja-JP" altLang="en-US" sz="1000" dirty="0">
                <a:latin typeface="ＭＳ ゴシック" panose="020B0609070205080204" pitchFamily="49" charset="-128"/>
                <a:ea typeface="ＭＳ ゴシック" panose="020B0609070205080204" pitchFamily="49" charset="-128"/>
              </a:rPr>
              <a:t>　</a:t>
            </a:r>
            <a:endParaRPr lang="en-US" altLang="ja-JP" sz="900" dirty="0">
              <a:latin typeface="ＭＳ ゴシック" panose="020B0609070205080204" pitchFamily="49" charset="-128"/>
              <a:ea typeface="ＭＳ ゴシック" panose="020B0609070205080204" pitchFamily="49" charset="-128"/>
            </a:endParaRPr>
          </a:p>
          <a:p>
            <a:endParaRPr lang="en-US" altLang="ja-JP" sz="9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778090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object 171"/>
          <p:cNvSpPr/>
          <p:nvPr/>
        </p:nvSpPr>
        <p:spPr>
          <a:xfrm>
            <a:off x="6191503" y="10134562"/>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2/3</a:t>
            </a:r>
            <a:endParaRPr sz="1050" dirty="0"/>
          </a:p>
        </p:txBody>
      </p:sp>
      <p:sp>
        <p:nvSpPr>
          <p:cNvPr id="159" name="正方形/長方形 158"/>
          <p:cNvSpPr/>
          <p:nvPr/>
        </p:nvSpPr>
        <p:spPr>
          <a:xfrm>
            <a:off x="2271800" y="10074251"/>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兵庫県建築健康保険組合</a:t>
            </a:r>
          </a:p>
        </p:txBody>
      </p:sp>
      <p:sp>
        <p:nvSpPr>
          <p:cNvPr id="204" name="object 62"/>
          <p:cNvSpPr txBox="1"/>
          <p:nvPr/>
        </p:nvSpPr>
        <p:spPr>
          <a:xfrm>
            <a:off x="1926453" y="738188"/>
            <a:ext cx="1563765" cy="369332"/>
          </a:xfrm>
          <a:prstGeom prst="rect">
            <a:avLst/>
          </a:prstGeom>
        </p:spPr>
        <p:txBody>
          <a:bodyPr vert="horz" wrap="square" lIns="0" tIns="0" rIns="0" bIns="0" rtlCol="0">
            <a:spAutoFit/>
          </a:bodyPr>
          <a:lstStyle/>
          <a:p>
            <a:pPr marL="12700"/>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grpSp>
        <p:nvGrpSpPr>
          <p:cNvPr id="96" name="グループ化 95"/>
          <p:cNvGrpSpPr/>
          <p:nvPr/>
        </p:nvGrpSpPr>
        <p:grpSpPr>
          <a:xfrm>
            <a:off x="867080" y="612962"/>
            <a:ext cx="6161950" cy="648982"/>
            <a:chOff x="867080" y="1961414"/>
            <a:chExt cx="6161950" cy="648982"/>
          </a:xfrm>
        </p:grpSpPr>
        <p:sp>
          <p:nvSpPr>
            <p:cNvPr id="97" name="object 10"/>
            <p:cNvSpPr/>
            <p:nvPr/>
          </p:nvSpPr>
          <p:spPr>
            <a:xfrm>
              <a:off x="6012000" y="1968370"/>
              <a:ext cx="540000" cy="270000"/>
            </a:xfrm>
            <a:custGeom>
              <a:avLst/>
              <a:gdLst/>
              <a:ahLst/>
              <a:cxnLst/>
              <a:rect l="l" t="t" r="r" b="b"/>
              <a:pathLst>
                <a:path w="387350" h="252095">
                  <a:moveTo>
                    <a:pt x="387032" y="0"/>
                  </a:moveTo>
                  <a:lnTo>
                    <a:pt x="0" y="0"/>
                  </a:lnTo>
                  <a:lnTo>
                    <a:pt x="62115" y="217385"/>
                  </a:lnTo>
                  <a:lnTo>
                    <a:pt x="68806" y="230824"/>
                  </a:lnTo>
                  <a:lnTo>
                    <a:pt x="79687" y="241828"/>
                  </a:lnTo>
                  <a:lnTo>
                    <a:pt x="93257" y="249263"/>
                  </a:lnTo>
                  <a:lnTo>
                    <a:pt x="108013" y="251993"/>
                  </a:lnTo>
                  <a:lnTo>
                    <a:pt x="279031" y="251993"/>
                  </a:lnTo>
                  <a:lnTo>
                    <a:pt x="318240" y="230824"/>
                  </a:lnTo>
                  <a:lnTo>
                    <a:pt x="387032" y="0"/>
                  </a:lnTo>
                  <a:close/>
                </a:path>
              </a:pathLst>
            </a:custGeom>
            <a:solidFill>
              <a:schemeClr val="bg1">
                <a:lumMod val="75000"/>
              </a:schemeClr>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３</a:t>
              </a:r>
              <a:endParaRPr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99" name="object 15"/>
            <p:cNvSpPr/>
            <p:nvPr/>
          </p:nvSpPr>
          <p:spPr>
            <a:xfrm>
              <a:off x="5119193" y="1962324"/>
              <a:ext cx="540586" cy="269756"/>
            </a:xfrm>
            <a:custGeom>
              <a:avLst/>
              <a:gdLst/>
              <a:ahLst/>
              <a:cxnLst/>
              <a:rect l="l" t="t" r="r" b="b"/>
              <a:pathLst>
                <a:path w="387350" h="252095">
                  <a:moveTo>
                    <a:pt x="387007" y="0"/>
                  </a:moveTo>
                  <a:lnTo>
                    <a:pt x="0" y="0"/>
                  </a:lnTo>
                  <a:lnTo>
                    <a:pt x="62115" y="217385"/>
                  </a:lnTo>
                  <a:lnTo>
                    <a:pt x="68796" y="230824"/>
                  </a:lnTo>
                  <a:lnTo>
                    <a:pt x="79678" y="241828"/>
                  </a:lnTo>
                  <a:lnTo>
                    <a:pt x="93253" y="249263"/>
                  </a:lnTo>
                  <a:lnTo>
                    <a:pt x="108013" y="251993"/>
                  </a:lnTo>
                  <a:lnTo>
                    <a:pt x="279006" y="251993"/>
                  </a:lnTo>
                  <a:lnTo>
                    <a:pt x="318218" y="230824"/>
                  </a:lnTo>
                  <a:lnTo>
                    <a:pt x="387007" y="0"/>
                  </a:lnTo>
                  <a:close/>
                </a:path>
              </a:pathLst>
            </a:custGeom>
            <a:solidFill>
              <a:schemeClr val="bg1">
                <a:lumMod val="75000"/>
              </a:schemeClr>
            </a:solidFill>
            <a:ln>
              <a:noFill/>
            </a:ln>
          </p:spPr>
          <p:txBody>
            <a:bodyPr wrap="square" lIns="0" tIns="0" rIns="0" bIns="0" rtlCol="0"/>
            <a:lstStyle/>
            <a:p>
              <a:pPr algn="ctr"/>
              <a:r>
                <a:rPr lang="en-US" altLang="ja-JP"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1</a:t>
              </a:r>
              <a:endParaRPr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00" name="object 45"/>
            <p:cNvSpPr/>
            <p:nvPr/>
          </p:nvSpPr>
          <p:spPr>
            <a:xfrm>
              <a:off x="867582" y="2610396"/>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01" name="object 46"/>
            <p:cNvSpPr/>
            <p:nvPr/>
          </p:nvSpPr>
          <p:spPr>
            <a:xfrm>
              <a:off x="867080" y="1961414"/>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02" name="object 62"/>
            <p:cNvSpPr txBox="1"/>
            <p:nvPr/>
          </p:nvSpPr>
          <p:spPr>
            <a:xfrm>
              <a:off x="874889" y="2155394"/>
              <a:ext cx="943764" cy="276999"/>
            </a:xfrm>
            <a:prstGeom prst="rect">
              <a:avLst/>
            </a:prstGeom>
          </p:spPr>
          <p:txBody>
            <a:bodyPr vert="horz" wrap="square" lIns="0" tIns="0" rIns="0" bIns="0" rtlCol="0">
              <a:spAutoFit/>
            </a:bodyPr>
            <a:lstStyle/>
            <a:p>
              <a:pPr marL="12700"/>
              <a:r>
                <a:rPr lang="ja-JP" altLang="en-US" sz="18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8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03" name="object 62"/>
            <p:cNvSpPr txBox="1"/>
            <p:nvPr/>
          </p:nvSpPr>
          <p:spPr>
            <a:xfrm>
              <a:off x="3466851" y="2137461"/>
              <a:ext cx="1180027" cy="276999"/>
            </a:xfrm>
            <a:prstGeom prst="rect">
              <a:avLst/>
            </a:prstGeom>
          </p:spPr>
          <p:txBody>
            <a:bodyPr vert="horz" wrap="square" lIns="0" tIns="0" rIns="0" bIns="0" rtlCol="0">
              <a:spAutoFit/>
            </a:bodyPr>
            <a:lstStyle/>
            <a:p>
              <a:pPr marL="12700"/>
              <a:r>
                <a:rPr lang="ja-JP" altLang="en-US" sz="1800" b="1" dirty="0">
                  <a:solidFill>
                    <a:prstClr val="black"/>
                  </a:solidFill>
                  <a:latin typeface="ＭＳ ゴシック" panose="020B0609070205080204" pitchFamily="49" charset="-128"/>
                  <a:ea typeface="ＭＳ ゴシック" panose="020B0609070205080204" pitchFamily="49" charset="-128"/>
                  <a:cs typeface="PMingLiU"/>
                </a:rPr>
                <a:t>支給申請書</a:t>
              </a:r>
              <a:endParaRPr sz="18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04" name="object 62"/>
            <p:cNvSpPr txBox="1"/>
            <p:nvPr/>
          </p:nvSpPr>
          <p:spPr>
            <a:xfrm>
              <a:off x="1889613" y="2080241"/>
              <a:ext cx="1563765" cy="369332"/>
            </a:xfrm>
            <a:prstGeom prst="rect">
              <a:avLst/>
            </a:prstGeom>
          </p:spPr>
          <p:txBody>
            <a:bodyPr vert="horz" wrap="square" lIns="0" tIns="0" rIns="0" bIns="0" rtlCol="0">
              <a:spAutoFit/>
            </a:bodyPr>
            <a:lstStyle/>
            <a:p>
              <a:pPr marL="12700"/>
              <a:r>
                <a:rPr lang="ja-JP" altLang="en-US" sz="2400" b="1" dirty="0">
                  <a:solidFill>
                    <a:prstClr val="black"/>
                  </a:solidFill>
                  <a:latin typeface="ＭＳ ゴシック" panose="020B0609070205080204" pitchFamily="49" charset="-128"/>
                  <a:ea typeface="ＭＳ ゴシック" panose="020B0609070205080204" pitchFamily="49" charset="-128"/>
                  <a:cs typeface="PMingLiU"/>
                </a:rPr>
                <a:t>出産手当金</a:t>
              </a:r>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05" name="object 17"/>
            <p:cNvSpPr/>
            <p:nvPr/>
          </p:nvSpPr>
          <p:spPr>
            <a:xfrm>
              <a:off x="4716017" y="2306403"/>
              <a:ext cx="2313013"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950" b="1" dirty="0">
                  <a:solidFill>
                    <a:prstClr val="black"/>
                  </a:solidFill>
                  <a:latin typeface="ＭＳ ゴシック" panose="020B0609070205080204" pitchFamily="49" charset="-128"/>
                  <a:ea typeface="ＭＳ ゴシック" panose="020B0609070205080204" pitchFamily="49" charset="-128"/>
                </a:rPr>
                <a:t>被保険者</a:t>
              </a:r>
              <a:r>
                <a:rPr lang="en-US" altLang="ja-JP" sz="950" b="1" dirty="0">
                  <a:solidFill>
                    <a:prstClr val="black"/>
                  </a:solidFill>
                  <a:latin typeface="ＭＳ ゴシック" panose="020B0609070205080204" pitchFamily="49" charset="-128"/>
                  <a:ea typeface="ＭＳ ゴシック" panose="020B0609070205080204" pitchFamily="49" charset="-128"/>
                </a:rPr>
                <a:t>(</a:t>
              </a:r>
              <a:r>
                <a:rPr lang="ja-JP" altLang="en-US" sz="950" b="1" dirty="0">
                  <a:solidFill>
                    <a:prstClr val="black"/>
                  </a:solidFill>
                  <a:latin typeface="ＭＳ ゴシック" panose="020B0609070205080204" pitchFamily="49" charset="-128"/>
                  <a:ea typeface="ＭＳ ゴシック" panose="020B0609070205080204" pitchFamily="49" charset="-128"/>
                </a:rPr>
                <a:t>申請者</a:t>
              </a:r>
              <a:r>
                <a:rPr lang="en-US" altLang="ja-JP" sz="950" b="1" dirty="0">
                  <a:solidFill>
                    <a:prstClr val="black"/>
                  </a:solidFill>
                  <a:latin typeface="ＭＳ ゴシック" panose="020B0609070205080204" pitchFamily="49" charset="-128"/>
                  <a:ea typeface="ＭＳ ゴシック" panose="020B0609070205080204" pitchFamily="49" charset="-128"/>
                </a:rPr>
                <a:t>)</a:t>
              </a:r>
              <a:r>
                <a:rPr lang="ja-JP" altLang="en-US" sz="950" b="1" dirty="0">
                  <a:solidFill>
                    <a:prstClr val="black"/>
                  </a:solidFill>
                  <a:latin typeface="ＭＳ ゴシック" panose="020B0609070205080204" pitchFamily="49" charset="-128"/>
                  <a:ea typeface="ＭＳ ゴシック" panose="020B0609070205080204" pitchFamily="49" charset="-128"/>
                </a:rPr>
                <a:t>・医師・助産師記入用</a:t>
              </a:r>
              <a:endParaRPr sz="950" b="1" dirty="0">
                <a:solidFill>
                  <a:prstClr val="black"/>
                </a:solidFill>
                <a:latin typeface="ＭＳ ゴシック" panose="020B0609070205080204" pitchFamily="49" charset="-128"/>
                <a:ea typeface="ＭＳ ゴシック" panose="020B0609070205080204" pitchFamily="49" charset="-128"/>
              </a:endParaRPr>
            </a:p>
          </p:txBody>
        </p:sp>
        <p:sp>
          <p:nvSpPr>
            <p:cNvPr id="98" name="object 13"/>
            <p:cNvSpPr/>
            <p:nvPr/>
          </p:nvSpPr>
          <p:spPr>
            <a:xfrm>
              <a:off x="5566942" y="1968370"/>
              <a:ext cx="540000" cy="270000"/>
            </a:xfrm>
            <a:custGeom>
              <a:avLst/>
              <a:gdLst/>
              <a:ahLst/>
              <a:cxnLst/>
              <a:rect l="l" t="t" r="r" b="b"/>
              <a:pathLst>
                <a:path w="387350" h="252095">
                  <a:moveTo>
                    <a:pt x="387019" y="0"/>
                  </a:moveTo>
                  <a:lnTo>
                    <a:pt x="0" y="0"/>
                  </a:lnTo>
                  <a:lnTo>
                    <a:pt x="62115" y="217385"/>
                  </a:lnTo>
                  <a:lnTo>
                    <a:pt x="68794" y="230824"/>
                  </a:lnTo>
                  <a:lnTo>
                    <a:pt x="79671" y="241828"/>
                  </a:lnTo>
                  <a:lnTo>
                    <a:pt x="93242" y="249263"/>
                  </a:lnTo>
                  <a:lnTo>
                    <a:pt x="108000" y="251993"/>
                  </a:lnTo>
                  <a:lnTo>
                    <a:pt x="279006" y="251993"/>
                  </a:lnTo>
                  <a:lnTo>
                    <a:pt x="318221" y="230824"/>
                  </a:lnTo>
                  <a:lnTo>
                    <a:pt x="387019" y="0"/>
                  </a:lnTo>
                  <a:close/>
                </a:path>
              </a:pathLst>
            </a:custGeom>
            <a:solidFill>
              <a:schemeClr val="tx1"/>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２</a:t>
              </a:r>
              <a:endParaRPr sz="1400" dirty="0"/>
            </a:p>
          </p:txBody>
        </p:sp>
      </p:grpSp>
      <p:grpSp>
        <p:nvGrpSpPr>
          <p:cNvPr id="132" name="グループ化 131"/>
          <p:cNvGrpSpPr/>
          <p:nvPr/>
        </p:nvGrpSpPr>
        <p:grpSpPr>
          <a:xfrm>
            <a:off x="324012" y="4914141"/>
            <a:ext cx="6912077" cy="2484145"/>
            <a:chOff x="324012" y="3042444"/>
            <a:chExt cx="6912077" cy="2484145"/>
          </a:xfrm>
        </p:grpSpPr>
        <p:sp>
          <p:nvSpPr>
            <p:cNvPr id="133" name="object 10"/>
            <p:cNvSpPr/>
            <p:nvPr/>
          </p:nvSpPr>
          <p:spPr>
            <a:xfrm>
              <a:off x="3895341" y="3756819"/>
              <a:ext cx="1107045" cy="370649"/>
            </a:xfrm>
            <a:custGeom>
              <a:avLst/>
              <a:gdLst/>
              <a:ahLst/>
              <a:cxnLst/>
              <a:rect l="l" t="t" r="r" b="b"/>
              <a:pathLst>
                <a:path w="1008380" h="1082675">
                  <a:moveTo>
                    <a:pt x="1007986" y="0"/>
                  </a:moveTo>
                  <a:lnTo>
                    <a:pt x="36004" y="0"/>
                  </a:lnTo>
                  <a:lnTo>
                    <a:pt x="22020" y="2839"/>
                  </a:lnTo>
                  <a:lnTo>
                    <a:pt x="10572" y="10571"/>
                  </a:lnTo>
                  <a:lnTo>
                    <a:pt x="2839" y="22015"/>
                  </a:lnTo>
                  <a:lnTo>
                    <a:pt x="0" y="35991"/>
                  </a:lnTo>
                  <a:lnTo>
                    <a:pt x="0" y="1046683"/>
                  </a:lnTo>
                  <a:lnTo>
                    <a:pt x="2839" y="1060667"/>
                  </a:lnTo>
                  <a:lnTo>
                    <a:pt x="10572" y="1072114"/>
                  </a:lnTo>
                  <a:lnTo>
                    <a:pt x="22020" y="1079848"/>
                  </a:lnTo>
                  <a:lnTo>
                    <a:pt x="36004" y="1082687"/>
                  </a:lnTo>
                  <a:lnTo>
                    <a:pt x="1007986" y="1082687"/>
                  </a:lnTo>
                  <a:lnTo>
                    <a:pt x="1007986" y="0"/>
                  </a:lnTo>
                  <a:close/>
                </a:path>
              </a:pathLst>
            </a:custGeom>
            <a:solidFill>
              <a:schemeClr val="bg1">
                <a:lumMod val="75000"/>
              </a:schemeClr>
            </a:solidFill>
          </p:spPr>
          <p:txBody>
            <a:bodyPr wrap="square" lIns="3600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rPr>
                <a:t>生産または死産の別</a:t>
              </a:r>
              <a:endParaRPr sz="900" dirty="0">
                <a:latin typeface="ＭＳ ゴシック" panose="020B0609070205080204" pitchFamily="49" charset="-128"/>
                <a:ea typeface="ＭＳ ゴシック" panose="020B0609070205080204" pitchFamily="49" charset="-128"/>
              </a:endParaRPr>
            </a:p>
          </p:txBody>
        </p:sp>
        <p:sp>
          <p:nvSpPr>
            <p:cNvPr id="134" name="object 10"/>
            <p:cNvSpPr/>
            <p:nvPr/>
          </p:nvSpPr>
          <p:spPr>
            <a:xfrm>
              <a:off x="3885816" y="3394869"/>
              <a:ext cx="895486" cy="360019"/>
            </a:xfrm>
            <a:custGeom>
              <a:avLst/>
              <a:gdLst/>
              <a:ahLst/>
              <a:cxnLst/>
              <a:rect l="l" t="t" r="r" b="b"/>
              <a:pathLst>
                <a:path w="1008380" h="1082675">
                  <a:moveTo>
                    <a:pt x="1007986" y="0"/>
                  </a:moveTo>
                  <a:lnTo>
                    <a:pt x="36004" y="0"/>
                  </a:lnTo>
                  <a:lnTo>
                    <a:pt x="22020" y="2839"/>
                  </a:lnTo>
                  <a:lnTo>
                    <a:pt x="10572" y="10571"/>
                  </a:lnTo>
                  <a:lnTo>
                    <a:pt x="2839" y="22015"/>
                  </a:lnTo>
                  <a:lnTo>
                    <a:pt x="0" y="35991"/>
                  </a:lnTo>
                  <a:lnTo>
                    <a:pt x="0" y="1046683"/>
                  </a:lnTo>
                  <a:lnTo>
                    <a:pt x="2839" y="1060667"/>
                  </a:lnTo>
                  <a:lnTo>
                    <a:pt x="10572" y="1072114"/>
                  </a:lnTo>
                  <a:lnTo>
                    <a:pt x="22020" y="1079848"/>
                  </a:lnTo>
                  <a:lnTo>
                    <a:pt x="36004" y="1082687"/>
                  </a:lnTo>
                  <a:lnTo>
                    <a:pt x="1007986" y="1082687"/>
                  </a:lnTo>
                  <a:lnTo>
                    <a:pt x="1007986" y="0"/>
                  </a:lnTo>
                  <a:close/>
                </a:path>
              </a:pathLst>
            </a:custGeom>
            <a:solidFill>
              <a:schemeClr val="bg1">
                <a:lumMod val="75000"/>
              </a:schemeClr>
            </a:solidFill>
          </p:spPr>
          <p:txBody>
            <a:bodyPr wrap="square" lIns="3600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rPr>
                <a:t>出産年月日</a:t>
              </a:r>
              <a:endParaRPr sz="900" dirty="0">
                <a:latin typeface="ＭＳ ゴシック" panose="020B0609070205080204" pitchFamily="49" charset="-128"/>
                <a:ea typeface="ＭＳ ゴシック" panose="020B0609070205080204" pitchFamily="49" charset="-128"/>
              </a:endParaRPr>
            </a:p>
          </p:txBody>
        </p:sp>
        <p:sp>
          <p:nvSpPr>
            <p:cNvPr id="135" name="object 10"/>
            <p:cNvSpPr/>
            <p:nvPr/>
          </p:nvSpPr>
          <p:spPr>
            <a:xfrm>
              <a:off x="532931" y="3762470"/>
              <a:ext cx="895486" cy="363893"/>
            </a:xfrm>
            <a:custGeom>
              <a:avLst/>
              <a:gdLst/>
              <a:ahLst/>
              <a:cxnLst/>
              <a:rect l="l" t="t" r="r" b="b"/>
              <a:pathLst>
                <a:path w="1008380" h="1082675">
                  <a:moveTo>
                    <a:pt x="1007986" y="0"/>
                  </a:moveTo>
                  <a:lnTo>
                    <a:pt x="36004" y="0"/>
                  </a:lnTo>
                  <a:lnTo>
                    <a:pt x="22020" y="2839"/>
                  </a:lnTo>
                  <a:lnTo>
                    <a:pt x="10572" y="10571"/>
                  </a:lnTo>
                  <a:lnTo>
                    <a:pt x="2839" y="22015"/>
                  </a:lnTo>
                  <a:lnTo>
                    <a:pt x="0" y="35991"/>
                  </a:lnTo>
                  <a:lnTo>
                    <a:pt x="0" y="1046683"/>
                  </a:lnTo>
                  <a:lnTo>
                    <a:pt x="2839" y="1060667"/>
                  </a:lnTo>
                  <a:lnTo>
                    <a:pt x="10572" y="1072114"/>
                  </a:lnTo>
                  <a:lnTo>
                    <a:pt x="22020" y="1079848"/>
                  </a:lnTo>
                  <a:lnTo>
                    <a:pt x="36004" y="1082687"/>
                  </a:lnTo>
                  <a:lnTo>
                    <a:pt x="1007986" y="1082687"/>
                  </a:lnTo>
                  <a:lnTo>
                    <a:pt x="1007986" y="0"/>
                  </a:lnTo>
                  <a:close/>
                </a:path>
              </a:pathLst>
            </a:custGeom>
            <a:solidFill>
              <a:schemeClr val="bg1">
                <a:lumMod val="75000"/>
              </a:schemeClr>
            </a:solidFill>
          </p:spPr>
          <p:txBody>
            <a:bodyPr wrap="square" lIns="3600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rPr>
                <a:t>出生児の数</a:t>
              </a:r>
              <a:endParaRPr sz="900" dirty="0">
                <a:latin typeface="ＭＳ ゴシック" panose="020B0609070205080204" pitchFamily="49" charset="-128"/>
                <a:ea typeface="ＭＳ ゴシック" panose="020B0609070205080204" pitchFamily="49" charset="-128"/>
              </a:endParaRPr>
            </a:p>
          </p:txBody>
        </p:sp>
        <p:sp>
          <p:nvSpPr>
            <p:cNvPr id="137" name="object 10"/>
            <p:cNvSpPr/>
            <p:nvPr/>
          </p:nvSpPr>
          <p:spPr>
            <a:xfrm>
              <a:off x="532931" y="3394869"/>
              <a:ext cx="895486" cy="367601"/>
            </a:xfrm>
            <a:custGeom>
              <a:avLst/>
              <a:gdLst/>
              <a:ahLst/>
              <a:cxnLst/>
              <a:rect l="l" t="t" r="r" b="b"/>
              <a:pathLst>
                <a:path w="1008380" h="1082675">
                  <a:moveTo>
                    <a:pt x="1007986" y="0"/>
                  </a:moveTo>
                  <a:lnTo>
                    <a:pt x="36004" y="0"/>
                  </a:lnTo>
                  <a:lnTo>
                    <a:pt x="22020" y="2839"/>
                  </a:lnTo>
                  <a:lnTo>
                    <a:pt x="10572" y="10571"/>
                  </a:lnTo>
                  <a:lnTo>
                    <a:pt x="2839" y="22015"/>
                  </a:lnTo>
                  <a:lnTo>
                    <a:pt x="0" y="35991"/>
                  </a:lnTo>
                  <a:lnTo>
                    <a:pt x="0" y="1046683"/>
                  </a:lnTo>
                  <a:lnTo>
                    <a:pt x="2839" y="1060667"/>
                  </a:lnTo>
                  <a:lnTo>
                    <a:pt x="10572" y="1072114"/>
                  </a:lnTo>
                  <a:lnTo>
                    <a:pt x="22020" y="1079848"/>
                  </a:lnTo>
                  <a:lnTo>
                    <a:pt x="36004" y="1082687"/>
                  </a:lnTo>
                  <a:lnTo>
                    <a:pt x="1007986" y="1082687"/>
                  </a:lnTo>
                  <a:lnTo>
                    <a:pt x="1007986" y="0"/>
                  </a:lnTo>
                  <a:close/>
                </a:path>
              </a:pathLst>
            </a:custGeom>
            <a:solidFill>
              <a:schemeClr val="bg1">
                <a:lumMod val="75000"/>
              </a:schemeClr>
            </a:solidFill>
          </p:spPr>
          <p:txBody>
            <a:bodyPr wrap="square" lIns="3600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rPr>
                <a:t>出産予定年月日</a:t>
              </a:r>
              <a:endParaRPr sz="900" dirty="0">
                <a:latin typeface="ＭＳ ゴシック" panose="020B0609070205080204" pitchFamily="49" charset="-128"/>
                <a:ea typeface="ＭＳ ゴシック" panose="020B0609070205080204" pitchFamily="49" charset="-128"/>
              </a:endParaRPr>
            </a:p>
          </p:txBody>
        </p:sp>
        <p:sp>
          <p:nvSpPr>
            <p:cNvPr id="139" name="object 10"/>
            <p:cNvSpPr/>
            <p:nvPr/>
          </p:nvSpPr>
          <p:spPr>
            <a:xfrm>
              <a:off x="532931" y="3042444"/>
              <a:ext cx="895486" cy="360019"/>
            </a:xfrm>
            <a:custGeom>
              <a:avLst/>
              <a:gdLst/>
              <a:ahLst/>
              <a:cxnLst/>
              <a:rect l="l" t="t" r="r" b="b"/>
              <a:pathLst>
                <a:path w="1008380" h="1082675">
                  <a:moveTo>
                    <a:pt x="1007986" y="0"/>
                  </a:moveTo>
                  <a:lnTo>
                    <a:pt x="36004" y="0"/>
                  </a:lnTo>
                  <a:lnTo>
                    <a:pt x="22020" y="2839"/>
                  </a:lnTo>
                  <a:lnTo>
                    <a:pt x="10572" y="10571"/>
                  </a:lnTo>
                  <a:lnTo>
                    <a:pt x="2839" y="22015"/>
                  </a:lnTo>
                  <a:lnTo>
                    <a:pt x="0" y="35991"/>
                  </a:lnTo>
                  <a:lnTo>
                    <a:pt x="0" y="1046683"/>
                  </a:lnTo>
                  <a:lnTo>
                    <a:pt x="2839" y="1060667"/>
                  </a:lnTo>
                  <a:lnTo>
                    <a:pt x="10572" y="1072114"/>
                  </a:lnTo>
                  <a:lnTo>
                    <a:pt x="22020" y="1079848"/>
                  </a:lnTo>
                  <a:lnTo>
                    <a:pt x="36004" y="1082687"/>
                  </a:lnTo>
                  <a:lnTo>
                    <a:pt x="1007986" y="1082687"/>
                  </a:lnTo>
                  <a:lnTo>
                    <a:pt x="1007986" y="0"/>
                  </a:lnTo>
                  <a:close/>
                </a:path>
              </a:pathLst>
            </a:custGeom>
            <a:solidFill>
              <a:schemeClr val="bg1">
                <a:lumMod val="75000"/>
              </a:schemeClr>
            </a:solidFill>
          </p:spPr>
          <p:txBody>
            <a:bodyPr wrap="square" lIns="3600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rPr>
                <a:t>出産者氏名</a:t>
              </a:r>
              <a:endParaRPr sz="900" dirty="0">
                <a:latin typeface="ＭＳ ゴシック" panose="020B0609070205080204" pitchFamily="49" charset="-128"/>
                <a:ea typeface="ＭＳ ゴシック" panose="020B0609070205080204" pitchFamily="49" charset="-128"/>
              </a:endParaRPr>
            </a:p>
          </p:txBody>
        </p:sp>
        <p:sp>
          <p:nvSpPr>
            <p:cNvPr id="141" name="object 13"/>
            <p:cNvSpPr/>
            <p:nvPr/>
          </p:nvSpPr>
          <p:spPr>
            <a:xfrm>
              <a:off x="324012" y="3042469"/>
              <a:ext cx="216535" cy="2484120"/>
            </a:xfrm>
            <a:custGeom>
              <a:avLst/>
              <a:gdLst/>
              <a:ahLst/>
              <a:cxnLst/>
              <a:rect l="l" t="t" r="r" b="b"/>
              <a:pathLst>
                <a:path w="216534" h="2484120">
                  <a:moveTo>
                    <a:pt x="216001" y="0"/>
                  </a:moveTo>
                  <a:lnTo>
                    <a:pt x="36004" y="0"/>
                  </a:lnTo>
                  <a:lnTo>
                    <a:pt x="22025" y="2841"/>
                  </a:lnTo>
                  <a:lnTo>
                    <a:pt x="10577" y="10577"/>
                  </a:lnTo>
                  <a:lnTo>
                    <a:pt x="2841" y="22025"/>
                  </a:lnTo>
                  <a:lnTo>
                    <a:pt x="0" y="36004"/>
                  </a:lnTo>
                  <a:lnTo>
                    <a:pt x="0" y="2448001"/>
                  </a:lnTo>
                  <a:lnTo>
                    <a:pt x="2841" y="2461985"/>
                  </a:lnTo>
                  <a:lnTo>
                    <a:pt x="10577" y="2473432"/>
                  </a:lnTo>
                  <a:lnTo>
                    <a:pt x="22025" y="2481166"/>
                  </a:lnTo>
                  <a:lnTo>
                    <a:pt x="36004" y="2484005"/>
                  </a:lnTo>
                  <a:lnTo>
                    <a:pt x="216001" y="2484005"/>
                  </a:lnTo>
                  <a:lnTo>
                    <a:pt x="216001" y="0"/>
                  </a:lnTo>
                  <a:close/>
                </a:path>
              </a:pathLst>
            </a:custGeom>
            <a:solidFill>
              <a:srgbClr val="727171"/>
            </a:solidFill>
          </p:spPr>
          <p:txBody>
            <a:bodyPr vert="eaVert" wrap="square" lIns="0" tIns="72000" rIns="0" bIns="0" rtlCol="0" anchor="ctr" anchorCtr="0"/>
            <a:lstStyle/>
            <a:p>
              <a:pPr algn="ctr"/>
              <a:r>
                <a:rPr lang="ja-JP" altLang="en-US" sz="1000" b="1" dirty="0">
                  <a:solidFill>
                    <a:schemeClr val="bg1"/>
                  </a:solidFill>
                  <a:latin typeface="ＭＳ ゴシック" panose="020B0609070205080204" pitchFamily="49" charset="-128"/>
                  <a:ea typeface="ＭＳ ゴシック" panose="020B0609070205080204" pitchFamily="49" charset="-128"/>
                </a:rPr>
                <a:t>医師・助産師記入欄</a:t>
              </a:r>
              <a:endParaRPr sz="1000" b="1" dirty="0">
                <a:solidFill>
                  <a:schemeClr val="bg1"/>
                </a:solidFill>
                <a:latin typeface="ＭＳ ゴシック" panose="020B0609070205080204" pitchFamily="49" charset="-128"/>
                <a:ea typeface="ＭＳ ゴシック" panose="020B0609070205080204" pitchFamily="49" charset="-128"/>
              </a:endParaRPr>
            </a:p>
          </p:txBody>
        </p:sp>
        <p:sp>
          <p:nvSpPr>
            <p:cNvPr id="143" name="object 14"/>
            <p:cNvSpPr/>
            <p:nvPr/>
          </p:nvSpPr>
          <p:spPr>
            <a:xfrm>
              <a:off x="3885359" y="3405308"/>
              <a:ext cx="0" cy="361950"/>
            </a:xfrm>
            <a:custGeom>
              <a:avLst/>
              <a:gdLst/>
              <a:ahLst/>
              <a:cxnLst/>
              <a:rect l="l" t="t" r="r" b="b"/>
              <a:pathLst>
                <a:path h="361950">
                  <a:moveTo>
                    <a:pt x="0" y="0"/>
                  </a:moveTo>
                  <a:lnTo>
                    <a:pt x="0" y="361416"/>
                  </a:lnTo>
                </a:path>
              </a:pathLst>
            </a:custGeom>
            <a:ln w="16205">
              <a:solidFill>
                <a:srgbClr val="221815"/>
              </a:solidFill>
            </a:ln>
          </p:spPr>
          <p:txBody>
            <a:bodyPr wrap="square" lIns="0" tIns="0" rIns="0" bIns="0" rtlCol="0"/>
            <a:lstStyle/>
            <a:p>
              <a:endParaRPr/>
            </a:p>
          </p:txBody>
        </p:sp>
        <p:sp>
          <p:nvSpPr>
            <p:cNvPr id="144" name="object 15"/>
            <p:cNvSpPr/>
            <p:nvPr/>
          </p:nvSpPr>
          <p:spPr>
            <a:xfrm>
              <a:off x="3885359" y="3765518"/>
              <a:ext cx="0" cy="361950"/>
            </a:xfrm>
            <a:custGeom>
              <a:avLst/>
              <a:gdLst/>
              <a:ahLst/>
              <a:cxnLst/>
              <a:rect l="l" t="t" r="r" b="b"/>
              <a:pathLst>
                <a:path h="361950">
                  <a:moveTo>
                    <a:pt x="0" y="0"/>
                  </a:moveTo>
                  <a:lnTo>
                    <a:pt x="0" y="361378"/>
                  </a:lnTo>
                </a:path>
              </a:pathLst>
            </a:custGeom>
            <a:ln w="16205">
              <a:solidFill>
                <a:srgbClr val="221815"/>
              </a:solidFill>
            </a:ln>
          </p:spPr>
          <p:txBody>
            <a:bodyPr wrap="square" lIns="0" tIns="0" rIns="0" bIns="0" rtlCol="0"/>
            <a:lstStyle/>
            <a:p>
              <a:endParaRPr/>
            </a:p>
          </p:txBody>
        </p:sp>
        <p:sp>
          <p:nvSpPr>
            <p:cNvPr id="145" name="object 29"/>
            <p:cNvSpPr/>
            <p:nvPr/>
          </p:nvSpPr>
          <p:spPr>
            <a:xfrm>
              <a:off x="324025" y="3042444"/>
              <a:ext cx="6911975" cy="2484120"/>
            </a:xfrm>
            <a:custGeom>
              <a:avLst/>
              <a:gdLst/>
              <a:ahLst/>
              <a:cxnLst/>
              <a:rect l="l" t="t" r="r" b="b"/>
              <a:pathLst>
                <a:path w="6911975" h="2484120">
                  <a:moveTo>
                    <a:pt x="6911975" y="2448026"/>
                  </a:moveTo>
                  <a:lnTo>
                    <a:pt x="6909137" y="2462010"/>
                  </a:lnTo>
                  <a:lnTo>
                    <a:pt x="6901407" y="2473458"/>
                  </a:lnTo>
                  <a:lnTo>
                    <a:pt x="6889959" y="2481191"/>
                  </a:lnTo>
                  <a:lnTo>
                    <a:pt x="6875970" y="2484031"/>
                  </a:lnTo>
                  <a:lnTo>
                    <a:pt x="35991" y="2484031"/>
                  </a:lnTo>
                  <a:lnTo>
                    <a:pt x="22015" y="2481191"/>
                  </a:lnTo>
                  <a:lnTo>
                    <a:pt x="10571" y="2473458"/>
                  </a:lnTo>
                  <a:lnTo>
                    <a:pt x="2839" y="2462010"/>
                  </a:lnTo>
                  <a:lnTo>
                    <a:pt x="0" y="2448026"/>
                  </a:lnTo>
                  <a:lnTo>
                    <a:pt x="0" y="36004"/>
                  </a:lnTo>
                  <a:lnTo>
                    <a:pt x="2839" y="22025"/>
                  </a:lnTo>
                  <a:lnTo>
                    <a:pt x="10571" y="10577"/>
                  </a:lnTo>
                  <a:lnTo>
                    <a:pt x="22015" y="2841"/>
                  </a:lnTo>
                  <a:lnTo>
                    <a:pt x="35991" y="0"/>
                  </a:lnTo>
                  <a:lnTo>
                    <a:pt x="6875970" y="0"/>
                  </a:lnTo>
                  <a:lnTo>
                    <a:pt x="6889959" y="2841"/>
                  </a:lnTo>
                  <a:lnTo>
                    <a:pt x="6901407" y="10577"/>
                  </a:lnTo>
                  <a:lnTo>
                    <a:pt x="6909137" y="22025"/>
                  </a:lnTo>
                  <a:lnTo>
                    <a:pt x="6911975" y="36004"/>
                  </a:lnTo>
                  <a:lnTo>
                    <a:pt x="6911975" y="2448026"/>
                  </a:lnTo>
                  <a:close/>
                </a:path>
              </a:pathLst>
            </a:custGeom>
            <a:ln w="28803">
              <a:solidFill>
                <a:srgbClr val="221815"/>
              </a:solidFill>
            </a:ln>
          </p:spPr>
          <p:txBody>
            <a:bodyPr wrap="square" lIns="0" tIns="0" rIns="0" bIns="0" rtlCol="0"/>
            <a:lstStyle/>
            <a:p>
              <a:endParaRPr/>
            </a:p>
          </p:txBody>
        </p:sp>
        <p:sp>
          <p:nvSpPr>
            <p:cNvPr id="147" name="object 30"/>
            <p:cNvSpPr/>
            <p:nvPr/>
          </p:nvSpPr>
          <p:spPr>
            <a:xfrm>
              <a:off x="540014" y="3762470"/>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48" name="object 31"/>
            <p:cNvSpPr/>
            <p:nvPr/>
          </p:nvSpPr>
          <p:spPr>
            <a:xfrm>
              <a:off x="540014" y="3402463"/>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49" name="object 32"/>
            <p:cNvSpPr/>
            <p:nvPr/>
          </p:nvSpPr>
          <p:spPr>
            <a:xfrm>
              <a:off x="540014" y="4122426"/>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50" name="object 78"/>
            <p:cNvSpPr txBox="1"/>
            <p:nvPr/>
          </p:nvSpPr>
          <p:spPr>
            <a:xfrm>
              <a:off x="1480065" y="3510911"/>
              <a:ext cx="2299947" cy="138499"/>
            </a:xfrm>
            <a:prstGeom prst="rect">
              <a:avLst/>
            </a:prstGeom>
          </p:spPr>
          <p:txBody>
            <a:bodyPr vert="horz" wrap="square" lIns="0" tIns="0" rIns="0" bIns="0" rtlCol="0">
              <a:spAutoFit/>
            </a:bodyPr>
            <a:lstStyle/>
            <a:p>
              <a:pPr marL="12700"/>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a:t>
              </a:r>
              <a:r>
                <a:rPr sz="9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月　　 　  日</a:t>
              </a:r>
              <a:endParaRPr sz="900" dirty="0">
                <a:latin typeface="ＭＳ ゴシック" panose="020B0609070205080204" pitchFamily="49" charset="-128"/>
                <a:ea typeface="ＭＳ ゴシック" panose="020B0609070205080204" pitchFamily="49" charset="-128"/>
                <a:cs typeface="Meiryo UI"/>
              </a:endParaRPr>
            </a:p>
          </p:txBody>
        </p:sp>
        <p:sp>
          <p:nvSpPr>
            <p:cNvPr id="151" name="object 78"/>
            <p:cNvSpPr txBox="1"/>
            <p:nvPr/>
          </p:nvSpPr>
          <p:spPr>
            <a:xfrm>
              <a:off x="4851304" y="3517441"/>
              <a:ext cx="2299947" cy="138499"/>
            </a:xfrm>
            <a:prstGeom prst="rect">
              <a:avLst/>
            </a:prstGeom>
          </p:spPr>
          <p:txBody>
            <a:bodyPr vert="horz" wrap="square" lIns="0" tIns="0" rIns="0" bIns="0" rtlCol="0">
              <a:spAutoFit/>
            </a:bodyPr>
            <a:lstStyle/>
            <a:p>
              <a:pPr marL="12700"/>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a:t>
              </a:r>
              <a:r>
                <a:rPr sz="9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月　　 　  日</a:t>
              </a:r>
              <a:endParaRPr sz="900" dirty="0">
                <a:latin typeface="ＭＳ ゴシック" panose="020B0609070205080204" pitchFamily="49" charset="-128"/>
                <a:ea typeface="ＭＳ ゴシック" panose="020B0609070205080204" pitchFamily="49" charset="-128"/>
                <a:cs typeface="Meiryo UI"/>
              </a:endParaRPr>
            </a:p>
          </p:txBody>
        </p:sp>
        <p:sp>
          <p:nvSpPr>
            <p:cNvPr id="152" name="object 119"/>
            <p:cNvSpPr/>
            <p:nvPr/>
          </p:nvSpPr>
          <p:spPr>
            <a:xfrm>
              <a:off x="1470348" y="3886262"/>
              <a:ext cx="324000" cy="108000"/>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latin typeface="ＭＳ ゴシック" panose="020B0609070205080204" pitchFamily="49" charset="-128"/>
                  <a:ea typeface="ＭＳ ゴシック" panose="020B0609070205080204" pitchFamily="49" charset="-128"/>
                </a:rPr>
                <a:t>単胎</a:t>
              </a:r>
              <a:endParaRPr sz="800" dirty="0">
                <a:latin typeface="ＭＳ ゴシック" panose="020B0609070205080204" pitchFamily="49" charset="-128"/>
                <a:ea typeface="ＭＳ ゴシック" panose="020B0609070205080204" pitchFamily="49" charset="-128"/>
              </a:endParaRPr>
            </a:p>
          </p:txBody>
        </p:sp>
        <p:sp>
          <p:nvSpPr>
            <p:cNvPr id="153" name="object 119"/>
            <p:cNvSpPr/>
            <p:nvPr/>
          </p:nvSpPr>
          <p:spPr>
            <a:xfrm>
              <a:off x="1937073" y="3886262"/>
              <a:ext cx="324000" cy="108000"/>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latin typeface="ＭＳ ゴシック" panose="020B0609070205080204" pitchFamily="49" charset="-128"/>
                  <a:ea typeface="ＭＳ ゴシック" panose="020B0609070205080204" pitchFamily="49" charset="-128"/>
                </a:rPr>
                <a:t>多胎</a:t>
              </a:r>
              <a:endParaRPr sz="800" dirty="0">
                <a:latin typeface="ＭＳ ゴシック" panose="020B0609070205080204" pitchFamily="49" charset="-128"/>
                <a:ea typeface="ＭＳ ゴシック" panose="020B0609070205080204" pitchFamily="49" charset="-128"/>
              </a:endParaRPr>
            </a:p>
          </p:txBody>
        </p:sp>
        <p:sp>
          <p:nvSpPr>
            <p:cNvPr id="154" name="object 72"/>
            <p:cNvSpPr txBox="1"/>
            <p:nvPr/>
          </p:nvSpPr>
          <p:spPr>
            <a:xfrm>
              <a:off x="2266082" y="3860690"/>
              <a:ext cx="729038" cy="167452"/>
            </a:xfrm>
            <a:prstGeom prst="rect">
              <a:avLst/>
            </a:prstGeom>
          </p:spPr>
          <p:txBody>
            <a:bodyPr vert="horz" wrap="square" lIns="0" tIns="0" rIns="0" bIns="0" rtlCol="0" anchor="ctr" anchorCtr="0">
              <a:noAutofit/>
            </a:bodyPr>
            <a:lstStyle/>
            <a:p>
              <a:pPr marL="12700">
                <a:lnSpc>
                  <a:spcPct val="1500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児</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55" name="object 119"/>
            <p:cNvSpPr/>
            <p:nvPr/>
          </p:nvSpPr>
          <p:spPr>
            <a:xfrm>
              <a:off x="5074394" y="3880026"/>
              <a:ext cx="324000" cy="108000"/>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latin typeface="ＭＳ ゴシック" panose="020B0609070205080204" pitchFamily="49" charset="-128"/>
                  <a:ea typeface="ＭＳ ゴシック" panose="020B0609070205080204" pitchFamily="49" charset="-128"/>
                </a:rPr>
                <a:t>生産</a:t>
              </a:r>
              <a:endParaRPr sz="800" dirty="0">
                <a:latin typeface="ＭＳ ゴシック" panose="020B0609070205080204" pitchFamily="49" charset="-128"/>
                <a:ea typeface="ＭＳ ゴシック" panose="020B0609070205080204" pitchFamily="49" charset="-128"/>
              </a:endParaRPr>
            </a:p>
          </p:txBody>
        </p:sp>
        <p:sp>
          <p:nvSpPr>
            <p:cNvPr id="156" name="object 119"/>
            <p:cNvSpPr/>
            <p:nvPr/>
          </p:nvSpPr>
          <p:spPr>
            <a:xfrm>
              <a:off x="5541119" y="3880026"/>
              <a:ext cx="324000" cy="108000"/>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latin typeface="ＭＳ ゴシック" panose="020B0609070205080204" pitchFamily="49" charset="-128"/>
                  <a:ea typeface="ＭＳ ゴシック" panose="020B0609070205080204" pitchFamily="49" charset="-128"/>
                </a:rPr>
                <a:t>死産</a:t>
              </a:r>
              <a:endParaRPr sz="800" dirty="0">
                <a:latin typeface="ＭＳ ゴシック" panose="020B0609070205080204" pitchFamily="49" charset="-128"/>
                <a:ea typeface="ＭＳ ゴシック" panose="020B0609070205080204" pitchFamily="49" charset="-128"/>
              </a:endParaRPr>
            </a:p>
          </p:txBody>
        </p:sp>
        <p:sp>
          <p:nvSpPr>
            <p:cNvPr id="157" name="object 72"/>
            <p:cNvSpPr txBox="1"/>
            <p:nvPr/>
          </p:nvSpPr>
          <p:spPr>
            <a:xfrm>
              <a:off x="5870128" y="3854454"/>
              <a:ext cx="1010252" cy="173688"/>
            </a:xfrm>
            <a:prstGeom prst="rect">
              <a:avLst/>
            </a:prstGeom>
          </p:spPr>
          <p:txBody>
            <a:bodyPr vert="horz" wrap="square" lIns="0" tIns="0" rIns="0" bIns="0" rtlCol="0" anchor="ctr" anchorCtr="0">
              <a:noAutofit/>
            </a:bodyPr>
            <a:lstStyle/>
            <a:p>
              <a:pPr marL="12700">
                <a:lnSpc>
                  <a:spcPct val="1500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妊娠　　　　　週</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62" name="object 72"/>
            <p:cNvSpPr txBox="1"/>
            <p:nvPr/>
          </p:nvSpPr>
          <p:spPr>
            <a:xfrm>
              <a:off x="544092" y="4118500"/>
              <a:ext cx="1871946" cy="1408064"/>
            </a:xfrm>
            <a:prstGeom prst="rect">
              <a:avLst/>
            </a:prstGeom>
          </p:spPr>
          <p:txBody>
            <a:bodyPr vert="horz" wrap="square" lIns="36000" tIns="0" rIns="0" bIns="0" rtlCol="0" anchor="ctr" anchorCtr="0">
              <a:noAutofit/>
            </a:bodyPr>
            <a:lstStyle/>
            <a:p>
              <a:pPr marL="12700">
                <a:lnSpc>
                  <a:spcPct val="150000"/>
                </a:lnSpc>
              </a:pPr>
              <a:r>
                <a:rPr lang="ja-JP" altLang="en-US" sz="800" dirty="0">
                  <a:latin typeface="ＭＳ ゴシック" panose="020B0609070205080204" pitchFamily="49" charset="-128"/>
                  <a:ea typeface="ＭＳ ゴシック" panose="020B0609070205080204" pitchFamily="49" charset="-128"/>
                  <a:cs typeface="Meiryo UI"/>
                </a:rPr>
                <a:t>上記のとおり相違ないことを証明する。</a:t>
              </a: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latin typeface="ＭＳ ゴシック" panose="020B0609070205080204" pitchFamily="49" charset="-128"/>
                  <a:ea typeface="ＭＳ ゴシック" panose="020B0609070205080204" pitchFamily="49" charset="-128"/>
                  <a:cs typeface="Meiryo UI"/>
                </a:rPr>
                <a:t>医療施設の所在地</a:t>
              </a: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latin typeface="ＭＳ ゴシック" panose="020B0609070205080204" pitchFamily="49" charset="-128"/>
                  <a:ea typeface="ＭＳ ゴシック" panose="020B0609070205080204" pitchFamily="49" charset="-128"/>
                  <a:cs typeface="Meiryo UI"/>
                </a:rPr>
                <a:t>医療施設の名称</a:t>
              </a: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latin typeface="ＭＳ ゴシック" panose="020B0609070205080204" pitchFamily="49" charset="-128"/>
                  <a:ea typeface="ＭＳ ゴシック" panose="020B0609070205080204" pitchFamily="49" charset="-128"/>
                  <a:cs typeface="Meiryo UI"/>
                </a:rPr>
                <a:t>医師･助産師の氏名</a:t>
              </a:r>
              <a:endParaRPr lang="en-US" altLang="ja-JP" sz="800" dirty="0">
                <a:latin typeface="ＭＳ ゴシック" panose="020B0609070205080204" pitchFamily="49" charset="-128"/>
                <a:ea typeface="ＭＳ ゴシック" panose="020B0609070205080204" pitchFamily="49" charset="-128"/>
                <a:cs typeface="Meiryo UI"/>
              </a:endParaRPr>
            </a:p>
          </p:txBody>
        </p:sp>
        <p:sp>
          <p:nvSpPr>
            <p:cNvPr id="163" name="object 78"/>
            <p:cNvSpPr txBox="1"/>
            <p:nvPr/>
          </p:nvSpPr>
          <p:spPr>
            <a:xfrm>
              <a:off x="4523153" y="4196259"/>
              <a:ext cx="2299947" cy="123111"/>
            </a:xfrm>
            <a:prstGeom prst="rect">
              <a:avLst/>
            </a:prstGeom>
          </p:spPr>
          <p:txBody>
            <a:bodyPr vert="horz" wrap="square" lIns="0" tIns="0" rIns="0" bIns="0" rtlCol="0">
              <a:sp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latin typeface="ＭＳ ゴシック" panose="020B0609070205080204" pitchFamily="49" charset="-128"/>
                <a:ea typeface="ＭＳ ゴシック" panose="020B0609070205080204" pitchFamily="49" charset="-128"/>
                <a:cs typeface="Meiryo UI"/>
              </a:endParaRPr>
            </a:p>
          </p:txBody>
        </p:sp>
        <p:sp>
          <p:nvSpPr>
            <p:cNvPr id="166" name="object 131"/>
            <p:cNvSpPr txBox="1"/>
            <p:nvPr/>
          </p:nvSpPr>
          <p:spPr>
            <a:xfrm>
              <a:off x="4523153" y="5290946"/>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latin typeface="ＭＳ ゴシック" panose="020B0609070205080204" pitchFamily="49" charset="-128"/>
                <a:ea typeface="ＭＳ ゴシック" panose="020B0609070205080204" pitchFamily="49" charset="-128"/>
                <a:cs typeface="Meiryo UI"/>
              </a:endParaRPr>
            </a:p>
          </p:txBody>
        </p:sp>
      </p:grpSp>
      <p:sp>
        <p:nvSpPr>
          <p:cNvPr id="168" name="object 8"/>
          <p:cNvSpPr/>
          <p:nvPr/>
        </p:nvSpPr>
        <p:spPr>
          <a:xfrm>
            <a:off x="532932" y="3690572"/>
            <a:ext cx="3580574" cy="504000"/>
          </a:xfrm>
          <a:custGeom>
            <a:avLst/>
            <a:gdLst/>
            <a:ahLst/>
            <a:cxnLst/>
            <a:rect l="l" t="t" r="r" b="b"/>
            <a:pathLst>
              <a:path w="3529329" h="2520315">
                <a:moveTo>
                  <a:pt x="3529177" y="2519984"/>
                </a:moveTo>
                <a:lnTo>
                  <a:pt x="0" y="2519984"/>
                </a:lnTo>
                <a:lnTo>
                  <a:pt x="0" y="0"/>
                </a:lnTo>
                <a:lnTo>
                  <a:pt x="3529177" y="0"/>
                </a:lnTo>
                <a:lnTo>
                  <a:pt x="3529177" y="2519984"/>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５ 上記で</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はい</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と答えた場合、その報酬の額と、その報酬支払の</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基礎となった</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なる</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期間をご記入ください。</a:t>
            </a:r>
            <a:endParaRPr sz="900" dirty="0">
              <a:latin typeface="ＭＳ ゴシック" panose="020B0609070205080204" pitchFamily="49" charset="-128"/>
              <a:ea typeface="ＭＳ ゴシック" panose="020B0609070205080204" pitchFamily="49" charset="-128"/>
            </a:endParaRPr>
          </a:p>
        </p:txBody>
      </p:sp>
      <p:sp>
        <p:nvSpPr>
          <p:cNvPr id="171" name="object 8"/>
          <p:cNvSpPr/>
          <p:nvPr/>
        </p:nvSpPr>
        <p:spPr>
          <a:xfrm>
            <a:off x="532932" y="3185747"/>
            <a:ext cx="3580574" cy="504000"/>
          </a:xfrm>
          <a:custGeom>
            <a:avLst/>
            <a:gdLst/>
            <a:ahLst/>
            <a:cxnLst/>
            <a:rect l="l" t="t" r="r" b="b"/>
            <a:pathLst>
              <a:path w="3529329" h="2520315">
                <a:moveTo>
                  <a:pt x="3529177" y="2519984"/>
                </a:moveTo>
                <a:lnTo>
                  <a:pt x="0" y="2519984"/>
                </a:lnTo>
                <a:lnTo>
                  <a:pt x="0" y="0"/>
                </a:lnTo>
                <a:lnTo>
                  <a:pt x="3529177" y="0"/>
                </a:lnTo>
                <a:lnTo>
                  <a:pt x="3529177" y="2519984"/>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４ 上記の出産のため休んだ期間</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申請期間</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の報酬を受けましたか。</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または今後受けられますか。</a:t>
            </a:r>
            <a:endParaRPr sz="900" dirty="0">
              <a:latin typeface="ＭＳ ゴシック" panose="020B0609070205080204" pitchFamily="49" charset="-128"/>
              <a:ea typeface="ＭＳ ゴシック" panose="020B0609070205080204" pitchFamily="49" charset="-128"/>
            </a:endParaRPr>
          </a:p>
        </p:txBody>
      </p:sp>
      <p:sp>
        <p:nvSpPr>
          <p:cNvPr id="178" name="object 8"/>
          <p:cNvSpPr/>
          <p:nvPr/>
        </p:nvSpPr>
        <p:spPr>
          <a:xfrm>
            <a:off x="533333" y="2682179"/>
            <a:ext cx="3580574" cy="504000"/>
          </a:xfrm>
          <a:custGeom>
            <a:avLst/>
            <a:gdLst/>
            <a:ahLst/>
            <a:cxnLst/>
            <a:rect l="l" t="t" r="r" b="b"/>
            <a:pathLst>
              <a:path w="3529329" h="2520315">
                <a:moveTo>
                  <a:pt x="3529177" y="2519984"/>
                </a:moveTo>
                <a:lnTo>
                  <a:pt x="0" y="2519984"/>
                </a:lnTo>
                <a:lnTo>
                  <a:pt x="0" y="0"/>
                </a:lnTo>
                <a:lnTo>
                  <a:pt x="3529177" y="0"/>
                </a:lnTo>
                <a:lnTo>
                  <a:pt x="3529177" y="2519984"/>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３ 出産のため休んだ期間</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申請期間</a:t>
            </a:r>
            <a:r>
              <a:rPr lang="en-US" altLang="ja-JP" sz="900" dirty="0">
                <a:latin typeface="ＭＳ ゴシック" panose="020B0609070205080204" pitchFamily="49" charset="-128"/>
                <a:ea typeface="ＭＳ ゴシック" panose="020B0609070205080204" pitchFamily="49" charset="-128"/>
              </a:rPr>
              <a:t>)</a:t>
            </a:r>
            <a:endParaRPr sz="900" dirty="0">
              <a:latin typeface="ＭＳ ゴシック" panose="020B0609070205080204" pitchFamily="49" charset="-128"/>
              <a:ea typeface="ＭＳ ゴシック" panose="020B0609070205080204" pitchFamily="49" charset="-128"/>
            </a:endParaRPr>
          </a:p>
        </p:txBody>
      </p:sp>
      <p:sp>
        <p:nvSpPr>
          <p:cNvPr id="179" name="object 8"/>
          <p:cNvSpPr/>
          <p:nvPr/>
        </p:nvSpPr>
        <p:spPr>
          <a:xfrm>
            <a:off x="537893" y="2176223"/>
            <a:ext cx="3580574" cy="504000"/>
          </a:xfrm>
          <a:custGeom>
            <a:avLst/>
            <a:gdLst/>
            <a:ahLst/>
            <a:cxnLst/>
            <a:rect l="l" t="t" r="r" b="b"/>
            <a:pathLst>
              <a:path w="3529329" h="2520315">
                <a:moveTo>
                  <a:pt x="3529177" y="2519984"/>
                </a:moveTo>
                <a:lnTo>
                  <a:pt x="0" y="2519984"/>
                </a:lnTo>
                <a:lnTo>
                  <a:pt x="0" y="0"/>
                </a:lnTo>
                <a:lnTo>
                  <a:pt x="3529177" y="0"/>
                </a:lnTo>
                <a:lnTo>
                  <a:pt x="3529177" y="2519984"/>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２ 上記で</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出産前の申請</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の場合は、出産予定日をご記入ください。</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a:t>
            </a:r>
            <a:r>
              <a:rPr lang="ja-JP" altLang="en-US" sz="900" u="sng" dirty="0">
                <a:latin typeface="ＭＳ ゴシック" panose="020B0609070205080204" pitchFamily="49" charset="-128"/>
                <a:ea typeface="ＭＳ ゴシック" panose="020B0609070205080204" pitchFamily="49" charset="-128"/>
              </a:rPr>
              <a:t> </a:t>
            </a:r>
            <a:r>
              <a:rPr lang="en-US" altLang="ja-JP" sz="900" u="sng" dirty="0">
                <a:latin typeface="ＭＳ ゴシック" panose="020B0609070205080204" pitchFamily="49" charset="-128"/>
                <a:ea typeface="ＭＳ ゴシック" panose="020B0609070205080204" pitchFamily="49" charset="-128"/>
              </a:rPr>
              <a:t>｢</a:t>
            </a:r>
            <a:r>
              <a:rPr lang="ja-JP" altLang="en-US" sz="900" u="sng" dirty="0">
                <a:latin typeface="ＭＳ ゴシック" panose="020B0609070205080204" pitchFamily="49" charset="-128"/>
                <a:ea typeface="ＭＳ ゴシック" panose="020B0609070205080204" pitchFamily="49" charset="-128"/>
              </a:rPr>
              <a:t>出産後の申請</a:t>
            </a:r>
            <a:r>
              <a:rPr lang="en-US" altLang="ja-JP" sz="900" u="sng"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の場合は、</a:t>
            </a:r>
            <a:r>
              <a:rPr lang="ja-JP" altLang="en-US" sz="900" u="sng" dirty="0">
                <a:latin typeface="ＭＳ ゴシック" panose="020B0609070205080204" pitchFamily="49" charset="-128"/>
                <a:ea typeface="ＭＳ ゴシック" panose="020B0609070205080204" pitchFamily="49" charset="-128"/>
              </a:rPr>
              <a:t>出産日</a:t>
            </a:r>
            <a:r>
              <a:rPr lang="ja-JP" altLang="en-US" sz="900" dirty="0">
                <a:latin typeface="ＭＳ ゴシック" panose="020B0609070205080204" pitchFamily="49" charset="-128"/>
                <a:ea typeface="ＭＳ ゴシック" panose="020B0609070205080204" pitchFamily="49" charset="-128"/>
              </a:rPr>
              <a:t>と</a:t>
            </a:r>
            <a:r>
              <a:rPr lang="ja-JP" altLang="en-US" sz="900" u="sng" dirty="0">
                <a:latin typeface="ＭＳ ゴシック" panose="020B0609070205080204" pitchFamily="49" charset="-128"/>
                <a:ea typeface="ＭＳ ゴシック" panose="020B0609070205080204" pitchFamily="49" charset="-128"/>
              </a:rPr>
              <a:t>出産予定日</a:t>
            </a:r>
            <a:r>
              <a:rPr lang="ja-JP" altLang="en-US" sz="900" dirty="0">
                <a:latin typeface="ＭＳ ゴシック" panose="020B0609070205080204" pitchFamily="49" charset="-128"/>
                <a:ea typeface="ＭＳ ゴシック" panose="020B0609070205080204" pitchFamily="49" charset="-128"/>
              </a:rPr>
              <a:t>をご記入ください。</a:t>
            </a:r>
            <a:endParaRPr sz="900" dirty="0">
              <a:latin typeface="ＭＳ ゴシック" panose="020B0609070205080204" pitchFamily="49" charset="-128"/>
              <a:ea typeface="ＭＳ ゴシック" panose="020B0609070205080204" pitchFamily="49" charset="-128"/>
            </a:endParaRPr>
          </a:p>
        </p:txBody>
      </p:sp>
      <p:sp>
        <p:nvSpPr>
          <p:cNvPr id="180" name="object 8"/>
          <p:cNvSpPr/>
          <p:nvPr/>
        </p:nvSpPr>
        <p:spPr>
          <a:xfrm>
            <a:off x="539798" y="1672720"/>
            <a:ext cx="3578669" cy="504000"/>
          </a:xfrm>
          <a:custGeom>
            <a:avLst/>
            <a:gdLst/>
            <a:ahLst/>
            <a:cxnLst/>
            <a:rect l="l" t="t" r="r" b="b"/>
            <a:pathLst>
              <a:path w="3529329" h="2520315">
                <a:moveTo>
                  <a:pt x="3529177" y="2519984"/>
                </a:moveTo>
                <a:lnTo>
                  <a:pt x="0" y="2519984"/>
                </a:lnTo>
                <a:lnTo>
                  <a:pt x="0" y="0"/>
                </a:lnTo>
                <a:lnTo>
                  <a:pt x="3529177" y="0"/>
                </a:lnTo>
                <a:lnTo>
                  <a:pt x="3529177" y="2519984"/>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１ 今回の出産手当金の申請は、出産前の申請ですか、</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それとも出産後の申請ですか。</a:t>
            </a:r>
            <a:endParaRPr sz="900" dirty="0">
              <a:latin typeface="ＭＳ ゴシック" panose="020B0609070205080204" pitchFamily="49" charset="-128"/>
              <a:ea typeface="ＭＳ ゴシック" panose="020B0609070205080204" pitchFamily="49" charset="-128"/>
            </a:endParaRPr>
          </a:p>
        </p:txBody>
      </p:sp>
      <p:sp>
        <p:nvSpPr>
          <p:cNvPr id="191" name="object 24"/>
          <p:cNvSpPr/>
          <p:nvPr/>
        </p:nvSpPr>
        <p:spPr>
          <a:xfrm>
            <a:off x="540014" y="2176719"/>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93" name="object 25"/>
          <p:cNvSpPr/>
          <p:nvPr/>
        </p:nvSpPr>
        <p:spPr>
          <a:xfrm>
            <a:off x="540014" y="2680731"/>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94" name="object 26"/>
          <p:cNvSpPr/>
          <p:nvPr/>
        </p:nvSpPr>
        <p:spPr>
          <a:xfrm flipV="1">
            <a:off x="4118466" y="2409674"/>
            <a:ext cx="3118041" cy="45719"/>
          </a:xfrm>
          <a:custGeom>
            <a:avLst/>
            <a:gdLst/>
            <a:ahLst/>
            <a:cxnLst/>
            <a:rect l="l" t="t" r="r" b="b"/>
            <a:pathLst>
              <a:path w="3169920">
                <a:moveTo>
                  <a:pt x="0" y="0"/>
                </a:moveTo>
                <a:lnTo>
                  <a:pt x="3169412" y="0"/>
                </a:lnTo>
              </a:path>
            </a:pathLst>
          </a:custGeom>
          <a:ln w="5397">
            <a:solidFill>
              <a:srgbClr val="221815"/>
            </a:solidFill>
            <a:prstDash val="dash"/>
          </a:ln>
        </p:spPr>
        <p:txBody>
          <a:bodyPr wrap="square" lIns="0" tIns="0" rIns="0" bIns="0" rtlCol="0"/>
          <a:lstStyle/>
          <a:p>
            <a:endParaRPr/>
          </a:p>
        </p:txBody>
      </p:sp>
      <p:sp>
        <p:nvSpPr>
          <p:cNvPr id="195" name="object 27"/>
          <p:cNvSpPr/>
          <p:nvPr/>
        </p:nvSpPr>
        <p:spPr>
          <a:xfrm>
            <a:off x="540014" y="3184730"/>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96" name="object 28"/>
          <p:cNvSpPr/>
          <p:nvPr/>
        </p:nvSpPr>
        <p:spPr>
          <a:xfrm>
            <a:off x="540014" y="3688730"/>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98" name="object 99"/>
          <p:cNvSpPr/>
          <p:nvPr/>
        </p:nvSpPr>
        <p:spPr>
          <a:xfrm>
            <a:off x="4190413" y="3309851"/>
            <a:ext cx="252095" cy="252095"/>
          </a:xfrm>
          <a:custGeom>
            <a:avLst/>
            <a:gdLst/>
            <a:ahLst/>
            <a:cxnLst/>
            <a:rect l="l" t="t" r="r" b="b"/>
            <a:pathLst>
              <a:path w="252095" h="252095">
                <a:moveTo>
                  <a:pt x="251993" y="252006"/>
                </a:moveTo>
                <a:lnTo>
                  <a:pt x="0" y="252006"/>
                </a:lnTo>
                <a:lnTo>
                  <a:pt x="0" y="0"/>
                </a:lnTo>
                <a:lnTo>
                  <a:pt x="251993" y="0"/>
                </a:lnTo>
                <a:lnTo>
                  <a:pt x="251993" y="252006"/>
                </a:lnTo>
                <a:close/>
              </a:path>
            </a:pathLst>
          </a:custGeom>
          <a:ln w="5397">
            <a:solidFill>
              <a:srgbClr val="221815"/>
            </a:solidFill>
          </a:ln>
        </p:spPr>
        <p:txBody>
          <a:bodyPr wrap="square" lIns="0" tIns="0" rIns="0" bIns="0" rtlCol="0"/>
          <a:lstStyle/>
          <a:p>
            <a:endParaRPr/>
          </a:p>
        </p:txBody>
      </p:sp>
      <p:sp>
        <p:nvSpPr>
          <p:cNvPr id="199" name="object 100"/>
          <p:cNvSpPr/>
          <p:nvPr/>
        </p:nvSpPr>
        <p:spPr>
          <a:xfrm>
            <a:off x="4190413" y="1797852"/>
            <a:ext cx="252095" cy="252095"/>
          </a:xfrm>
          <a:custGeom>
            <a:avLst/>
            <a:gdLst/>
            <a:ahLst/>
            <a:cxnLst/>
            <a:rect l="l" t="t" r="r" b="b"/>
            <a:pathLst>
              <a:path w="252095" h="252094">
                <a:moveTo>
                  <a:pt x="251993" y="252006"/>
                </a:moveTo>
                <a:lnTo>
                  <a:pt x="0" y="252006"/>
                </a:lnTo>
                <a:lnTo>
                  <a:pt x="0" y="0"/>
                </a:lnTo>
                <a:lnTo>
                  <a:pt x="251993" y="0"/>
                </a:lnTo>
                <a:lnTo>
                  <a:pt x="251993" y="252006"/>
                </a:lnTo>
                <a:close/>
              </a:path>
            </a:pathLst>
          </a:custGeom>
          <a:ln w="5397">
            <a:solidFill>
              <a:srgbClr val="221815"/>
            </a:solidFill>
          </a:ln>
        </p:spPr>
        <p:txBody>
          <a:bodyPr wrap="square" lIns="0" tIns="0" rIns="0" bIns="0" rtlCol="0"/>
          <a:lstStyle/>
          <a:p>
            <a:endParaRPr/>
          </a:p>
        </p:txBody>
      </p:sp>
      <p:sp>
        <p:nvSpPr>
          <p:cNvPr id="260" name="object 72"/>
          <p:cNvSpPr txBox="1"/>
          <p:nvPr/>
        </p:nvSpPr>
        <p:spPr>
          <a:xfrm>
            <a:off x="4636281" y="3264487"/>
            <a:ext cx="588556" cy="342515"/>
          </a:xfrm>
          <a:prstGeom prst="rect">
            <a:avLst/>
          </a:prstGeom>
        </p:spPr>
        <p:txBody>
          <a:bodyPr vert="horz" wrap="square" lIns="0" tIns="0" rIns="0" bIns="0" rtlCol="0" anchor="ctr" anchorCtr="0">
            <a:noAutofit/>
          </a:bodyPr>
          <a:lstStyle/>
          <a:p>
            <a:pPr marL="12700">
              <a:lnSpc>
                <a:spcPct val="1500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1.</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はい　</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2.</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いいえ</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261" name="object 72"/>
          <p:cNvSpPr txBox="1"/>
          <p:nvPr/>
        </p:nvSpPr>
        <p:spPr>
          <a:xfrm>
            <a:off x="4641936" y="1829721"/>
            <a:ext cx="2407487" cy="189997"/>
          </a:xfrm>
          <a:prstGeom prst="rect">
            <a:avLst/>
          </a:prstGeom>
        </p:spPr>
        <p:txBody>
          <a:bodyPr vert="horz" wrap="square" lIns="0" tIns="0" rIns="0" bIns="0" rtlCol="0" anchor="ctr" anchorCtr="0">
            <a:noAutofit/>
          </a:bodyPr>
          <a:lstStyle/>
          <a:p>
            <a:pPr marL="12700">
              <a:lnSpc>
                <a:spcPct val="1500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1.</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出産前の申請　　　　　</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2.</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出産後の申請</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262" name="object 78"/>
          <p:cNvSpPr txBox="1"/>
          <p:nvPr/>
        </p:nvSpPr>
        <p:spPr>
          <a:xfrm>
            <a:off x="4190414" y="2194431"/>
            <a:ext cx="2939858" cy="492443"/>
          </a:xfrm>
          <a:prstGeom prst="rect">
            <a:avLst/>
          </a:prstGeom>
        </p:spPr>
        <p:txBody>
          <a:bodyPr vert="horz" wrap="square" lIns="0" tIns="0" rIns="0" bIns="0" rtlCol="0">
            <a:spAutoFit/>
          </a:bodyPr>
          <a:lstStyle/>
          <a:p>
            <a:pPr marL="12700">
              <a:lnSpc>
                <a:spcPct val="20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出産予定日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20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出　産　日　　　　　　　　 年　　　　　月　　　 　 日</a:t>
            </a:r>
            <a:endParaRPr sz="800" dirty="0">
              <a:latin typeface="ＭＳ ゴシック" panose="020B0609070205080204" pitchFamily="49" charset="-128"/>
              <a:ea typeface="ＭＳ ゴシック" panose="020B0609070205080204" pitchFamily="49" charset="-128"/>
              <a:cs typeface="Meiryo UI"/>
            </a:endParaRPr>
          </a:p>
        </p:txBody>
      </p:sp>
      <p:sp>
        <p:nvSpPr>
          <p:cNvPr id="263" name="object 78"/>
          <p:cNvSpPr txBox="1"/>
          <p:nvPr/>
        </p:nvSpPr>
        <p:spPr>
          <a:xfrm>
            <a:off x="4215457" y="2749513"/>
            <a:ext cx="2395842" cy="369332"/>
          </a:xfrm>
          <a:prstGeom prst="rect">
            <a:avLst/>
          </a:prstGeom>
        </p:spPr>
        <p:txBody>
          <a:bodyPr vert="horz" wrap="square" lIns="0" tIns="0" rIns="0" bIns="0" rtlCol="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年　　　　月　　　　日　から</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年　　　　月　　　　日　まで</a:t>
            </a:r>
            <a:endParaRPr sz="800" dirty="0">
              <a:latin typeface="ＭＳ ゴシック" panose="020B0609070205080204" pitchFamily="49" charset="-128"/>
              <a:ea typeface="ＭＳ ゴシック" panose="020B0609070205080204" pitchFamily="49" charset="-128"/>
              <a:cs typeface="Meiryo UI"/>
            </a:endParaRPr>
          </a:p>
        </p:txBody>
      </p:sp>
      <p:sp>
        <p:nvSpPr>
          <p:cNvPr id="264" name="object 72"/>
          <p:cNvSpPr txBox="1"/>
          <p:nvPr/>
        </p:nvSpPr>
        <p:spPr>
          <a:xfrm>
            <a:off x="6880380" y="2826126"/>
            <a:ext cx="327981" cy="216105"/>
          </a:xfrm>
          <a:prstGeom prst="rect">
            <a:avLst/>
          </a:prstGeom>
        </p:spPr>
        <p:txBody>
          <a:bodyPr vert="horz" wrap="square" lIns="0" tIns="0" rIns="0" bIns="0" rtlCol="0" anchor="ctr" anchorCtr="0">
            <a:noAutofit/>
          </a:bodyPr>
          <a:lstStyle/>
          <a:p>
            <a:pPr marL="12700" algn="ctr">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日間</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265" name="object 78"/>
          <p:cNvSpPr txBox="1"/>
          <p:nvPr/>
        </p:nvSpPr>
        <p:spPr>
          <a:xfrm>
            <a:off x="4221954" y="3755599"/>
            <a:ext cx="2395842" cy="369332"/>
          </a:xfrm>
          <a:prstGeom prst="rect">
            <a:avLst/>
          </a:prstGeom>
        </p:spPr>
        <p:txBody>
          <a:bodyPr vert="horz" wrap="square" lIns="0" tIns="0" rIns="0" bIns="0" rtlCol="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年　　　　月　　　　日　から</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年　　　　月　　　　日　まで</a:t>
            </a:r>
            <a:endParaRPr sz="800" dirty="0">
              <a:latin typeface="ＭＳ ゴシック" panose="020B0609070205080204" pitchFamily="49" charset="-128"/>
              <a:ea typeface="ＭＳ ゴシック" panose="020B0609070205080204" pitchFamily="49" charset="-128"/>
              <a:cs typeface="Meiryo UI"/>
            </a:endParaRPr>
          </a:p>
        </p:txBody>
      </p:sp>
      <p:sp>
        <p:nvSpPr>
          <p:cNvPr id="266" name="object 72"/>
          <p:cNvSpPr txBox="1"/>
          <p:nvPr/>
        </p:nvSpPr>
        <p:spPr>
          <a:xfrm>
            <a:off x="7006269" y="3832212"/>
            <a:ext cx="163991" cy="216105"/>
          </a:xfrm>
          <a:prstGeom prst="rect">
            <a:avLst/>
          </a:prstGeom>
        </p:spPr>
        <p:txBody>
          <a:bodyPr vert="horz" wrap="square" lIns="0" tIns="0" rIns="0" bIns="0" rtlCol="0" anchor="ctr" anchorCtr="0">
            <a:noAutofit/>
          </a:bodyPr>
          <a:lstStyle/>
          <a:p>
            <a:pPr marL="12700" algn="ctr">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円</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267" name="object 61"/>
          <p:cNvSpPr/>
          <p:nvPr/>
        </p:nvSpPr>
        <p:spPr>
          <a:xfrm>
            <a:off x="4190413" y="7650445"/>
            <a:ext cx="3045464" cy="216535"/>
          </a:xfrm>
          <a:custGeom>
            <a:avLst/>
            <a:gdLst/>
            <a:ahLst/>
            <a:cxnLst/>
            <a:rect l="l" t="t" r="r" b="b"/>
            <a:pathLst>
              <a:path w="2592070" h="216534">
                <a:moveTo>
                  <a:pt x="2502001" y="0"/>
                </a:moveTo>
                <a:lnTo>
                  <a:pt x="36017" y="0"/>
                </a:lnTo>
                <a:lnTo>
                  <a:pt x="22031" y="2839"/>
                </a:lnTo>
                <a:lnTo>
                  <a:pt x="10579" y="10572"/>
                </a:lnTo>
                <a:lnTo>
                  <a:pt x="2841" y="22020"/>
                </a:lnTo>
                <a:lnTo>
                  <a:pt x="0" y="36004"/>
                </a:lnTo>
                <a:lnTo>
                  <a:pt x="0" y="179997"/>
                </a:lnTo>
                <a:lnTo>
                  <a:pt x="2841" y="193975"/>
                </a:lnTo>
                <a:lnTo>
                  <a:pt x="10579" y="205424"/>
                </a:lnTo>
                <a:lnTo>
                  <a:pt x="22031" y="213160"/>
                </a:lnTo>
                <a:lnTo>
                  <a:pt x="36017" y="216001"/>
                </a:lnTo>
                <a:lnTo>
                  <a:pt x="2502001" y="216001"/>
                </a:lnTo>
                <a:lnTo>
                  <a:pt x="2592019" y="108000"/>
                </a:lnTo>
                <a:lnTo>
                  <a:pt x="2502001" y="0"/>
                </a:lnTo>
                <a:close/>
              </a:path>
            </a:pathLst>
          </a:custGeom>
          <a:solidFill>
            <a:srgbClr val="221915"/>
          </a:solidFill>
          <a:ln>
            <a:solidFill>
              <a:srgbClr val="221915"/>
            </a:solidFill>
          </a:ln>
        </p:spPr>
        <p:txBody>
          <a:bodyPr wrap="square" lIns="0" tIns="0" rIns="0" bIns="0" rtlCol="0" anchor="ctr" anchorCtr="0"/>
          <a:lstStyle/>
          <a:p>
            <a:pPr algn="ctr"/>
            <a:r>
              <a:rPr lang="ja-JP" altLang="en-US" sz="1100" b="1" dirty="0">
                <a:solidFill>
                  <a:schemeClr val="bg1"/>
                </a:solidFill>
                <a:latin typeface="ＭＳ ゴシック" panose="020B0609070205080204" pitchFamily="49" charset="-128"/>
                <a:ea typeface="ＭＳ ゴシック" panose="020B0609070205080204" pitchFamily="49" charset="-128"/>
              </a:rPr>
              <a:t>「事業主記入用」は</a:t>
            </a:r>
            <a:r>
              <a:rPr lang="en-US" altLang="ja-JP" sz="1100" b="1" dirty="0">
                <a:solidFill>
                  <a:schemeClr val="bg1"/>
                </a:solidFill>
                <a:latin typeface="ＭＳ ゴシック" panose="020B0609070205080204" pitchFamily="49" charset="-128"/>
                <a:ea typeface="ＭＳ ゴシック" panose="020B0609070205080204" pitchFamily="49" charset="-128"/>
              </a:rPr>
              <a:t>3</a:t>
            </a:r>
            <a:r>
              <a:rPr lang="ja-JP" altLang="en-US" sz="1100" b="1" dirty="0">
                <a:solidFill>
                  <a:schemeClr val="bg1"/>
                </a:solidFill>
                <a:latin typeface="ＭＳ ゴシック" panose="020B0609070205080204" pitchFamily="49" charset="-128"/>
                <a:ea typeface="ＭＳ ゴシック" panose="020B0609070205080204" pitchFamily="49" charset="-128"/>
              </a:rPr>
              <a:t>ページに続きます。</a:t>
            </a:r>
            <a:r>
              <a:rPr lang="en-US" altLang="ja-JP" sz="1100" b="1" dirty="0">
                <a:solidFill>
                  <a:schemeClr val="bg1"/>
                </a:solidFill>
                <a:latin typeface="ＭＳ ゴシック" panose="020B0609070205080204" pitchFamily="49" charset="-128"/>
                <a:ea typeface="ＭＳ ゴシック" panose="020B0609070205080204" pitchFamily="49" charset="-128"/>
              </a:rPr>
              <a:t>〉〉〉</a:t>
            </a:r>
          </a:p>
        </p:txBody>
      </p:sp>
      <p:sp>
        <p:nvSpPr>
          <p:cNvPr id="62" name="object 8"/>
          <p:cNvSpPr/>
          <p:nvPr/>
        </p:nvSpPr>
        <p:spPr>
          <a:xfrm>
            <a:off x="536470" y="4199420"/>
            <a:ext cx="3580574" cy="504000"/>
          </a:xfrm>
          <a:custGeom>
            <a:avLst/>
            <a:gdLst/>
            <a:ahLst/>
            <a:cxnLst/>
            <a:rect l="l" t="t" r="r" b="b"/>
            <a:pathLst>
              <a:path w="3529329" h="2520315">
                <a:moveTo>
                  <a:pt x="3529177" y="2519984"/>
                </a:moveTo>
                <a:lnTo>
                  <a:pt x="0" y="2519984"/>
                </a:lnTo>
                <a:lnTo>
                  <a:pt x="0" y="0"/>
                </a:lnTo>
                <a:lnTo>
                  <a:pt x="3529177" y="0"/>
                </a:lnTo>
                <a:lnTo>
                  <a:pt x="3529177" y="2519984"/>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６ 出生児の数</a:t>
            </a:r>
            <a:endParaRPr sz="900" dirty="0">
              <a:latin typeface="ＭＳ ゴシック" panose="020B0609070205080204" pitchFamily="49" charset="-128"/>
              <a:ea typeface="ＭＳ ゴシック" panose="020B0609070205080204" pitchFamily="49" charset="-128"/>
            </a:endParaRPr>
          </a:p>
        </p:txBody>
      </p:sp>
      <p:sp>
        <p:nvSpPr>
          <p:cNvPr id="63" name="object 27"/>
          <p:cNvSpPr/>
          <p:nvPr/>
        </p:nvSpPr>
        <p:spPr>
          <a:xfrm>
            <a:off x="532919" y="4198403"/>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81" name="object 9"/>
          <p:cNvSpPr/>
          <p:nvPr/>
        </p:nvSpPr>
        <p:spPr>
          <a:xfrm>
            <a:off x="324012" y="1672719"/>
            <a:ext cx="220080" cy="3025909"/>
          </a:xfrm>
          <a:custGeom>
            <a:avLst/>
            <a:gdLst/>
            <a:ahLst/>
            <a:cxnLst/>
            <a:rect l="l" t="t" r="r" b="b"/>
            <a:pathLst>
              <a:path w="216534" h="2520315">
                <a:moveTo>
                  <a:pt x="216001" y="0"/>
                </a:moveTo>
                <a:lnTo>
                  <a:pt x="36004" y="0"/>
                </a:lnTo>
                <a:lnTo>
                  <a:pt x="22025" y="2841"/>
                </a:lnTo>
                <a:lnTo>
                  <a:pt x="10577" y="10577"/>
                </a:lnTo>
                <a:lnTo>
                  <a:pt x="2841" y="22025"/>
                </a:lnTo>
                <a:lnTo>
                  <a:pt x="0" y="36004"/>
                </a:lnTo>
                <a:lnTo>
                  <a:pt x="0" y="2484005"/>
                </a:lnTo>
                <a:lnTo>
                  <a:pt x="2841" y="2497982"/>
                </a:lnTo>
                <a:lnTo>
                  <a:pt x="10577" y="2509426"/>
                </a:lnTo>
                <a:lnTo>
                  <a:pt x="22025" y="2517158"/>
                </a:lnTo>
                <a:lnTo>
                  <a:pt x="36004" y="2519997"/>
                </a:lnTo>
                <a:lnTo>
                  <a:pt x="216001" y="2519997"/>
                </a:lnTo>
                <a:lnTo>
                  <a:pt x="216001" y="0"/>
                </a:lnTo>
                <a:close/>
              </a:path>
            </a:pathLst>
          </a:custGeom>
          <a:solidFill>
            <a:srgbClr val="727171"/>
          </a:solidFill>
        </p:spPr>
        <p:txBody>
          <a:bodyPr vert="eaVert" wrap="square" lIns="0" tIns="72000" rIns="0" bIns="0" rtlCol="0" anchor="ctr" anchorCtr="0"/>
          <a:lstStyle/>
          <a:p>
            <a:pPr algn="ctr"/>
            <a:r>
              <a:rPr lang="ja-JP" altLang="en-US" sz="1000" b="1" dirty="0">
                <a:solidFill>
                  <a:schemeClr val="bg1"/>
                </a:solidFill>
                <a:latin typeface="ＭＳ ゴシック" panose="020B0609070205080204" pitchFamily="49" charset="-128"/>
                <a:ea typeface="ＭＳ ゴシック" panose="020B0609070205080204" pitchFamily="49" charset="-128"/>
              </a:rPr>
              <a:t>申請内容</a:t>
            </a:r>
            <a:endParaRPr sz="1000" b="1" dirty="0">
              <a:solidFill>
                <a:schemeClr val="bg1"/>
              </a:solidFill>
              <a:latin typeface="ＭＳ ゴシック" panose="020B0609070205080204" pitchFamily="49" charset="-128"/>
              <a:ea typeface="ＭＳ ゴシック" panose="020B0609070205080204" pitchFamily="49" charset="-128"/>
            </a:endParaRPr>
          </a:p>
        </p:txBody>
      </p:sp>
      <p:sp>
        <p:nvSpPr>
          <p:cNvPr id="64" name="object 119"/>
          <p:cNvSpPr/>
          <p:nvPr/>
        </p:nvSpPr>
        <p:spPr>
          <a:xfrm>
            <a:off x="4248774" y="4382633"/>
            <a:ext cx="324000" cy="108000"/>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latin typeface="ＭＳ ゴシック" panose="020B0609070205080204" pitchFamily="49" charset="-128"/>
                <a:ea typeface="ＭＳ ゴシック" panose="020B0609070205080204" pitchFamily="49" charset="-128"/>
              </a:rPr>
              <a:t>単胎</a:t>
            </a:r>
            <a:endParaRPr sz="800" dirty="0">
              <a:latin typeface="ＭＳ ゴシック" panose="020B0609070205080204" pitchFamily="49" charset="-128"/>
              <a:ea typeface="ＭＳ ゴシック" panose="020B0609070205080204" pitchFamily="49" charset="-128"/>
            </a:endParaRPr>
          </a:p>
        </p:txBody>
      </p:sp>
      <p:sp>
        <p:nvSpPr>
          <p:cNvPr id="65" name="object 119"/>
          <p:cNvSpPr/>
          <p:nvPr/>
        </p:nvSpPr>
        <p:spPr>
          <a:xfrm>
            <a:off x="4715499" y="4382633"/>
            <a:ext cx="324000" cy="108000"/>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latin typeface="ＭＳ ゴシック" panose="020B0609070205080204" pitchFamily="49" charset="-128"/>
                <a:ea typeface="ＭＳ ゴシック" panose="020B0609070205080204" pitchFamily="49" charset="-128"/>
              </a:rPr>
              <a:t>多胎</a:t>
            </a:r>
            <a:endParaRPr sz="800" dirty="0">
              <a:latin typeface="ＭＳ ゴシック" panose="020B0609070205080204" pitchFamily="49" charset="-128"/>
              <a:ea typeface="ＭＳ ゴシック" panose="020B0609070205080204" pitchFamily="49" charset="-128"/>
            </a:endParaRPr>
          </a:p>
        </p:txBody>
      </p:sp>
      <p:sp>
        <p:nvSpPr>
          <p:cNvPr id="66" name="object 72"/>
          <p:cNvSpPr txBox="1"/>
          <p:nvPr/>
        </p:nvSpPr>
        <p:spPr>
          <a:xfrm>
            <a:off x="5044508" y="4357061"/>
            <a:ext cx="729038" cy="167452"/>
          </a:xfrm>
          <a:prstGeom prst="rect">
            <a:avLst/>
          </a:prstGeom>
        </p:spPr>
        <p:txBody>
          <a:bodyPr vert="horz" wrap="square" lIns="0" tIns="0" rIns="0" bIns="0" rtlCol="0" anchor="ctr" anchorCtr="0">
            <a:noAutofit/>
          </a:bodyPr>
          <a:lstStyle/>
          <a:p>
            <a:pPr marL="12700">
              <a:lnSpc>
                <a:spcPct val="1500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児</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87" name="object 23"/>
          <p:cNvSpPr/>
          <p:nvPr/>
        </p:nvSpPr>
        <p:spPr>
          <a:xfrm>
            <a:off x="324012" y="1672719"/>
            <a:ext cx="6911975" cy="3025909"/>
          </a:xfrm>
          <a:custGeom>
            <a:avLst/>
            <a:gdLst/>
            <a:ahLst/>
            <a:cxnLst/>
            <a:rect l="l" t="t" r="r" b="b"/>
            <a:pathLst>
              <a:path w="6911975" h="2520315">
                <a:moveTo>
                  <a:pt x="6911987" y="2483993"/>
                </a:moveTo>
                <a:lnTo>
                  <a:pt x="6909149" y="2497969"/>
                </a:lnTo>
                <a:lnTo>
                  <a:pt x="6901419" y="2509413"/>
                </a:lnTo>
                <a:lnTo>
                  <a:pt x="6889972" y="2517145"/>
                </a:lnTo>
                <a:lnTo>
                  <a:pt x="6875983" y="2519984"/>
                </a:lnTo>
                <a:lnTo>
                  <a:pt x="35991" y="2519984"/>
                </a:lnTo>
                <a:lnTo>
                  <a:pt x="22015" y="2517145"/>
                </a:lnTo>
                <a:lnTo>
                  <a:pt x="10571" y="2509413"/>
                </a:lnTo>
                <a:lnTo>
                  <a:pt x="2839" y="2497969"/>
                </a:lnTo>
                <a:lnTo>
                  <a:pt x="0" y="2483993"/>
                </a:lnTo>
                <a:lnTo>
                  <a:pt x="0" y="35991"/>
                </a:lnTo>
                <a:lnTo>
                  <a:pt x="2839" y="22015"/>
                </a:lnTo>
                <a:lnTo>
                  <a:pt x="10571" y="10571"/>
                </a:lnTo>
                <a:lnTo>
                  <a:pt x="22015" y="2839"/>
                </a:lnTo>
                <a:lnTo>
                  <a:pt x="35991" y="0"/>
                </a:lnTo>
                <a:lnTo>
                  <a:pt x="6875983" y="0"/>
                </a:lnTo>
                <a:lnTo>
                  <a:pt x="6889972" y="2839"/>
                </a:lnTo>
                <a:lnTo>
                  <a:pt x="6901419" y="10571"/>
                </a:lnTo>
                <a:lnTo>
                  <a:pt x="6909149" y="22015"/>
                </a:lnTo>
                <a:lnTo>
                  <a:pt x="6911987" y="35991"/>
                </a:lnTo>
                <a:lnTo>
                  <a:pt x="6911987" y="2483993"/>
                </a:lnTo>
                <a:close/>
              </a:path>
            </a:pathLst>
          </a:custGeom>
          <a:ln w="28803">
            <a:solidFill>
              <a:srgbClr val="221815"/>
            </a:solidFill>
          </a:ln>
        </p:spPr>
        <p:txBody>
          <a:bodyPr wrap="square" lIns="0" tIns="0" rIns="0" bIns="0" rtlCol="0"/>
          <a:lstStyle/>
          <a:p>
            <a:endParaRPr/>
          </a:p>
        </p:txBody>
      </p:sp>
    </p:spTree>
    <p:extLst>
      <p:ext uri="{BB962C8B-B14F-4D97-AF65-F5344CB8AC3E}">
        <p14:creationId xmlns:p14="http://schemas.microsoft.com/office/powerpoint/2010/main" val="2304407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object 171"/>
          <p:cNvSpPr/>
          <p:nvPr/>
        </p:nvSpPr>
        <p:spPr>
          <a:xfrm>
            <a:off x="6191503" y="10134562"/>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3/3</a:t>
            </a:r>
            <a:endParaRPr sz="1050" dirty="0"/>
          </a:p>
        </p:txBody>
      </p:sp>
      <p:sp>
        <p:nvSpPr>
          <p:cNvPr id="159" name="正方形/長方形 158"/>
          <p:cNvSpPr/>
          <p:nvPr/>
        </p:nvSpPr>
        <p:spPr>
          <a:xfrm>
            <a:off x="2271800" y="10074251"/>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兵庫県建築健康保険組合</a:t>
            </a:r>
          </a:p>
        </p:txBody>
      </p:sp>
      <p:sp>
        <p:nvSpPr>
          <p:cNvPr id="204" name="object 62"/>
          <p:cNvSpPr txBox="1"/>
          <p:nvPr/>
        </p:nvSpPr>
        <p:spPr>
          <a:xfrm>
            <a:off x="1926453" y="738188"/>
            <a:ext cx="1563765" cy="369332"/>
          </a:xfrm>
          <a:prstGeom prst="rect">
            <a:avLst/>
          </a:prstGeom>
        </p:spPr>
        <p:txBody>
          <a:bodyPr vert="horz" wrap="square" lIns="0" tIns="0" rIns="0" bIns="0" rtlCol="0">
            <a:spAutoFit/>
          </a:bodyPr>
          <a:lstStyle/>
          <a:p>
            <a:pPr marL="12700"/>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grpSp>
        <p:nvGrpSpPr>
          <p:cNvPr id="96" name="グループ化 95"/>
          <p:cNvGrpSpPr/>
          <p:nvPr/>
        </p:nvGrpSpPr>
        <p:grpSpPr>
          <a:xfrm>
            <a:off x="867080" y="612962"/>
            <a:ext cx="5832977" cy="648982"/>
            <a:chOff x="867080" y="1961414"/>
            <a:chExt cx="5832977" cy="648982"/>
          </a:xfrm>
        </p:grpSpPr>
        <p:sp>
          <p:nvSpPr>
            <p:cNvPr id="98" name="object 13"/>
            <p:cNvSpPr/>
            <p:nvPr/>
          </p:nvSpPr>
          <p:spPr>
            <a:xfrm>
              <a:off x="5566942" y="1968370"/>
              <a:ext cx="540000" cy="270000"/>
            </a:xfrm>
            <a:custGeom>
              <a:avLst/>
              <a:gdLst/>
              <a:ahLst/>
              <a:cxnLst/>
              <a:rect l="l" t="t" r="r" b="b"/>
              <a:pathLst>
                <a:path w="387350" h="252095">
                  <a:moveTo>
                    <a:pt x="387019" y="0"/>
                  </a:moveTo>
                  <a:lnTo>
                    <a:pt x="0" y="0"/>
                  </a:lnTo>
                  <a:lnTo>
                    <a:pt x="62115" y="217385"/>
                  </a:lnTo>
                  <a:lnTo>
                    <a:pt x="68794" y="230824"/>
                  </a:lnTo>
                  <a:lnTo>
                    <a:pt x="79671" y="241828"/>
                  </a:lnTo>
                  <a:lnTo>
                    <a:pt x="93242" y="249263"/>
                  </a:lnTo>
                  <a:lnTo>
                    <a:pt x="108000" y="251993"/>
                  </a:lnTo>
                  <a:lnTo>
                    <a:pt x="279006" y="251993"/>
                  </a:lnTo>
                  <a:lnTo>
                    <a:pt x="318221" y="230824"/>
                  </a:lnTo>
                  <a:lnTo>
                    <a:pt x="387019" y="0"/>
                  </a:lnTo>
                  <a:close/>
                </a:path>
              </a:pathLst>
            </a:custGeom>
            <a:solidFill>
              <a:schemeClr val="bg1">
                <a:lumMod val="75000"/>
              </a:schemeClr>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２</a:t>
              </a:r>
              <a:endParaRPr sz="1400" dirty="0"/>
            </a:p>
          </p:txBody>
        </p:sp>
        <p:sp>
          <p:nvSpPr>
            <p:cNvPr id="99" name="object 15"/>
            <p:cNvSpPr/>
            <p:nvPr/>
          </p:nvSpPr>
          <p:spPr>
            <a:xfrm>
              <a:off x="5119193" y="1962324"/>
              <a:ext cx="540586" cy="269756"/>
            </a:xfrm>
            <a:custGeom>
              <a:avLst/>
              <a:gdLst/>
              <a:ahLst/>
              <a:cxnLst/>
              <a:rect l="l" t="t" r="r" b="b"/>
              <a:pathLst>
                <a:path w="387350" h="252095">
                  <a:moveTo>
                    <a:pt x="387007" y="0"/>
                  </a:moveTo>
                  <a:lnTo>
                    <a:pt x="0" y="0"/>
                  </a:lnTo>
                  <a:lnTo>
                    <a:pt x="62115" y="217385"/>
                  </a:lnTo>
                  <a:lnTo>
                    <a:pt x="68796" y="230824"/>
                  </a:lnTo>
                  <a:lnTo>
                    <a:pt x="79678" y="241828"/>
                  </a:lnTo>
                  <a:lnTo>
                    <a:pt x="93253" y="249263"/>
                  </a:lnTo>
                  <a:lnTo>
                    <a:pt x="108013" y="251993"/>
                  </a:lnTo>
                  <a:lnTo>
                    <a:pt x="279006" y="251993"/>
                  </a:lnTo>
                  <a:lnTo>
                    <a:pt x="318218" y="230824"/>
                  </a:lnTo>
                  <a:lnTo>
                    <a:pt x="387007" y="0"/>
                  </a:lnTo>
                  <a:close/>
                </a:path>
              </a:pathLst>
            </a:custGeom>
            <a:solidFill>
              <a:schemeClr val="bg1">
                <a:lumMod val="75000"/>
              </a:schemeClr>
            </a:solidFill>
            <a:ln>
              <a:noFill/>
            </a:ln>
          </p:spPr>
          <p:txBody>
            <a:bodyPr wrap="square" lIns="0" tIns="0" rIns="0" bIns="0" rtlCol="0"/>
            <a:lstStyle/>
            <a:p>
              <a:pPr algn="ctr"/>
              <a:r>
                <a:rPr lang="en-US" altLang="ja-JP"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1</a:t>
              </a:r>
              <a:endParaRPr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00" name="object 45"/>
            <p:cNvSpPr/>
            <p:nvPr/>
          </p:nvSpPr>
          <p:spPr>
            <a:xfrm>
              <a:off x="867582" y="2610396"/>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01" name="object 46"/>
            <p:cNvSpPr/>
            <p:nvPr/>
          </p:nvSpPr>
          <p:spPr>
            <a:xfrm>
              <a:off x="867080" y="1961414"/>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02" name="object 62"/>
            <p:cNvSpPr txBox="1"/>
            <p:nvPr/>
          </p:nvSpPr>
          <p:spPr>
            <a:xfrm>
              <a:off x="874889" y="2155394"/>
              <a:ext cx="943764" cy="276999"/>
            </a:xfrm>
            <a:prstGeom prst="rect">
              <a:avLst/>
            </a:prstGeom>
          </p:spPr>
          <p:txBody>
            <a:bodyPr vert="horz" wrap="square" lIns="0" tIns="0" rIns="0" bIns="0" rtlCol="0">
              <a:spAutoFit/>
            </a:bodyPr>
            <a:lstStyle/>
            <a:p>
              <a:pPr marL="12700"/>
              <a:r>
                <a:rPr lang="ja-JP" altLang="en-US" sz="18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8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03" name="object 62"/>
            <p:cNvSpPr txBox="1"/>
            <p:nvPr/>
          </p:nvSpPr>
          <p:spPr>
            <a:xfrm>
              <a:off x="3466851" y="2137461"/>
              <a:ext cx="1180027" cy="276999"/>
            </a:xfrm>
            <a:prstGeom prst="rect">
              <a:avLst/>
            </a:prstGeom>
          </p:spPr>
          <p:txBody>
            <a:bodyPr vert="horz" wrap="square" lIns="0" tIns="0" rIns="0" bIns="0" rtlCol="0">
              <a:spAutoFit/>
            </a:bodyPr>
            <a:lstStyle/>
            <a:p>
              <a:pPr marL="12700"/>
              <a:r>
                <a:rPr lang="ja-JP" altLang="en-US" sz="1800" b="1" dirty="0">
                  <a:solidFill>
                    <a:prstClr val="black"/>
                  </a:solidFill>
                  <a:latin typeface="ＭＳ ゴシック" panose="020B0609070205080204" pitchFamily="49" charset="-128"/>
                  <a:ea typeface="ＭＳ ゴシック" panose="020B0609070205080204" pitchFamily="49" charset="-128"/>
                  <a:cs typeface="PMingLiU"/>
                </a:rPr>
                <a:t>支給申請書</a:t>
              </a:r>
              <a:endParaRPr sz="18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04" name="object 62"/>
            <p:cNvSpPr txBox="1"/>
            <p:nvPr/>
          </p:nvSpPr>
          <p:spPr>
            <a:xfrm>
              <a:off x="1889613" y="2080241"/>
              <a:ext cx="1563765" cy="369332"/>
            </a:xfrm>
            <a:prstGeom prst="rect">
              <a:avLst/>
            </a:prstGeom>
          </p:spPr>
          <p:txBody>
            <a:bodyPr vert="horz" wrap="square" lIns="0" tIns="0" rIns="0" bIns="0" rtlCol="0">
              <a:spAutoFit/>
            </a:bodyPr>
            <a:lstStyle/>
            <a:p>
              <a:pPr marL="12700"/>
              <a:r>
                <a:rPr lang="ja-JP" altLang="en-US" sz="2400" b="1" dirty="0">
                  <a:solidFill>
                    <a:prstClr val="black"/>
                  </a:solidFill>
                  <a:latin typeface="ＭＳ ゴシック" panose="020B0609070205080204" pitchFamily="49" charset="-128"/>
                  <a:ea typeface="ＭＳ ゴシック" panose="020B0609070205080204" pitchFamily="49" charset="-128"/>
                  <a:cs typeface="PMingLiU"/>
                </a:rPr>
                <a:t>出産手当金</a:t>
              </a:r>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05" name="object 17"/>
            <p:cNvSpPr/>
            <p:nvPr/>
          </p:nvSpPr>
          <p:spPr>
            <a:xfrm>
              <a:off x="5146402" y="2306403"/>
              <a:ext cx="1339262"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950" b="1" dirty="0">
                  <a:solidFill>
                    <a:prstClr val="black"/>
                  </a:solidFill>
                  <a:latin typeface="ＭＳ ゴシック" panose="020B0609070205080204" pitchFamily="49" charset="-128"/>
                  <a:ea typeface="ＭＳ ゴシック" panose="020B0609070205080204" pitchFamily="49" charset="-128"/>
                </a:rPr>
                <a:t>事業主記入用</a:t>
              </a:r>
              <a:endParaRPr sz="950" b="1" dirty="0">
                <a:solidFill>
                  <a:prstClr val="black"/>
                </a:solidFill>
                <a:latin typeface="ＭＳ ゴシック" panose="020B0609070205080204" pitchFamily="49" charset="-128"/>
                <a:ea typeface="ＭＳ ゴシック" panose="020B0609070205080204" pitchFamily="49" charset="-128"/>
              </a:endParaRPr>
            </a:p>
          </p:txBody>
        </p:sp>
        <p:sp>
          <p:nvSpPr>
            <p:cNvPr id="97" name="object 10"/>
            <p:cNvSpPr/>
            <p:nvPr/>
          </p:nvSpPr>
          <p:spPr>
            <a:xfrm>
              <a:off x="6012000" y="1968370"/>
              <a:ext cx="540000" cy="270000"/>
            </a:xfrm>
            <a:custGeom>
              <a:avLst/>
              <a:gdLst/>
              <a:ahLst/>
              <a:cxnLst/>
              <a:rect l="l" t="t" r="r" b="b"/>
              <a:pathLst>
                <a:path w="387350" h="252095">
                  <a:moveTo>
                    <a:pt x="387032" y="0"/>
                  </a:moveTo>
                  <a:lnTo>
                    <a:pt x="0" y="0"/>
                  </a:lnTo>
                  <a:lnTo>
                    <a:pt x="62115" y="217385"/>
                  </a:lnTo>
                  <a:lnTo>
                    <a:pt x="68806" y="230824"/>
                  </a:lnTo>
                  <a:lnTo>
                    <a:pt x="79687" y="241828"/>
                  </a:lnTo>
                  <a:lnTo>
                    <a:pt x="93257" y="249263"/>
                  </a:lnTo>
                  <a:lnTo>
                    <a:pt x="108013" y="251993"/>
                  </a:lnTo>
                  <a:lnTo>
                    <a:pt x="279031" y="251993"/>
                  </a:lnTo>
                  <a:lnTo>
                    <a:pt x="318240" y="230824"/>
                  </a:lnTo>
                  <a:lnTo>
                    <a:pt x="387032" y="0"/>
                  </a:lnTo>
                  <a:close/>
                </a:path>
              </a:pathLst>
            </a:custGeom>
            <a:solidFill>
              <a:schemeClr val="tx1"/>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３</a:t>
              </a:r>
              <a:endParaRPr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grpSp>
      <p:grpSp>
        <p:nvGrpSpPr>
          <p:cNvPr id="67" name="グループ化 66"/>
          <p:cNvGrpSpPr/>
          <p:nvPr/>
        </p:nvGrpSpPr>
        <p:grpSpPr>
          <a:xfrm>
            <a:off x="323987" y="1962324"/>
            <a:ext cx="6925680" cy="4608512"/>
            <a:chOff x="323987" y="234449"/>
            <a:chExt cx="6925680" cy="4608512"/>
          </a:xfrm>
        </p:grpSpPr>
        <p:grpSp>
          <p:nvGrpSpPr>
            <p:cNvPr id="68" name="グループ化 67"/>
            <p:cNvGrpSpPr/>
            <p:nvPr/>
          </p:nvGrpSpPr>
          <p:grpSpPr>
            <a:xfrm>
              <a:off x="323987" y="234449"/>
              <a:ext cx="6917055" cy="4608512"/>
              <a:chOff x="323987" y="1331975"/>
              <a:chExt cx="6917055" cy="4608512"/>
            </a:xfrm>
          </p:grpSpPr>
          <p:sp>
            <p:nvSpPr>
              <p:cNvPr id="146" name="object 11"/>
              <p:cNvSpPr/>
              <p:nvPr/>
            </p:nvSpPr>
            <p:spPr>
              <a:xfrm>
                <a:off x="6815411" y="1591200"/>
                <a:ext cx="425631" cy="193724"/>
              </a:xfrm>
              <a:custGeom>
                <a:avLst/>
                <a:gdLst/>
                <a:ahLst/>
                <a:cxnLst/>
                <a:rect l="l" t="t" r="r" b="b"/>
                <a:pathLst>
                  <a:path w="6696075" h="198119">
                    <a:moveTo>
                      <a:pt x="0" y="0"/>
                    </a:moveTo>
                    <a:lnTo>
                      <a:pt x="6695998" y="0"/>
                    </a:lnTo>
                    <a:lnTo>
                      <a:pt x="6695998" y="198005"/>
                    </a:lnTo>
                    <a:lnTo>
                      <a:pt x="0" y="198005"/>
                    </a:lnTo>
                    <a:lnTo>
                      <a:pt x="0"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有給</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58" name="object 11"/>
              <p:cNvSpPr/>
              <p:nvPr/>
            </p:nvSpPr>
            <p:spPr>
              <a:xfrm>
                <a:off x="6378353" y="1592132"/>
                <a:ext cx="425631" cy="189843"/>
              </a:xfrm>
              <a:custGeom>
                <a:avLst/>
                <a:gdLst/>
                <a:ahLst/>
                <a:cxnLst/>
                <a:rect l="l" t="t" r="r" b="b"/>
                <a:pathLst>
                  <a:path w="6696075" h="198119">
                    <a:moveTo>
                      <a:pt x="0" y="0"/>
                    </a:moveTo>
                    <a:lnTo>
                      <a:pt x="6695998" y="0"/>
                    </a:lnTo>
                    <a:lnTo>
                      <a:pt x="6695998" y="198005"/>
                    </a:lnTo>
                    <a:lnTo>
                      <a:pt x="0" y="198005"/>
                    </a:lnTo>
                    <a:lnTo>
                      <a:pt x="0"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出勤</a:t>
                </a:r>
                <a:endParaRPr sz="900" dirty="0">
                  <a:solidFill>
                    <a:prstClr val="black"/>
                  </a:solidFill>
                  <a:latin typeface="ＭＳ ゴシック" panose="020B0609070205080204" pitchFamily="49" charset="-128"/>
                  <a:ea typeface="ＭＳ ゴシック" panose="020B0609070205080204" pitchFamily="49" charset="-128"/>
                </a:endParaRPr>
              </a:p>
            </p:txBody>
          </p:sp>
          <p:grpSp>
            <p:nvGrpSpPr>
              <p:cNvPr id="160" name="グループ化 159"/>
              <p:cNvGrpSpPr/>
              <p:nvPr/>
            </p:nvGrpSpPr>
            <p:grpSpPr>
              <a:xfrm>
                <a:off x="323987" y="1331975"/>
                <a:ext cx="6912609" cy="4608512"/>
                <a:chOff x="323987" y="1331975"/>
                <a:chExt cx="6912609" cy="4608512"/>
              </a:xfrm>
            </p:grpSpPr>
            <p:sp>
              <p:nvSpPr>
                <p:cNvPr id="161" name="object 9"/>
                <p:cNvSpPr/>
                <p:nvPr/>
              </p:nvSpPr>
              <p:spPr>
                <a:xfrm>
                  <a:off x="5363982" y="4971794"/>
                  <a:ext cx="574508" cy="324272"/>
                </a:xfrm>
                <a:custGeom>
                  <a:avLst/>
                  <a:gdLst/>
                  <a:ahLst/>
                  <a:cxnLst/>
                  <a:rect l="l" t="t" r="r" b="b"/>
                  <a:pathLst>
                    <a:path w="792479" h="540385">
                      <a:moveTo>
                        <a:pt x="791997" y="540003"/>
                      </a:moveTo>
                      <a:lnTo>
                        <a:pt x="0" y="540003"/>
                      </a:lnTo>
                      <a:lnTo>
                        <a:pt x="0" y="0"/>
                      </a:lnTo>
                      <a:lnTo>
                        <a:pt x="791997" y="0"/>
                      </a:lnTo>
                      <a:lnTo>
                        <a:pt x="791997" y="540003"/>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担当者</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pPr algn="ctr"/>
                  <a:r>
                    <a:rPr lang="ja-JP" altLang="en-US" sz="900" dirty="0">
                      <a:solidFill>
                        <a:prstClr val="black"/>
                      </a:solidFill>
                      <a:latin typeface="ＭＳ ゴシック" panose="020B0609070205080204" pitchFamily="49" charset="-128"/>
                      <a:ea typeface="ＭＳ ゴシック" panose="020B0609070205080204" pitchFamily="49" charset="-128"/>
                    </a:rPr>
                    <a:t>氏　名</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64" name="object 9"/>
                <p:cNvSpPr/>
                <p:nvPr/>
              </p:nvSpPr>
              <p:spPr>
                <a:xfrm>
                  <a:off x="5003962" y="2501976"/>
                  <a:ext cx="792480" cy="540385"/>
                </a:xfrm>
                <a:custGeom>
                  <a:avLst/>
                  <a:gdLst/>
                  <a:ahLst/>
                  <a:cxnLst/>
                  <a:rect l="l" t="t" r="r" b="b"/>
                  <a:pathLst>
                    <a:path w="792479" h="540385">
                      <a:moveTo>
                        <a:pt x="791997" y="540003"/>
                      </a:moveTo>
                      <a:lnTo>
                        <a:pt x="0" y="540003"/>
                      </a:lnTo>
                      <a:lnTo>
                        <a:pt x="0" y="0"/>
                      </a:lnTo>
                      <a:lnTo>
                        <a:pt x="791997" y="0"/>
                      </a:lnTo>
                      <a:lnTo>
                        <a:pt x="791997" y="540003"/>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賃金計算</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65" name="object 11"/>
                <p:cNvSpPr/>
                <p:nvPr/>
              </p:nvSpPr>
              <p:spPr>
                <a:xfrm>
                  <a:off x="539989" y="1583982"/>
                  <a:ext cx="5842848" cy="200942"/>
                </a:xfrm>
                <a:custGeom>
                  <a:avLst/>
                  <a:gdLst/>
                  <a:ahLst/>
                  <a:cxnLst/>
                  <a:rect l="l" t="t" r="r" b="b"/>
                  <a:pathLst>
                    <a:path w="6696075" h="198119">
                      <a:moveTo>
                        <a:pt x="0" y="0"/>
                      </a:moveTo>
                      <a:lnTo>
                        <a:pt x="6695998" y="0"/>
                      </a:lnTo>
                      <a:lnTo>
                        <a:pt x="6695998" y="198005"/>
                      </a:lnTo>
                      <a:lnTo>
                        <a:pt x="0" y="198005"/>
                      </a:lnTo>
                      <a:lnTo>
                        <a:pt x="0" y="0"/>
                      </a:lnTo>
                      <a:close/>
                    </a:path>
                  </a:pathLst>
                </a:custGeom>
                <a:solidFill>
                  <a:schemeClr val="bg1">
                    <a:lumMod val="75000"/>
                  </a:schemeClr>
                </a:solidFill>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勤務状況　</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出勤は○</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で</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有給は△</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で</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公休は公</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で</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欠勤は／</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でそれぞれ表示してください。</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69" name="object 12"/>
                <p:cNvSpPr/>
                <p:nvPr/>
              </p:nvSpPr>
              <p:spPr>
                <a:xfrm>
                  <a:off x="539987" y="1331975"/>
                  <a:ext cx="789991" cy="252095"/>
                </a:xfrm>
                <a:custGeom>
                  <a:avLst/>
                  <a:gdLst/>
                  <a:ahLst/>
                  <a:cxnLst/>
                  <a:rect l="l" t="t" r="r" b="b"/>
                  <a:pathLst>
                    <a:path w="792480" h="252094">
                      <a:moveTo>
                        <a:pt x="0" y="0"/>
                      </a:moveTo>
                      <a:lnTo>
                        <a:pt x="791997" y="0"/>
                      </a:lnTo>
                      <a:lnTo>
                        <a:pt x="791997" y="252006"/>
                      </a:lnTo>
                      <a:lnTo>
                        <a:pt x="0" y="252006"/>
                      </a:lnTo>
                      <a:lnTo>
                        <a:pt x="0" y="0"/>
                      </a:lnTo>
                      <a:close/>
                    </a:path>
                  </a:pathLst>
                </a:custGeom>
                <a:solidFill>
                  <a:schemeClr val="bg1">
                    <a:lumMod val="75000"/>
                  </a:schemeClr>
                </a:solidFill>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被保険者氏名</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70" name="object 13"/>
                <p:cNvSpPr/>
                <p:nvPr/>
              </p:nvSpPr>
              <p:spPr>
                <a:xfrm>
                  <a:off x="539988" y="3041980"/>
                  <a:ext cx="6696075" cy="198120"/>
                </a:xfrm>
                <a:custGeom>
                  <a:avLst/>
                  <a:gdLst/>
                  <a:ahLst/>
                  <a:cxnLst/>
                  <a:rect l="l" t="t" r="r" b="b"/>
                  <a:pathLst>
                    <a:path w="6696075" h="198119">
                      <a:moveTo>
                        <a:pt x="6695998" y="198005"/>
                      </a:moveTo>
                      <a:lnTo>
                        <a:pt x="0" y="198005"/>
                      </a:lnTo>
                      <a:lnTo>
                        <a:pt x="0" y="0"/>
                      </a:lnTo>
                      <a:lnTo>
                        <a:pt x="6695998" y="0"/>
                      </a:lnTo>
                      <a:lnTo>
                        <a:pt x="6695998" y="198005"/>
                      </a:lnTo>
                      <a:close/>
                    </a:path>
                  </a:pathLst>
                </a:custGeom>
                <a:solidFill>
                  <a:schemeClr val="bg1">
                    <a:lumMod val="75000"/>
                  </a:schemeClr>
                </a:solidFill>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上記の期間を含む賃金計算期間の賃金支給状況をご記入ください。</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72" name="object 14"/>
                <p:cNvSpPr/>
                <p:nvPr/>
              </p:nvSpPr>
              <p:spPr>
                <a:xfrm>
                  <a:off x="539976" y="2501976"/>
                  <a:ext cx="1798114" cy="540385"/>
                </a:xfrm>
                <a:custGeom>
                  <a:avLst/>
                  <a:gdLst/>
                  <a:ahLst/>
                  <a:cxnLst/>
                  <a:rect l="l" t="t" r="r" b="b"/>
                  <a:pathLst>
                    <a:path w="1692275" h="540385">
                      <a:moveTo>
                        <a:pt x="1692008" y="540003"/>
                      </a:moveTo>
                      <a:lnTo>
                        <a:pt x="0" y="540003"/>
                      </a:lnTo>
                      <a:lnTo>
                        <a:pt x="0" y="0"/>
                      </a:lnTo>
                      <a:lnTo>
                        <a:pt x="1692008" y="0"/>
                      </a:lnTo>
                      <a:lnTo>
                        <a:pt x="1692008" y="540003"/>
                      </a:lnTo>
                      <a:close/>
                    </a:path>
                  </a:pathLst>
                </a:custGeom>
                <a:solidFill>
                  <a:schemeClr val="bg1">
                    <a:lumMod val="75000"/>
                  </a:schemeClr>
                </a:solidFill>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上記の期間に対して、</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r>
                    <a:rPr lang="ja-JP" altLang="en-US" sz="900" dirty="0">
                      <a:solidFill>
                        <a:prstClr val="black"/>
                      </a:solidFill>
                      <a:latin typeface="ＭＳ ゴシック" panose="020B0609070205080204" pitchFamily="49" charset="-128"/>
                      <a:ea typeface="ＭＳ ゴシック" panose="020B0609070205080204" pitchFamily="49" charset="-128"/>
                    </a:rPr>
                    <a:t>賃金を支給しました</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します</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か？</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73" name="object 15"/>
                <p:cNvSpPr/>
                <p:nvPr/>
              </p:nvSpPr>
              <p:spPr>
                <a:xfrm>
                  <a:off x="2879963" y="2501976"/>
                  <a:ext cx="792480" cy="540385"/>
                </a:xfrm>
                <a:custGeom>
                  <a:avLst/>
                  <a:gdLst/>
                  <a:ahLst/>
                  <a:cxnLst/>
                  <a:rect l="l" t="t" r="r" b="b"/>
                  <a:pathLst>
                    <a:path w="792479" h="540385">
                      <a:moveTo>
                        <a:pt x="791997" y="540003"/>
                      </a:moveTo>
                      <a:lnTo>
                        <a:pt x="0" y="540003"/>
                      </a:lnTo>
                      <a:lnTo>
                        <a:pt x="0" y="0"/>
                      </a:lnTo>
                      <a:lnTo>
                        <a:pt x="791997" y="0"/>
                      </a:lnTo>
                      <a:lnTo>
                        <a:pt x="791997" y="540003"/>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給与の種類</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74" name="object 23"/>
                <p:cNvSpPr/>
                <p:nvPr/>
              </p:nvSpPr>
              <p:spPr>
                <a:xfrm>
                  <a:off x="323987" y="1331975"/>
                  <a:ext cx="216535" cy="4608195"/>
                </a:xfrm>
                <a:custGeom>
                  <a:avLst/>
                  <a:gdLst/>
                  <a:ahLst/>
                  <a:cxnLst/>
                  <a:rect l="l" t="t" r="r" b="b"/>
                  <a:pathLst>
                    <a:path w="216534" h="4608195">
                      <a:moveTo>
                        <a:pt x="216001" y="0"/>
                      </a:moveTo>
                      <a:lnTo>
                        <a:pt x="36004" y="0"/>
                      </a:lnTo>
                      <a:lnTo>
                        <a:pt x="22025" y="2839"/>
                      </a:lnTo>
                      <a:lnTo>
                        <a:pt x="10577" y="10572"/>
                      </a:lnTo>
                      <a:lnTo>
                        <a:pt x="2841" y="22020"/>
                      </a:lnTo>
                      <a:lnTo>
                        <a:pt x="0" y="36004"/>
                      </a:lnTo>
                      <a:lnTo>
                        <a:pt x="0" y="4572000"/>
                      </a:lnTo>
                      <a:lnTo>
                        <a:pt x="2841" y="4585983"/>
                      </a:lnTo>
                      <a:lnTo>
                        <a:pt x="10577" y="4597431"/>
                      </a:lnTo>
                      <a:lnTo>
                        <a:pt x="22025" y="4605164"/>
                      </a:lnTo>
                      <a:lnTo>
                        <a:pt x="36004" y="4608004"/>
                      </a:lnTo>
                      <a:lnTo>
                        <a:pt x="216001" y="4608004"/>
                      </a:lnTo>
                      <a:lnTo>
                        <a:pt x="216001" y="0"/>
                      </a:lnTo>
                      <a:close/>
                    </a:path>
                  </a:pathLst>
                </a:custGeom>
                <a:solidFill>
                  <a:srgbClr val="727171"/>
                </a:solidFill>
              </p:spPr>
              <p:txBody>
                <a:bodyPr vert="eaVert" wrap="square" lIns="0" tIns="72000" rIns="0" bIns="0" rtlCol="0" anchor="ctr" anchorCtr="0"/>
                <a:lstStyle/>
                <a:p>
                  <a:pPr algn="ctr"/>
                  <a:r>
                    <a:rPr lang="ja-JP" altLang="en-US" sz="1000" b="1" dirty="0">
                      <a:solidFill>
                        <a:prstClr val="white"/>
                      </a:solidFill>
                      <a:latin typeface="ＭＳ ゴシック" panose="020B0609070205080204" pitchFamily="49" charset="-128"/>
                      <a:ea typeface="ＭＳ ゴシック" panose="020B0609070205080204" pitchFamily="49" charset="-128"/>
                    </a:rPr>
                    <a:t>事業主が証明するところ</a:t>
                  </a:r>
                  <a:endParaRPr sz="1000" b="1" dirty="0">
                    <a:solidFill>
                      <a:prstClr val="white"/>
                    </a:solidFill>
                    <a:latin typeface="ＭＳ ゴシック" panose="020B0609070205080204" pitchFamily="49" charset="-128"/>
                    <a:ea typeface="ＭＳ ゴシック" panose="020B0609070205080204" pitchFamily="49" charset="-128"/>
                  </a:endParaRPr>
                </a:p>
              </p:txBody>
            </p:sp>
            <p:sp>
              <p:nvSpPr>
                <p:cNvPr id="175" name="object 24"/>
                <p:cNvSpPr/>
                <p:nvPr/>
              </p:nvSpPr>
              <p:spPr>
                <a:xfrm>
                  <a:off x="323987" y="1332292"/>
                  <a:ext cx="6912609" cy="4608195"/>
                </a:xfrm>
                <a:custGeom>
                  <a:avLst/>
                  <a:gdLst/>
                  <a:ahLst/>
                  <a:cxnLst/>
                  <a:rect l="l" t="t" r="r" b="b"/>
                  <a:pathLst>
                    <a:path w="6912609" h="4608195">
                      <a:moveTo>
                        <a:pt x="6912000" y="4572000"/>
                      </a:moveTo>
                      <a:lnTo>
                        <a:pt x="6909160" y="4585983"/>
                      </a:lnTo>
                      <a:lnTo>
                        <a:pt x="6901426" y="4597431"/>
                      </a:lnTo>
                      <a:lnTo>
                        <a:pt x="6889974" y="4605164"/>
                      </a:lnTo>
                      <a:lnTo>
                        <a:pt x="6875983" y="4608004"/>
                      </a:lnTo>
                      <a:lnTo>
                        <a:pt x="35991" y="4608004"/>
                      </a:lnTo>
                      <a:lnTo>
                        <a:pt x="22015" y="4605164"/>
                      </a:lnTo>
                      <a:lnTo>
                        <a:pt x="10571" y="4597431"/>
                      </a:lnTo>
                      <a:lnTo>
                        <a:pt x="2839" y="4585983"/>
                      </a:lnTo>
                      <a:lnTo>
                        <a:pt x="0" y="4572000"/>
                      </a:lnTo>
                      <a:lnTo>
                        <a:pt x="0" y="36004"/>
                      </a:lnTo>
                      <a:lnTo>
                        <a:pt x="2839" y="22025"/>
                      </a:lnTo>
                      <a:lnTo>
                        <a:pt x="10571" y="10577"/>
                      </a:lnTo>
                      <a:lnTo>
                        <a:pt x="22015" y="2841"/>
                      </a:lnTo>
                      <a:lnTo>
                        <a:pt x="35991" y="0"/>
                      </a:lnTo>
                      <a:lnTo>
                        <a:pt x="6875983" y="0"/>
                      </a:lnTo>
                      <a:lnTo>
                        <a:pt x="6889974" y="2841"/>
                      </a:lnTo>
                      <a:lnTo>
                        <a:pt x="6901426" y="10577"/>
                      </a:lnTo>
                      <a:lnTo>
                        <a:pt x="6909160" y="22025"/>
                      </a:lnTo>
                      <a:lnTo>
                        <a:pt x="6912000" y="36004"/>
                      </a:lnTo>
                      <a:lnTo>
                        <a:pt x="6912000" y="4572000"/>
                      </a:lnTo>
                      <a:close/>
                    </a:path>
                  </a:pathLst>
                </a:custGeom>
                <a:ln w="28803">
                  <a:solidFill>
                    <a:srgbClr val="221815"/>
                  </a:solidFill>
                </a:ln>
              </p:spPr>
              <p:txBody>
                <a:bodyPr wrap="square" lIns="0" tIns="0" rIns="0" bIns="0" rtlCol="0"/>
                <a:lstStyle/>
                <a:p>
                  <a:endParaRPr>
                    <a:solidFill>
                      <a:prstClr val="black"/>
                    </a:solidFill>
                  </a:endParaRPr>
                </a:p>
              </p:txBody>
            </p:sp>
            <p:sp>
              <p:nvSpPr>
                <p:cNvPr id="176" name="object 25"/>
                <p:cNvSpPr/>
                <p:nvPr/>
              </p:nvSpPr>
              <p:spPr>
                <a:xfrm>
                  <a:off x="539988" y="2501976"/>
                  <a:ext cx="6696075" cy="0"/>
                </a:xfrm>
                <a:custGeom>
                  <a:avLst/>
                  <a:gdLst/>
                  <a:ahLst/>
                  <a:cxnLst/>
                  <a:rect l="l" t="t" r="r" b="b"/>
                  <a:pathLst>
                    <a:path w="6696075">
                      <a:moveTo>
                        <a:pt x="0" y="0"/>
                      </a:moveTo>
                      <a:lnTo>
                        <a:pt x="6695998" y="0"/>
                      </a:lnTo>
                    </a:path>
                  </a:pathLst>
                </a:custGeom>
                <a:ln w="16205">
                  <a:solidFill>
                    <a:srgbClr val="221815"/>
                  </a:solidFill>
                </a:ln>
              </p:spPr>
              <p:txBody>
                <a:bodyPr wrap="square" lIns="0" tIns="0" rIns="0" bIns="0" rtlCol="0"/>
                <a:lstStyle/>
                <a:p>
                  <a:endParaRPr>
                    <a:solidFill>
                      <a:prstClr val="black"/>
                    </a:solidFill>
                  </a:endParaRPr>
                </a:p>
              </p:txBody>
            </p:sp>
            <p:sp>
              <p:nvSpPr>
                <p:cNvPr id="177" name="object 26"/>
                <p:cNvSpPr/>
                <p:nvPr/>
              </p:nvSpPr>
              <p:spPr>
                <a:xfrm>
                  <a:off x="539988" y="1583982"/>
                  <a:ext cx="6696075" cy="0"/>
                </a:xfrm>
                <a:custGeom>
                  <a:avLst/>
                  <a:gdLst/>
                  <a:ahLst/>
                  <a:cxnLst/>
                  <a:rect l="l" t="t" r="r" b="b"/>
                  <a:pathLst>
                    <a:path w="6696075">
                      <a:moveTo>
                        <a:pt x="0" y="0"/>
                      </a:moveTo>
                      <a:lnTo>
                        <a:pt x="6695998" y="0"/>
                      </a:lnTo>
                    </a:path>
                  </a:pathLst>
                </a:custGeom>
                <a:ln w="16205">
                  <a:solidFill>
                    <a:srgbClr val="221815"/>
                  </a:solidFill>
                </a:ln>
              </p:spPr>
              <p:txBody>
                <a:bodyPr wrap="square" lIns="0" tIns="0" rIns="0" bIns="0" rtlCol="0"/>
                <a:lstStyle/>
                <a:p>
                  <a:endParaRPr>
                    <a:solidFill>
                      <a:prstClr val="black"/>
                    </a:solidFill>
                  </a:endParaRPr>
                </a:p>
              </p:txBody>
            </p:sp>
            <p:sp>
              <p:nvSpPr>
                <p:cNvPr id="188" name="object 27"/>
                <p:cNvSpPr/>
                <p:nvPr/>
              </p:nvSpPr>
              <p:spPr>
                <a:xfrm>
                  <a:off x="539988" y="3041980"/>
                  <a:ext cx="6696075" cy="0"/>
                </a:xfrm>
                <a:custGeom>
                  <a:avLst/>
                  <a:gdLst/>
                  <a:ahLst/>
                  <a:cxnLst/>
                  <a:rect l="l" t="t" r="r" b="b"/>
                  <a:pathLst>
                    <a:path w="6696075">
                      <a:moveTo>
                        <a:pt x="0" y="0"/>
                      </a:moveTo>
                      <a:lnTo>
                        <a:pt x="6695998" y="0"/>
                      </a:lnTo>
                    </a:path>
                  </a:pathLst>
                </a:custGeom>
                <a:ln w="16205">
                  <a:solidFill>
                    <a:srgbClr val="221815"/>
                  </a:solidFill>
                </a:ln>
              </p:spPr>
              <p:txBody>
                <a:bodyPr wrap="square" lIns="0" tIns="0" rIns="0" bIns="0" rtlCol="0"/>
                <a:lstStyle/>
                <a:p>
                  <a:endParaRPr>
                    <a:solidFill>
                      <a:prstClr val="black"/>
                    </a:solidFill>
                  </a:endParaRPr>
                </a:p>
              </p:txBody>
            </p:sp>
            <p:sp>
              <p:nvSpPr>
                <p:cNvPr id="189" name="object 28"/>
                <p:cNvSpPr/>
                <p:nvPr/>
              </p:nvSpPr>
              <p:spPr>
                <a:xfrm>
                  <a:off x="2879951" y="2501976"/>
                  <a:ext cx="0" cy="540385"/>
                </a:xfrm>
                <a:custGeom>
                  <a:avLst/>
                  <a:gdLst/>
                  <a:ahLst/>
                  <a:cxnLst/>
                  <a:rect l="l" t="t" r="r" b="b"/>
                  <a:pathLst>
                    <a:path h="540385">
                      <a:moveTo>
                        <a:pt x="0" y="540003"/>
                      </a:moveTo>
                      <a:lnTo>
                        <a:pt x="0" y="0"/>
                      </a:lnTo>
                    </a:path>
                  </a:pathLst>
                </a:custGeom>
                <a:ln w="16205">
                  <a:solidFill>
                    <a:srgbClr val="221815"/>
                  </a:solidFill>
                </a:ln>
              </p:spPr>
              <p:txBody>
                <a:bodyPr wrap="square" lIns="0" tIns="0" rIns="0" bIns="0" rtlCol="0"/>
                <a:lstStyle/>
                <a:p>
                  <a:endParaRPr>
                    <a:solidFill>
                      <a:prstClr val="black"/>
                    </a:solidFill>
                  </a:endParaRPr>
                </a:p>
              </p:txBody>
            </p:sp>
            <p:sp>
              <p:nvSpPr>
                <p:cNvPr id="190" name="object 29"/>
                <p:cNvSpPr/>
                <p:nvPr/>
              </p:nvSpPr>
              <p:spPr>
                <a:xfrm>
                  <a:off x="5003962" y="2501976"/>
                  <a:ext cx="0" cy="540385"/>
                </a:xfrm>
                <a:custGeom>
                  <a:avLst/>
                  <a:gdLst/>
                  <a:ahLst/>
                  <a:cxnLst/>
                  <a:rect l="l" t="t" r="r" b="b"/>
                  <a:pathLst>
                    <a:path h="540385">
                      <a:moveTo>
                        <a:pt x="0" y="540003"/>
                      </a:moveTo>
                      <a:lnTo>
                        <a:pt x="0" y="0"/>
                      </a:lnTo>
                    </a:path>
                  </a:pathLst>
                </a:custGeom>
                <a:ln w="16205">
                  <a:solidFill>
                    <a:srgbClr val="221815"/>
                  </a:solidFill>
                </a:ln>
              </p:spPr>
              <p:txBody>
                <a:bodyPr wrap="square" lIns="0" tIns="0" rIns="0" bIns="0" rtlCol="0"/>
                <a:lstStyle/>
                <a:p>
                  <a:endParaRPr>
                    <a:solidFill>
                      <a:prstClr val="black"/>
                    </a:solidFill>
                  </a:endParaRPr>
                </a:p>
              </p:txBody>
            </p:sp>
            <p:sp>
              <p:nvSpPr>
                <p:cNvPr id="192" name="object 30"/>
                <p:cNvSpPr/>
                <p:nvPr/>
              </p:nvSpPr>
              <p:spPr>
                <a:xfrm>
                  <a:off x="5364007" y="3239985"/>
                  <a:ext cx="0" cy="1728470"/>
                </a:xfrm>
                <a:custGeom>
                  <a:avLst/>
                  <a:gdLst/>
                  <a:ahLst/>
                  <a:cxnLst/>
                  <a:rect l="l" t="t" r="r" b="b"/>
                  <a:pathLst>
                    <a:path h="1728470">
                      <a:moveTo>
                        <a:pt x="0" y="1728000"/>
                      </a:moveTo>
                      <a:lnTo>
                        <a:pt x="0" y="0"/>
                      </a:lnTo>
                    </a:path>
                  </a:pathLst>
                </a:custGeom>
                <a:ln w="5397">
                  <a:solidFill>
                    <a:srgbClr val="221815"/>
                  </a:solidFill>
                </a:ln>
              </p:spPr>
              <p:txBody>
                <a:bodyPr wrap="square" lIns="0" tIns="0" rIns="0" bIns="0" rtlCol="0"/>
                <a:lstStyle/>
                <a:p>
                  <a:endParaRPr>
                    <a:solidFill>
                      <a:prstClr val="black"/>
                    </a:solidFill>
                  </a:endParaRPr>
                </a:p>
              </p:txBody>
            </p:sp>
            <p:sp>
              <p:nvSpPr>
                <p:cNvPr id="197" name="object 31"/>
                <p:cNvSpPr/>
                <p:nvPr/>
              </p:nvSpPr>
              <p:spPr>
                <a:xfrm>
                  <a:off x="755990" y="3239985"/>
                  <a:ext cx="0" cy="1728470"/>
                </a:xfrm>
                <a:custGeom>
                  <a:avLst/>
                  <a:gdLst/>
                  <a:ahLst/>
                  <a:cxnLst/>
                  <a:rect l="l" t="t" r="r" b="b"/>
                  <a:pathLst>
                    <a:path h="1728470">
                      <a:moveTo>
                        <a:pt x="0" y="1728000"/>
                      </a:moveTo>
                      <a:lnTo>
                        <a:pt x="0" y="0"/>
                      </a:lnTo>
                    </a:path>
                  </a:pathLst>
                </a:custGeom>
                <a:ln w="5397">
                  <a:solidFill>
                    <a:srgbClr val="221815"/>
                  </a:solidFill>
                </a:ln>
              </p:spPr>
              <p:txBody>
                <a:bodyPr wrap="square" lIns="0" tIns="0" rIns="0" bIns="0" rtlCol="0"/>
                <a:lstStyle/>
                <a:p>
                  <a:endParaRPr>
                    <a:solidFill>
                      <a:prstClr val="black"/>
                    </a:solidFill>
                  </a:endParaRPr>
                </a:p>
              </p:txBody>
            </p:sp>
            <p:sp>
              <p:nvSpPr>
                <p:cNvPr id="200" name="object 32"/>
                <p:cNvSpPr/>
                <p:nvPr/>
              </p:nvSpPr>
              <p:spPr>
                <a:xfrm>
                  <a:off x="2123970" y="3239985"/>
                  <a:ext cx="0" cy="1728470"/>
                </a:xfrm>
                <a:custGeom>
                  <a:avLst/>
                  <a:gdLst/>
                  <a:ahLst/>
                  <a:cxnLst/>
                  <a:rect l="l" t="t" r="r" b="b"/>
                  <a:pathLst>
                    <a:path h="1728470">
                      <a:moveTo>
                        <a:pt x="0" y="1728000"/>
                      </a:moveTo>
                      <a:lnTo>
                        <a:pt x="0" y="0"/>
                      </a:lnTo>
                    </a:path>
                  </a:pathLst>
                </a:custGeom>
                <a:ln w="5397">
                  <a:solidFill>
                    <a:srgbClr val="221815"/>
                  </a:solidFill>
                </a:ln>
              </p:spPr>
              <p:txBody>
                <a:bodyPr wrap="square" lIns="0" tIns="0" rIns="0" bIns="0" rtlCol="0"/>
                <a:lstStyle/>
                <a:p>
                  <a:endParaRPr>
                    <a:solidFill>
                      <a:prstClr val="black"/>
                    </a:solidFill>
                  </a:endParaRPr>
                </a:p>
              </p:txBody>
            </p:sp>
            <p:sp>
              <p:nvSpPr>
                <p:cNvPr id="201" name="object 33"/>
                <p:cNvSpPr/>
                <p:nvPr/>
              </p:nvSpPr>
              <p:spPr>
                <a:xfrm>
                  <a:off x="3203978" y="3239985"/>
                  <a:ext cx="0" cy="1728470"/>
                </a:xfrm>
                <a:custGeom>
                  <a:avLst/>
                  <a:gdLst/>
                  <a:ahLst/>
                  <a:cxnLst/>
                  <a:rect l="l" t="t" r="r" b="b"/>
                  <a:pathLst>
                    <a:path h="1728470">
                      <a:moveTo>
                        <a:pt x="0" y="1728000"/>
                      </a:moveTo>
                      <a:lnTo>
                        <a:pt x="0" y="0"/>
                      </a:lnTo>
                    </a:path>
                  </a:pathLst>
                </a:custGeom>
                <a:ln w="5397">
                  <a:solidFill>
                    <a:srgbClr val="221815"/>
                  </a:solidFill>
                </a:ln>
              </p:spPr>
              <p:txBody>
                <a:bodyPr wrap="square" lIns="0" tIns="0" rIns="0" bIns="0" rtlCol="0"/>
                <a:lstStyle/>
                <a:p>
                  <a:endParaRPr>
                    <a:solidFill>
                      <a:prstClr val="black"/>
                    </a:solidFill>
                  </a:endParaRPr>
                </a:p>
              </p:txBody>
            </p:sp>
            <p:sp>
              <p:nvSpPr>
                <p:cNvPr id="202" name="object 34"/>
                <p:cNvSpPr/>
                <p:nvPr/>
              </p:nvSpPr>
              <p:spPr>
                <a:xfrm>
                  <a:off x="4283999" y="3239985"/>
                  <a:ext cx="0" cy="1728470"/>
                </a:xfrm>
                <a:custGeom>
                  <a:avLst/>
                  <a:gdLst/>
                  <a:ahLst/>
                  <a:cxnLst/>
                  <a:rect l="l" t="t" r="r" b="b"/>
                  <a:pathLst>
                    <a:path h="1728470">
                      <a:moveTo>
                        <a:pt x="0" y="1728000"/>
                      </a:moveTo>
                      <a:lnTo>
                        <a:pt x="0" y="0"/>
                      </a:lnTo>
                    </a:path>
                  </a:pathLst>
                </a:custGeom>
                <a:ln w="5397">
                  <a:solidFill>
                    <a:srgbClr val="221815"/>
                  </a:solidFill>
                </a:ln>
              </p:spPr>
              <p:txBody>
                <a:bodyPr wrap="square" lIns="0" tIns="0" rIns="0" bIns="0" rtlCol="0"/>
                <a:lstStyle/>
                <a:p>
                  <a:endParaRPr>
                    <a:solidFill>
                      <a:prstClr val="black"/>
                    </a:solidFill>
                  </a:endParaRPr>
                </a:p>
              </p:txBody>
            </p:sp>
            <p:sp>
              <p:nvSpPr>
                <p:cNvPr id="203" name="object 35"/>
                <p:cNvSpPr/>
                <p:nvPr/>
              </p:nvSpPr>
              <p:spPr>
                <a:xfrm>
                  <a:off x="1475978" y="3239985"/>
                  <a:ext cx="0" cy="1728470"/>
                </a:xfrm>
                <a:custGeom>
                  <a:avLst/>
                  <a:gdLst/>
                  <a:ahLst/>
                  <a:cxnLst/>
                  <a:rect l="l" t="t" r="r" b="b"/>
                  <a:pathLst>
                    <a:path h="1728470">
                      <a:moveTo>
                        <a:pt x="0" y="1728000"/>
                      </a:moveTo>
                      <a:lnTo>
                        <a:pt x="0" y="0"/>
                      </a:lnTo>
                    </a:path>
                  </a:pathLst>
                </a:custGeom>
                <a:ln w="5397">
                  <a:solidFill>
                    <a:srgbClr val="221815"/>
                  </a:solidFill>
                </a:ln>
              </p:spPr>
              <p:txBody>
                <a:bodyPr wrap="square" lIns="0" tIns="0" rIns="0" bIns="0" rtlCol="0"/>
                <a:lstStyle/>
                <a:p>
                  <a:endParaRPr>
                    <a:solidFill>
                      <a:prstClr val="black"/>
                    </a:solidFill>
                  </a:endParaRPr>
                </a:p>
              </p:txBody>
            </p:sp>
            <p:sp>
              <p:nvSpPr>
                <p:cNvPr id="205" name="object 36"/>
                <p:cNvSpPr/>
                <p:nvPr/>
              </p:nvSpPr>
              <p:spPr>
                <a:xfrm>
                  <a:off x="539988" y="2069973"/>
                  <a:ext cx="6696075" cy="0"/>
                </a:xfrm>
                <a:custGeom>
                  <a:avLst/>
                  <a:gdLst/>
                  <a:ahLst/>
                  <a:cxnLst/>
                  <a:rect l="l" t="t" r="r" b="b"/>
                  <a:pathLst>
                    <a:path w="6696075">
                      <a:moveTo>
                        <a:pt x="0" y="0"/>
                      </a:moveTo>
                      <a:lnTo>
                        <a:pt x="6695998" y="0"/>
                      </a:lnTo>
                    </a:path>
                  </a:pathLst>
                </a:custGeom>
                <a:ln w="5397">
                  <a:solidFill>
                    <a:srgbClr val="221815"/>
                  </a:solidFill>
                </a:ln>
              </p:spPr>
              <p:txBody>
                <a:bodyPr wrap="square" lIns="0" tIns="0" rIns="0" bIns="0" rtlCol="0"/>
                <a:lstStyle/>
                <a:p>
                  <a:endParaRPr>
                    <a:solidFill>
                      <a:prstClr val="black"/>
                    </a:solidFill>
                  </a:endParaRPr>
                </a:p>
              </p:txBody>
            </p:sp>
            <p:sp>
              <p:nvSpPr>
                <p:cNvPr id="206" name="object 37"/>
                <p:cNvSpPr/>
                <p:nvPr/>
              </p:nvSpPr>
              <p:spPr>
                <a:xfrm>
                  <a:off x="539988" y="2213965"/>
                  <a:ext cx="6696075" cy="0"/>
                </a:xfrm>
                <a:custGeom>
                  <a:avLst/>
                  <a:gdLst/>
                  <a:ahLst/>
                  <a:cxnLst/>
                  <a:rect l="l" t="t" r="r" b="b"/>
                  <a:pathLst>
                    <a:path w="6696075">
                      <a:moveTo>
                        <a:pt x="0" y="0"/>
                      </a:moveTo>
                      <a:lnTo>
                        <a:pt x="6695998" y="0"/>
                      </a:lnTo>
                    </a:path>
                  </a:pathLst>
                </a:custGeom>
                <a:ln w="5397">
                  <a:solidFill>
                    <a:srgbClr val="221815"/>
                  </a:solidFill>
                </a:ln>
              </p:spPr>
              <p:txBody>
                <a:bodyPr wrap="square" lIns="0" tIns="0" rIns="0" bIns="0" rtlCol="0"/>
                <a:lstStyle/>
                <a:p>
                  <a:endParaRPr>
                    <a:solidFill>
                      <a:prstClr val="black"/>
                    </a:solidFill>
                  </a:endParaRPr>
                </a:p>
              </p:txBody>
            </p:sp>
            <p:sp>
              <p:nvSpPr>
                <p:cNvPr id="207" name="object 38"/>
                <p:cNvSpPr/>
                <p:nvPr/>
              </p:nvSpPr>
              <p:spPr>
                <a:xfrm>
                  <a:off x="539988" y="2357958"/>
                  <a:ext cx="6696075" cy="0"/>
                </a:xfrm>
                <a:custGeom>
                  <a:avLst/>
                  <a:gdLst/>
                  <a:ahLst/>
                  <a:cxnLst/>
                  <a:rect l="l" t="t" r="r" b="b"/>
                  <a:pathLst>
                    <a:path w="6696075">
                      <a:moveTo>
                        <a:pt x="0" y="0"/>
                      </a:moveTo>
                      <a:lnTo>
                        <a:pt x="6695998" y="0"/>
                      </a:lnTo>
                    </a:path>
                  </a:pathLst>
                </a:custGeom>
                <a:ln w="5397">
                  <a:solidFill>
                    <a:srgbClr val="221815"/>
                  </a:solidFill>
                </a:ln>
              </p:spPr>
              <p:txBody>
                <a:bodyPr wrap="square" lIns="0" tIns="0" rIns="0" bIns="0" rtlCol="0"/>
                <a:lstStyle/>
                <a:p>
                  <a:endParaRPr>
                    <a:solidFill>
                      <a:prstClr val="black"/>
                    </a:solidFill>
                  </a:endParaRPr>
                </a:p>
              </p:txBody>
            </p:sp>
            <p:sp>
              <p:nvSpPr>
                <p:cNvPr id="208" name="object 39"/>
                <p:cNvSpPr/>
                <p:nvPr/>
              </p:nvSpPr>
              <p:spPr>
                <a:xfrm>
                  <a:off x="539988" y="1925967"/>
                  <a:ext cx="6696075" cy="0"/>
                </a:xfrm>
                <a:custGeom>
                  <a:avLst/>
                  <a:gdLst/>
                  <a:ahLst/>
                  <a:cxnLst/>
                  <a:rect l="l" t="t" r="r" b="b"/>
                  <a:pathLst>
                    <a:path w="6696075">
                      <a:moveTo>
                        <a:pt x="0" y="0"/>
                      </a:moveTo>
                      <a:lnTo>
                        <a:pt x="6695998" y="0"/>
                      </a:lnTo>
                    </a:path>
                  </a:pathLst>
                </a:custGeom>
                <a:ln w="5397">
                  <a:solidFill>
                    <a:srgbClr val="221815"/>
                  </a:solidFill>
                </a:ln>
              </p:spPr>
              <p:txBody>
                <a:bodyPr wrap="square" lIns="0" tIns="0" rIns="0" bIns="0" rtlCol="0"/>
                <a:lstStyle/>
                <a:p>
                  <a:endParaRPr>
                    <a:solidFill>
                      <a:prstClr val="black"/>
                    </a:solidFill>
                  </a:endParaRPr>
                </a:p>
              </p:txBody>
            </p:sp>
            <p:sp>
              <p:nvSpPr>
                <p:cNvPr id="209" name="object 40"/>
                <p:cNvSpPr/>
                <p:nvPr/>
              </p:nvSpPr>
              <p:spPr>
                <a:xfrm>
                  <a:off x="6803984" y="1583982"/>
                  <a:ext cx="0" cy="918210"/>
                </a:xfrm>
                <a:custGeom>
                  <a:avLst/>
                  <a:gdLst/>
                  <a:ahLst/>
                  <a:cxnLst/>
                  <a:rect l="l" t="t" r="r" b="b"/>
                  <a:pathLst>
                    <a:path h="918210">
                      <a:moveTo>
                        <a:pt x="0" y="0"/>
                      </a:moveTo>
                      <a:lnTo>
                        <a:pt x="0" y="918006"/>
                      </a:lnTo>
                    </a:path>
                  </a:pathLst>
                </a:custGeom>
                <a:ln w="5397">
                  <a:solidFill>
                    <a:srgbClr val="221815"/>
                  </a:solidFill>
                </a:ln>
              </p:spPr>
              <p:txBody>
                <a:bodyPr wrap="square" lIns="0" tIns="0" rIns="0" bIns="0" rtlCol="0"/>
                <a:lstStyle/>
                <a:p>
                  <a:endParaRPr>
                    <a:solidFill>
                      <a:prstClr val="black"/>
                    </a:solidFill>
                  </a:endParaRPr>
                </a:p>
              </p:txBody>
            </p:sp>
            <p:sp>
              <p:nvSpPr>
                <p:cNvPr id="210" name="object 41"/>
                <p:cNvSpPr/>
                <p:nvPr/>
              </p:nvSpPr>
              <p:spPr>
                <a:xfrm>
                  <a:off x="6372019" y="1583982"/>
                  <a:ext cx="0" cy="918210"/>
                </a:xfrm>
                <a:custGeom>
                  <a:avLst/>
                  <a:gdLst/>
                  <a:ahLst/>
                  <a:cxnLst/>
                  <a:rect l="l" t="t" r="r" b="b"/>
                  <a:pathLst>
                    <a:path h="918210">
                      <a:moveTo>
                        <a:pt x="0" y="0"/>
                      </a:moveTo>
                      <a:lnTo>
                        <a:pt x="0" y="918006"/>
                      </a:lnTo>
                    </a:path>
                  </a:pathLst>
                </a:custGeom>
                <a:ln w="5397">
                  <a:solidFill>
                    <a:srgbClr val="221815"/>
                  </a:solidFill>
                </a:ln>
              </p:spPr>
              <p:txBody>
                <a:bodyPr wrap="square" lIns="0" tIns="0" rIns="0" bIns="0" rtlCol="0"/>
                <a:lstStyle/>
                <a:p>
                  <a:endParaRPr>
                    <a:solidFill>
                      <a:prstClr val="black"/>
                    </a:solidFill>
                  </a:endParaRPr>
                </a:p>
              </p:txBody>
            </p:sp>
            <p:sp>
              <p:nvSpPr>
                <p:cNvPr id="211" name="object 42"/>
                <p:cNvSpPr/>
                <p:nvPr/>
              </p:nvSpPr>
              <p:spPr>
                <a:xfrm>
                  <a:off x="6372019" y="2501976"/>
                  <a:ext cx="0" cy="540385"/>
                </a:xfrm>
                <a:custGeom>
                  <a:avLst/>
                  <a:gdLst/>
                  <a:ahLst/>
                  <a:cxnLst/>
                  <a:rect l="l" t="t" r="r" b="b"/>
                  <a:pathLst>
                    <a:path h="540385">
                      <a:moveTo>
                        <a:pt x="0" y="0"/>
                      </a:moveTo>
                      <a:lnTo>
                        <a:pt x="0" y="540004"/>
                      </a:lnTo>
                    </a:path>
                  </a:pathLst>
                </a:custGeom>
                <a:ln w="5397">
                  <a:solidFill>
                    <a:srgbClr val="221815"/>
                  </a:solidFill>
                  <a:prstDash val="dash"/>
                </a:ln>
              </p:spPr>
              <p:txBody>
                <a:bodyPr wrap="square" lIns="0" tIns="0" rIns="0" bIns="0" rtlCol="0"/>
                <a:lstStyle/>
                <a:p>
                  <a:endParaRPr>
                    <a:solidFill>
                      <a:prstClr val="black"/>
                    </a:solidFill>
                  </a:endParaRPr>
                </a:p>
              </p:txBody>
            </p:sp>
            <p:sp>
              <p:nvSpPr>
                <p:cNvPr id="212" name="object 43"/>
                <p:cNvSpPr/>
                <p:nvPr/>
              </p:nvSpPr>
              <p:spPr>
                <a:xfrm>
                  <a:off x="6192009" y="1781975"/>
                  <a:ext cx="0" cy="720090"/>
                </a:xfrm>
                <a:custGeom>
                  <a:avLst/>
                  <a:gdLst/>
                  <a:ahLst/>
                  <a:cxnLst/>
                  <a:rect l="l" t="t" r="r" b="b"/>
                  <a:pathLst>
                    <a:path h="720089">
                      <a:moveTo>
                        <a:pt x="0" y="0"/>
                      </a:moveTo>
                      <a:lnTo>
                        <a:pt x="0" y="720001"/>
                      </a:lnTo>
                    </a:path>
                  </a:pathLst>
                </a:custGeom>
                <a:ln w="5397">
                  <a:solidFill>
                    <a:srgbClr val="221815"/>
                  </a:solidFill>
                  <a:prstDash val="dash"/>
                </a:ln>
              </p:spPr>
              <p:txBody>
                <a:bodyPr wrap="square" lIns="0" tIns="0" rIns="0" bIns="0" rtlCol="0"/>
                <a:lstStyle/>
                <a:p>
                  <a:endParaRPr>
                    <a:solidFill>
                      <a:prstClr val="black"/>
                    </a:solidFill>
                  </a:endParaRPr>
                </a:p>
              </p:txBody>
            </p:sp>
            <p:sp>
              <p:nvSpPr>
                <p:cNvPr id="213" name="object 44"/>
                <p:cNvSpPr/>
                <p:nvPr/>
              </p:nvSpPr>
              <p:spPr>
                <a:xfrm>
                  <a:off x="1584017" y="1781975"/>
                  <a:ext cx="0" cy="720090"/>
                </a:xfrm>
                <a:custGeom>
                  <a:avLst/>
                  <a:gdLst/>
                  <a:ahLst/>
                  <a:cxnLst/>
                  <a:rect l="l" t="t" r="r" b="b"/>
                  <a:pathLst>
                    <a:path h="720089">
                      <a:moveTo>
                        <a:pt x="0" y="0"/>
                      </a:moveTo>
                      <a:lnTo>
                        <a:pt x="0" y="720001"/>
                      </a:lnTo>
                    </a:path>
                  </a:pathLst>
                </a:custGeom>
                <a:ln w="5397">
                  <a:solidFill>
                    <a:srgbClr val="221815"/>
                  </a:solidFill>
                  <a:prstDash val="dash"/>
                </a:ln>
              </p:spPr>
              <p:txBody>
                <a:bodyPr wrap="square" lIns="0" tIns="0" rIns="0" bIns="0" rtlCol="0"/>
                <a:lstStyle/>
                <a:p>
                  <a:endParaRPr>
                    <a:solidFill>
                      <a:prstClr val="black"/>
                    </a:solidFill>
                  </a:endParaRPr>
                </a:p>
              </p:txBody>
            </p:sp>
            <p:sp>
              <p:nvSpPr>
                <p:cNvPr id="214" name="object 45"/>
                <p:cNvSpPr/>
                <p:nvPr/>
              </p:nvSpPr>
              <p:spPr>
                <a:xfrm>
                  <a:off x="5795960" y="2771978"/>
                  <a:ext cx="1440180" cy="0"/>
                </a:xfrm>
                <a:custGeom>
                  <a:avLst/>
                  <a:gdLst/>
                  <a:ahLst/>
                  <a:cxnLst/>
                  <a:rect l="l" t="t" r="r" b="b"/>
                  <a:pathLst>
                    <a:path w="1440179">
                      <a:moveTo>
                        <a:pt x="0" y="0"/>
                      </a:moveTo>
                      <a:lnTo>
                        <a:pt x="1440027" y="0"/>
                      </a:lnTo>
                    </a:path>
                  </a:pathLst>
                </a:custGeom>
                <a:ln w="5397">
                  <a:solidFill>
                    <a:srgbClr val="221815"/>
                  </a:solidFill>
                </a:ln>
              </p:spPr>
              <p:txBody>
                <a:bodyPr wrap="square" lIns="0" tIns="0" rIns="0" bIns="0" rtlCol="0"/>
                <a:lstStyle/>
                <a:p>
                  <a:endParaRPr>
                    <a:solidFill>
                      <a:prstClr val="black"/>
                    </a:solidFill>
                  </a:endParaRPr>
                </a:p>
              </p:txBody>
            </p:sp>
            <p:sp>
              <p:nvSpPr>
                <p:cNvPr id="215" name="object 46"/>
                <p:cNvSpPr/>
                <p:nvPr/>
              </p:nvSpPr>
              <p:spPr>
                <a:xfrm>
                  <a:off x="755990" y="3815981"/>
                  <a:ext cx="4608195" cy="0"/>
                </a:xfrm>
                <a:custGeom>
                  <a:avLst/>
                  <a:gdLst/>
                  <a:ahLst/>
                  <a:cxnLst/>
                  <a:rect l="l" t="t" r="r" b="b"/>
                  <a:pathLst>
                    <a:path w="4608195">
                      <a:moveTo>
                        <a:pt x="0" y="0"/>
                      </a:moveTo>
                      <a:lnTo>
                        <a:pt x="4607991" y="0"/>
                      </a:lnTo>
                    </a:path>
                  </a:pathLst>
                </a:custGeom>
                <a:ln w="5397">
                  <a:solidFill>
                    <a:srgbClr val="221815"/>
                  </a:solidFill>
                </a:ln>
              </p:spPr>
              <p:txBody>
                <a:bodyPr wrap="square" lIns="0" tIns="0" rIns="0" bIns="0" rtlCol="0"/>
                <a:lstStyle/>
                <a:p>
                  <a:endParaRPr>
                    <a:solidFill>
                      <a:prstClr val="black"/>
                    </a:solidFill>
                  </a:endParaRPr>
                </a:p>
              </p:txBody>
            </p:sp>
            <p:sp>
              <p:nvSpPr>
                <p:cNvPr id="216" name="object 47"/>
                <p:cNvSpPr/>
                <p:nvPr/>
              </p:nvSpPr>
              <p:spPr>
                <a:xfrm>
                  <a:off x="755990" y="3959974"/>
                  <a:ext cx="4608195" cy="0"/>
                </a:xfrm>
                <a:custGeom>
                  <a:avLst/>
                  <a:gdLst/>
                  <a:ahLst/>
                  <a:cxnLst/>
                  <a:rect l="l" t="t" r="r" b="b"/>
                  <a:pathLst>
                    <a:path w="4608195">
                      <a:moveTo>
                        <a:pt x="0" y="0"/>
                      </a:moveTo>
                      <a:lnTo>
                        <a:pt x="4607991" y="0"/>
                      </a:lnTo>
                    </a:path>
                  </a:pathLst>
                </a:custGeom>
                <a:ln w="5397">
                  <a:solidFill>
                    <a:srgbClr val="221815"/>
                  </a:solidFill>
                </a:ln>
              </p:spPr>
              <p:txBody>
                <a:bodyPr wrap="square" lIns="0" tIns="0" rIns="0" bIns="0" rtlCol="0"/>
                <a:lstStyle/>
                <a:p>
                  <a:endParaRPr>
                    <a:solidFill>
                      <a:prstClr val="black"/>
                    </a:solidFill>
                  </a:endParaRPr>
                </a:p>
              </p:txBody>
            </p:sp>
            <p:sp>
              <p:nvSpPr>
                <p:cNvPr id="217" name="object 48"/>
                <p:cNvSpPr/>
                <p:nvPr/>
              </p:nvSpPr>
              <p:spPr>
                <a:xfrm>
                  <a:off x="755990" y="4103966"/>
                  <a:ext cx="4608195" cy="0"/>
                </a:xfrm>
                <a:custGeom>
                  <a:avLst/>
                  <a:gdLst/>
                  <a:ahLst/>
                  <a:cxnLst/>
                  <a:rect l="l" t="t" r="r" b="b"/>
                  <a:pathLst>
                    <a:path w="4608195">
                      <a:moveTo>
                        <a:pt x="0" y="0"/>
                      </a:moveTo>
                      <a:lnTo>
                        <a:pt x="4607991" y="0"/>
                      </a:lnTo>
                    </a:path>
                  </a:pathLst>
                </a:custGeom>
                <a:ln w="5397">
                  <a:solidFill>
                    <a:srgbClr val="221815"/>
                  </a:solidFill>
                </a:ln>
              </p:spPr>
              <p:txBody>
                <a:bodyPr wrap="square" lIns="0" tIns="0" rIns="0" bIns="0" rtlCol="0"/>
                <a:lstStyle/>
                <a:p>
                  <a:endParaRPr>
                    <a:solidFill>
                      <a:prstClr val="black"/>
                    </a:solidFill>
                  </a:endParaRPr>
                </a:p>
              </p:txBody>
            </p:sp>
            <p:sp>
              <p:nvSpPr>
                <p:cNvPr id="218" name="object 49"/>
                <p:cNvSpPr/>
                <p:nvPr/>
              </p:nvSpPr>
              <p:spPr>
                <a:xfrm>
                  <a:off x="755990" y="4247972"/>
                  <a:ext cx="4608195" cy="0"/>
                </a:xfrm>
                <a:custGeom>
                  <a:avLst/>
                  <a:gdLst/>
                  <a:ahLst/>
                  <a:cxnLst/>
                  <a:rect l="l" t="t" r="r" b="b"/>
                  <a:pathLst>
                    <a:path w="4608195">
                      <a:moveTo>
                        <a:pt x="0" y="0"/>
                      </a:moveTo>
                      <a:lnTo>
                        <a:pt x="4607991" y="0"/>
                      </a:lnTo>
                    </a:path>
                  </a:pathLst>
                </a:custGeom>
                <a:ln w="5397">
                  <a:solidFill>
                    <a:srgbClr val="221815"/>
                  </a:solidFill>
                </a:ln>
              </p:spPr>
              <p:txBody>
                <a:bodyPr wrap="square" lIns="0" tIns="0" rIns="0" bIns="0" rtlCol="0"/>
                <a:lstStyle/>
                <a:p>
                  <a:endParaRPr>
                    <a:solidFill>
                      <a:prstClr val="black"/>
                    </a:solidFill>
                  </a:endParaRPr>
                </a:p>
              </p:txBody>
            </p:sp>
            <p:sp>
              <p:nvSpPr>
                <p:cNvPr id="219" name="object 50"/>
                <p:cNvSpPr/>
                <p:nvPr/>
              </p:nvSpPr>
              <p:spPr>
                <a:xfrm>
                  <a:off x="755990" y="4391964"/>
                  <a:ext cx="4608195" cy="0"/>
                </a:xfrm>
                <a:custGeom>
                  <a:avLst/>
                  <a:gdLst/>
                  <a:ahLst/>
                  <a:cxnLst/>
                  <a:rect l="l" t="t" r="r" b="b"/>
                  <a:pathLst>
                    <a:path w="4608195">
                      <a:moveTo>
                        <a:pt x="0" y="0"/>
                      </a:moveTo>
                      <a:lnTo>
                        <a:pt x="4607991" y="0"/>
                      </a:lnTo>
                    </a:path>
                  </a:pathLst>
                </a:custGeom>
                <a:ln w="5397">
                  <a:solidFill>
                    <a:srgbClr val="221815"/>
                  </a:solidFill>
                </a:ln>
              </p:spPr>
              <p:txBody>
                <a:bodyPr wrap="square" lIns="0" tIns="0" rIns="0" bIns="0" rtlCol="0"/>
                <a:lstStyle/>
                <a:p>
                  <a:endParaRPr>
                    <a:solidFill>
                      <a:prstClr val="black"/>
                    </a:solidFill>
                  </a:endParaRPr>
                </a:p>
              </p:txBody>
            </p:sp>
            <p:sp>
              <p:nvSpPr>
                <p:cNvPr id="220" name="object 51"/>
                <p:cNvSpPr/>
                <p:nvPr/>
              </p:nvSpPr>
              <p:spPr>
                <a:xfrm>
                  <a:off x="755990" y="4535957"/>
                  <a:ext cx="4608195" cy="0"/>
                </a:xfrm>
                <a:custGeom>
                  <a:avLst/>
                  <a:gdLst/>
                  <a:ahLst/>
                  <a:cxnLst/>
                  <a:rect l="l" t="t" r="r" b="b"/>
                  <a:pathLst>
                    <a:path w="4608195">
                      <a:moveTo>
                        <a:pt x="0" y="0"/>
                      </a:moveTo>
                      <a:lnTo>
                        <a:pt x="4607991" y="0"/>
                      </a:lnTo>
                    </a:path>
                  </a:pathLst>
                </a:custGeom>
                <a:ln w="5397">
                  <a:solidFill>
                    <a:srgbClr val="221815"/>
                  </a:solidFill>
                </a:ln>
              </p:spPr>
              <p:txBody>
                <a:bodyPr wrap="square" lIns="0" tIns="0" rIns="0" bIns="0" rtlCol="0"/>
                <a:lstStyle/>
                <a:p>
                  <a:endParaRPr>
                    <a:solidFill>
                      <a:prstClr val="black"/>
                    </a:solidFill>
                  </a:endParaRPr>
                </a:p>
              </p:txBody>
            </p:sp>
            <p:sp>
              <p:nvSpPr>
                <p:cNvPr id="221" name="object 52"/>
                <p:cNvSpPr/>
                <p:nvPr/>
              </p:nvSpPr>
              <p:spPr>
                <a:xfrm>
                  <a:off x="755990" y="4679962"/>
                  <a:ext cx="4608195" cy="0"/>
                </a:xfrm>
                <a:custGeom>
                  <a:avLst/>
                  <a:gdLst/>
                  <a:ahLst/>
                  <a:cxnLst/>
                  <a:rect l="l" t="t" r="r" b="b"/>
                  <a:pathLst>
                    <a:path w="4608195">
                      <a:moveTo>
                        <a:pt x="0" y="0"/>
                      </a:moveTo>
                      <a:lnTo>
                        <a:pt x="4607991" y="0"/>
                      </a:lnTo>
                    </a:path>
                  </a:pathLst>
                </a:custGeom>
                <a:ln w="5397">
                  <a:solidFill>
                    <a:srgbClr val="221815"/>
                  </a:solidFill>
                </a:ln>
              </p:spPr>
              <p:txBody>
                <a:bodyPr wrap="square" lIns="0" tIns="0" rIns="0" bIns="0" rtlCol="0"/>
                <a:lstStyle/>
                <a:p>
                  <a:endParaRPr>
                    <a:solidFill>
                      <a:prstClr val="black"/>
                    </a:solidFill>
                  </a:endParaRPr>
                </a:p>
              </p:txBody>
            </p:sp>
            <p:sp>
              <p:nvSpPr>
                <p:cNvPr id="222" name="object 53"/>
                <p:cNvSpPr/>
                <p:nvPr/>
              </p:nvSpPr>
              <p:spPr>
                <a:xfrm>
                  <a:off x="755990" y="4823955"/>
                  <a:ext cx="4608195" cy="0"/>
                </a:xfrm>
                <a:custGeom>
                  <a:avLst/>
                  <a:gdLst/>
                  <a:ahLst/>
                  <a:cxnLst/>
                  <a:rect l="l" t="t" r="r" b="b"/>
                  <a:pathLst>
                    <a:path w="4608195">
                      <a:moveTo>
                        <a:pt x="0" y="0"/>
                      </a:moveTo>
                      <a:lnTo>
                        <a:pt x="4607991" y="0"/>
                      </a:lnTo>
                    </a:path>
                  </a:pathLst>
                </a:custGeom>
                <a:ln w="5397">
                  <a:solidFill>
                    <a:srgbClr val="221815"/>
                  </a:solidFill>
                </a:ln>
              </p:spPr>
              <p:txBody>
                <a:bodyPr wrap="square" lIns="0" tIns="0" rIns="0" bIns="0" rtlCol="0"/>
                <a:lstStyle/>
                <a:p>
                  <a:endParaRPr>
                    <a:solidFill>
                      <a:prstClr val="black"/>
                    </a:solidFill>
                  </a:endParaRPr>
                </a:p>
              </p:txBody>
            </p:sp>
            <p:sp>
              <p:nvSpPr>
                <p:cNvPr id="223" name="object 54"/>
                <p:cNvSpPr/>
                <p:nvPr/>
              </p:nvSpPr>
              <p:spPr>
                <a:xfrm>
                  <a:off x="539988" y="4967985"/>
                  <a:ext cx="6696075" cy="0"/>
                </a:xfrm>
                <a:custGeom>
                  <a:avLst/>
                  <a:gdLst/>
                  <a:ahLst/>
                  <a:cxnLst/>
                  <a:rect l="l" t="t" r="r" b="b"/>
                  <a:pathLst>
                    <a:path w="6696075">
                      <a:moveTo>
                        <a:pt x="0" y="0"/>
                      </a:moveTo>
                      <a:lnTo>
                        <a:pt x="6695998" y="0"/>
                      </a:lnTo>
                    </a:path>
                  </a:pathLst>
                </a:custGeom>
                <a:ln w="16205">
                  <a:solidFill>
                    <a:srgbClr val="221815"/>
                  </a:solidFill>
                </a:ln>
              </p:spPr>
              <p:txBody>
                <a:bodyPr wrap="square" lIns="0" tIns="0" rIns="0" bIns="0" rtlCol="0"/>
                <a:lstStyle/>
                <a:p>
                  <a:endParaRPr>
                    <a:solidFill>
                      <a:prstClr val="black"/>
                    </a:solidFill>
                  </a:endParaRPr>
                </a:p>
              </p:txBody>
            </p:sp>
            <p:sp>
              <p:nvSpPr>
                <p:cNvPr id="224" name="object 55"/>
                <p:cNvSpPr/>
                <p:nvPr/>
              </p:nvSpPr>
              <p:spPr>
                <a:xfrm>
                  <a:off x="5363982" y="4971580"/>
                  <a:ext cx="1872614" cy="324485"/>
                </a:xfrm>
                <a:custGeom>
                  <a:avLst/>
                  <a:gdLst/>
                  <a:ahLst/>
                  <a:cxnLst/>
                  <a:rect l="l" t="t" r="r" b="b"/>
                  <a:pathLst>
                    <a:path w="1872615" h="324485">
                      <a:moveTo>
                        <a:pt x="1872005" y="323976"/>
                      </a:moveTo>
                      <a:lnTo>
                        <a:pt x="0" y="323989"/>
                      </a:lnTo>
                      <a:lnTo>
                        <a:pt x="0" y="0"/>
                      </a:lnTo>
                    </a:path>
                  </a:pathLst>
                </a:custGeom>
                <a:ln w="16205">
                  <a:solidFill>
                    <a:srgbClr val="221815"/>
                  </a:solidFill>
                </a:ln>
              </p:spPr>
              <p:txBody>
                <a:bodyPr wrap="square" lIns="0" tIns="0" rIns="0" bIns="0" rtlCol="0"/>
                <a:lstStyle/>
                <a:p>
                  <a:endParaRPr>
                    <a:solidFill>
                      <a:prstClr val="black"/>
                    </a:solidFill>
                  </a:endParaRPr>
                </a:p>
              </p:txBody>
            </p:sp>
            <p:sp>
              <p:nvSpPr>
                <p:cNvPr id="225" name="object 56"/>
                <p:cNvSpPr/>
                <p:nvPr/>
              </p:nvSpPr>
              <p:spPr>
                <a:xfrm>
                  <a:off x="2123970" y="3671976"/>
                  <a:ext cx="3240405" cy="0"/>
                </a:xfrm>
                <a:custGeom>
                  <a:avLst/>
                  <a:gdLst/>
                  <a:ahLst/>
                  <a:cxnLst/>
                  <a:rect l="l" t="t" r="r" b="b"/>
                  <a:pathLst>
                    <a:path w="3240404">
                      <a:moveTo>
                        <a:pt x="0" y="0"/>
                      </a:moveTo>
                      <a:lnTo>
                        <a:pt x="3240024" y="0"/>
                      </a:lnTo>
                    </a:path>
                  </a:pathLst>
                </a:custGeom>
                <a:ln w="5397">
                  <a:solidFill>
                    <a:srgbClr val="221815"/>
                  </a:solidFill>
                </a:ln>
              </p:spPr>
              <p:txBody>
                <a:bodyPr wrap="square" lIns="0" tIns="0" rIns="0" bIns="0" rtlCol="0"/>
                <a:lstStyle/>
                <a:p>
                  <a:endParaRPr>
                    <a:solidFill>
                      <a:prstClr val="black"/>
                    </a:solidFill>
                  </a:endParaRPr>
                </a:p>
              </p:txBody>
            </p:sp>
            <p:sp>
              <p:nvSpPr>
                <p:cNvPr id="226" name="object 57"/>
                <p:cNvSpPr/>
                <p:nvPr/>
              </p:nvSpPr>
              <p:spPr>
                <a:xfrm>
                  <a:off x="755977" y="3239985"/>
                  <a:ext cx="720090" cy="576580"/>
                </a:xfrm>
                <a:custGeom>
                  <a:avLst/>
                  <a:gdLst/>
                  <a:ahLst/>
                  <a:cxnLst/>
                  <a:rect l="l" t="t" r="r" b="b"/>
                  <a:pathLst>
                    <a:path w="720090" h="576579">
                      <a:moveTo>
                        <a:pt x="720001" y="575995"/>
                      </a:moveTo>
                      <a:lnTo>
                        <a:pt x="0" y="0"/>
                      </a:lnTo>
                    </a:path>
                  </a:pathLst>
                </a:custGeom>
                <a:ln w="5397">
                  <a:solidFill>
                    <a:srgbClr val="221815"/>
                  </a:solidFill>
                </a:ln>
              </p:spPr>
              <p:txBody>
                <a:bodyPr wrap="square" lIns="0" tIns="0" rIns="0" bIns="0" rtlCol="0"/>
                <a:lstStyle/>
                <a:p>
                  <a:endParaRPr>
                    <a:solidFill>
                      <a:prstClr val="black"/>
                    </a:solidFill>
                  </a:endParaRPr>
                </a:p>
              </p:txBody>
            </p:sp>
          </p:grpSp>
        </p:grpSp>
        <p:grpSp>
          <p:nvGrpSpPr>
            <p:cNvPr id="69" name="グループ化 68"/>
            <p:cNvGrpSpPr/>
            <p:nvPr/>
          </p:nvGrpSpPr>
          <p:grpSpPr>
            <a:xfrm>
              <a:off x="523638" y="686278"/>
              <a:ext cx="6712958" cy="718961"/>
              <a:chOff x="523638" y="464964"/>
              <a:chExt cx="6712958" cy="718961"/>
            </a:xfrm>
          </p:grpSpPr>
          <p:sp>
            <p:nvSpPr>
              <p:cNvPr id="110" name="テキスト ボックス 109"/>
              <p:cNvSpPr txBox="1"/>
              <p:nvPr/>
            </p:nvSpPr>
            <p:spPr>
              <a:xfrm>
                <a:off x="1596327" y="464964"/>
                <a:ext cx="4607992" cy="143865"/>
              </a:xfrm>
              <a:prstGeom prst="rect">
                <a:avLst/>
              </a:prstGeom>
              <a:noFill/>
            </p:spPr>
            <p:txBody>
              <a:bodyPr wrap="square" lIns="36000" tIns="0" rIns="0" bIns="0" rtlCol="0" anchor="ctr" anchorCtr="0">
                <a:noAutofit/>
              </a:bodyPr>
              <a:lstStyle/>
              <a:p>
                <a:r>
                  <a:rPr lang="en-US" altLang="ja-JP" sz="800" dirty="0">
                    <a:solidFill>
                      <a:prstClr val="black"/>
                    </a:solidFill>
                    <a:latin typeface="ＭＳ ゴシック" panose="020B0609070205080204" pitchFamily="49" charset="-128"/>
                    <a:ea typeface="ＭＳ ゴシック" panose="020B0609070205080204" pitchFamily="49" charset="-128"/>
                  </a:rPr>
                  <a:t>  1 2 3 4 5 6 7 8 9 10 11 12 13 14 15 16 17 18 19 20 21 22 23 24 25 26 27 28 29 30 31</a:t>
                </a:r>
                <a:endParaRPr lang="ja-JP" altLang="en-US" sz="800" dirty="0">
                  <a:solidFill>
                    <a:prstClr val="black"/>
                  </a:solidFill>
                  <a:latin typeface="ＭＳ ゴシック" panose="020B0609070205080204" pitchFamily="49" charset="-128"/>
                  <a:ea typeface="ＭＳ ゴシック" panose="020B0609070205080204" pitchFamily="49" charset="-128"/>
                </a:endParaRPr>
              </a:p>
            </p:txBody>
          </p:sp>
          <p:sp>
            <p:nvSpPr>
              <p:cNvPr id="111" name="テキスト ボックス 110"/>
              <p:cNvSpPr txBox="1"/>
              <p:nvPr/>
            </p:nvSpPr>
            <p:spPr>
              <a:xfrm>
                <a:off x="1594800" y="617364"/>
                <a:ext cx="4607992" cy="143865"/>
              </a:xfrm>
              <a:prstGeom prst="rect">
                <a:avLst/>
              </a:prstGeom>
              <a:noFill/>
            </p:spPr>
            <p:txBody>
              <a:bodyPr wrap="square" lIns="36000" tIns="0" rIns="0" bIns="0" rtlCol="0" anchor="ctr" anchorCtr="0">
                <a:noAutofit/>
              </a:bodyPr>
              <a:lstStyle/>
              <a:p>
                <a:r>
                  <a:rPr lang="en-US" altLang="ja-JP" sz="800" dirty="0">
                    <a:solidFill>
                      <a:prstClr val="black"/>
                    </a:solidFill>
                    <a:latin typeface="ＭＳ ゴシック" panose="020B0609070205080204" pitchFamily="49" charset="-128"/>
                    <a:ea typeface="ＭＳ ゴシック" panose="020B0609070205080204" pitchFamily="49" charset="-128"/>
                  </a:rPr>
                  <a:t>  1 2 3 4 5 6 7 8 9 10 11 12 13 14 15 16 17 18 19 20 21 22 23 24 25 26 27 28 29 30 31</a:t>
                </a:r>
                <a:endParaRPr lang="ja-JP" altLang="en-US" sz="800" dirty="0">
                  <a:solidFill>
                    <a:prstClr val="black"/>
                  </a:solidFill>
                  <a:latin typeface="ＭＳ ゴシック" panose="020B0609070205080204" pitchFamily="49" charset="-128"/>
                  <a:ea typeface="ＭＳ ゴシック" panose="020B0609070205080204" pitchFamily="49" charset="-128"/>
                </a:endParaRPr>
              </a:p>
            </p:txBody>
          </p:sp>
          <p:sp>
            <p:nvSpPr>
              <p:cNvPr id="112" name="テキスト ボックス 111"/>
              <p:cNvSpPr txBox="1"/>
              <p:nvPr/>
            </p:nvSpPr>
            <p:spPr>
              <a:xfrm>
                <a:off x="1594800" y="761138"/>
                <a:ext cx="4607992" cy="143865"/>
              </a:xfrm>
              <a:prstGeom prst="rect">
                <a:avLst/>
              </a:prstGeom>
              <a:noFill/>
            </p:spPr>
            <p:txBody>
              <a:bodyPr wrap="square" lIns="36000" tIns="0" rIns="0" bIns="0" rtlCol="0" anchor="ctr" anchorCtr="0">
                <a:noAutofit/>
              </a:bodyPr>
              <a:lstStyle/>
              <a:p>
                <a:r>
                  <a:rPr lang="en-US" altLang="ja-JP" sz="800" dirty="0">
                    <a:solidFill>
                      <a:prstClr val="black"/>
                    </a:solidFill>
                    <a:latin typeface="ＭＳ ゴシック" panose="020B0609070205080204" pitchFamily="49" charset="-128"/>
                    <a:ea typeface="ＭＳ ゴシック" panose="020B0609070205080204" pitchFamily="49" charset="-128"/>
                  </a:rPr>
                  <a:t>  1 2 3 4 5 6 7 8 9 10 11 12 13 14 15 16 17 18 19 20 21 22 23 24 25 26 27 28 29 30 31</a:t>
                </a:r>
                <a:endParaRPr lang="ja-JP" altLang="en-US" sz="800" dirty="0">
                  <a:solidFill>
                    <a:prstClr val="black"/>
                  </a:solidFill>
                  <a:latin typeface="ＭＳ ゴシック" panose="020B0609070205080204" pitchFamily="49" charset="-128"/>
                  <a:ea typeface="ＭＳ ゴシック" panose="020B0609070205080204" pitchFamily="49" charset="-128"/>
                </a:endParaRPr>
              </a:p>
            </p:txBody>
          </p:sp>
          <p:sp>
            <p:nvSpPr>
              <p:cNvPr id="113" name="テキスト ボックス 112"/>
              <p:cNvSpPr txBox="1"/>
              <p:nvPr/>
            </p:nvSpPr>
            <p:spPr>
              <a:xfrm>
                <a:off x="1594800" y="904912"/>
                <a:ext cx="4607992" cy="143865"/>
              </a:xfrm>
              <a:prstGeom prst="rect">
                <a:avLst/>
              </a:prstGeom>
              <a:noFill/>
            </p:spPr>
            <p:txBody>
              <a:bodyPr wrap="square" lIns="36000" tIns="0" rIns="0" bIns="0" rtlCol="0" anchor="ctr" anchorCtr="0">
                <a:noAutofit/>
              </a:bodyPr>
              <a:lstStyle/>
              <a:p>
                <a:r>
                  <a:rPr lang="en-US" altLang="ja-JP" sz="800" dirty="0">
                    <a:solidFill>
                      <a:prstClr val="black"/>
                    </a:solidFill>
                    <a:latin typeface="ＭＳ ゴシック" panose="020B0609070205080204" pitchFamily="49" charset="-128"/>
                    <a:ea typeface="ＭＳ ゴシック" panose="020B0609070205080204" pitchFamily="49" charset="-128"/>
                  </a:rPr>
                  <a:t>  1 2 3 4 5 6 7 8 9 10 11 12 13 14 15 16 17 18 19 20 21 22 23 24 25 26 27 28 29 30 31</a:t>
                </a:r>
                <a:endParaRPr lang="ja-JP" altLang="en-US" sz="800" dirty="0">
                  <a:solidFill>
                    <a:prstClr val="black"/>
                  </a:solidFill>
                  <a:latin typeface="ＭＳ ゴシック" panose="020B0609070205080204" pitchFamily="49" charset="-128"/>
                  <a:ea typeface="ＭＳ ゴシック" panose="020B0609070205080204" pitchFamily="49" charset="-128"/>
                </a:endParaRPr>
              </a:p>
            </p:txBody>
          </p:sp>
          <p:sp>
            <p:nvSpPr>
              <p:cNvPr id="114" name="テキスト ボックス 113"/>
              <p:cNvSpPr txBox="1"/>
              <p:nvPr/>
            </p:nvSpPr>
            <p:spPr>
              <a:xfrm>
                <a:off x="1594800" y="1040060"/>
                <a:ext cx="4607992" cy="143865"/>
              </a:xfrm>
              <a:prstGeom prst="rect">
                <a:avLst/>
              </a:prstGeom>
              <a:noFill/>
            </p:spPr>
            <p:txBody>
              <a:bodyPr wrap="square" lIns="36000" tIns="0" rIns="0" bIns="0" rtlCol="0" anchor="ctr" anchorCtr="0">
                <a:noAutofit/>
              </a:bodyPr>
              <a:lstStyle/>
              <a:p>
                <a:r>
                  <a:rPr lang="en-US" altLang="ja-JP" sz="800" dirty="0">
                    <a:solidFill>
                      <a:prstClr val="black"/>
                    </a:solidFill>
                    <a:latin typeface="ＭＳ ゴシック" panose="020B0609070205080204" pitchFamily="49" charset="-128"/>
                    <a:ea typeface="ＭＳ ゴシック" panose="020B0609070205080204" pitchFamily="49" charset="-128"/>
                  </a:rPr>
                  <a:t>  1 2 3 4 5 6 7 8 9 10 11 12 13 14 15 16 17 18 19 20 21 22 23 24 25 26 27 28 29 30 31</a:t>
                </a:r>
                <a:endParaRPr lang="ja-JP" altLang="en-US" sz="800" dirty="0">
                  <a:solidFill>
                    <a:prstClr val="black"/>
                  </a:solidFill>
                  <a:latin typeface="ＭＳ ゴシック" panose="020B0609070205080204" pitchFamily="49" charset="-128"/>
                  <a:ea typeface="ＭＳ ゴシック" panose="020B0609070205080204" pitchFamily="49" charset="-128"/>
                </a:endParaRPr>
              </a:p>
            </p:txBody>
          </p:sp>
          <p:sp>
            <p:nvSpPr>
              <p:cNvPr id="115" name="テキスト ボックス 114"/>
              <p:cNvSpPr txBox="1"/>
              <p:nvPr/>
            </p:nvSpPr>
            <p:spPr>
              <a:xfrm>
                <a:off x="523638" y="464964"/>
                <a:ext cx="1043495"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年 　　月</a:t>
                </a:r>
              </a:p>
            </p:txBody>
          </p:sp>
          <p:sp>
            <p:nvSpPr>
              <p:cNvPr id="116" name="テキスト ボックス 115"/>
              <p:cNvSpPr txBox="1"/>
              <p:nvPr/>
            </p:nvSpPr>
            <p:spPr>
              <a:xfrm>
                <a:off x="523638" y="617364"/>
                <a:ext cx="1043495"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年 　　月</a:t>
                </a:r>
              </a:p>
            </p:txBody>
          </p:sp>
          <p:sp>
            <p:nvSpPr>
              <p:cNvPr id="117" name="テキスト ボックス 116"/>
              <p:cNvSpPr txBox="1"/>
              <p:nvPr/>
            </p:nvSpPr>
            <p:spPr>
              <a:xfrm>
                <a:off x="523638" y="761138"/>
                <a:ext cx="1043495"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年 　　月</a:t>
                </a:r>
              </a:p>
            </p:txBody>
          </p:sp>
          <p:sp>
            <p:nvSpPr>
              <p:cNvPr id="118" name="テキスト ボックス 117"/>
              <p:cNvSpPr txBox="1"/>
              <p:nvPr/>
            </p:nvSpPr>
            <p:spPr>
              <a:xfrm>
                <a:off x="523638" y="904912"/>
                <a:ext cx="1043495"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年 　　月</a:t>
                </a:r>
              </a:p>
            </p:txBody>
          </p:sp>
          <p:sp>
            <p:nvSpPr>
              <p:cNvPr id="119" name="テキスト ボックス 118"/>
              <p:cNvSpPr txBox="1"/>
              <p:nvPr/>
            </p:nvSpPr>
            <p:spPr>
              <a:xfrm>
                <a:off x="523638" y="1040060"/>
                <a:ext cx="1043495"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年 　　月</a:t>
                </a:r>
              </a:p>
            </p:txBody>
          </p:sp>
          <p:sp>
            <p:nvSpPr>
              <p:cNvPr id="120" name="テキスト ボックス 119"/>
              <p:cNvSpPr txBox="1"/>
              <p:nvPr/>
            </p:nvSpPr>
            <p:spPr>
              <a:xfrm>
                <a:off x="6218400" y="464964"/>
                <a:ext cx="164436"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計</a:t>
                </a:r>
              </a:p>
            </p:txBody>
          </p:sp>
          <p:sp>
            <p:nvSpPr>
              <p:cNvPr id="121" name="テキスト ボックス 120"/>
              <p:cNvSpPr txBox="1"/>
              <p:nvPr/>
            </p:nvSpPr>
            <p:spPr>
              <a:xfrm>
                <a:off x="6218400" y="617364"/>
                <a:ext cx="164436"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計</a:t>
                </a:r>
              </a:p>
            </p:txBody>
          </p:sp>
          <p:sp>
            <p:nvSpPr>
              <p:cNvPr id="122" name="テキスト ボックス 121"/>
              <p:cNvSpPr txBox="1"/>
              <p:nvPr/>
            </p:nvSpPr>
            <p:spPr>
              <a:xfrm>
                <a:off x="6218400" y="761138"/>
                <a:ext cx="164436"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計</a:t>
                </a:r>
              </a:p>
            </p:txBody>
          </p:sp>
          <p:sp>
            <p:nvSpPr>
              <p:cNvPr id="123" name="テキスト ボックス 122"/>
              <p:cNvSpPr txBox="1"/>
              <p:nvPr/>
            </p:nvSpPr>
            <p:spPr>
              <a:xfrm>
                <a:off x="6218400" y="904912"/>
                <a:ext cx="164436"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計</a:t>
                </a:r>
              </a:p>
            </p:txBody>
          </p:sp>
          <p:sp>
            <p:nvSpPr>
              <p:cNvPr id="124" name="テキスト ボックス 123"/>
              <p:cNvSpPr txBox="1"/>
              <p:nvPr/>
            </p:nvSpPr>
            <p:spPr>
              <a:xfrm>
                <a:off x="6218400" y="1040060"/>
                <a:ext cx="164436"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計</a:t>
                </a:r>
              </a:p>
            </p:txBody>
          </p:sp>
          <p:sp>
            <p:nvSpPr>
              <p:cNvPr id="125" name="テキスト ボックス 124"/>
              <p:cNvSpPr txBox="1"/>
              <p:nvPr/>
            </p:nvSpPr>
            <p:spPr>
              <a:xfrm>
                <a:off x="6448575" y="464964"/>
                <a:ext cx="352485"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日</a:t>
                </a:r>
              </a:p>
            </p:txBody>
          </p:sp>
          <p:sp>
            <p:nvSpPr>
              <p:cNvPr id="127" name="テキスト ボックス 126"/>
              <p:cNvSpPr txBox="1"/>
              <p:nvPr/>
            </p:nvSpPr>
            <p:spPr>
              <a:xfrm>
                <a:off x="6448575" y="617364"/>
                <a:ext cx="352485"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日</a:t>
                </a:r>
              </a:p>
            </p:txBody>
          </p:sp>
          <p:sp>
            <p:nvSpPr>
              <p:cNvPr id="128" name="テキスト ボックス 127"/>
              <p:cNvSpPr txBox="1"/>
              <p:nvPr/>
            </p:nvSpPr>
            <p:spPr>
              <a:xfrm>
                <a:off x="6448575" y="761138"/>
                <a:ext cx="352485"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日</a:t>
                </a:r>
              </a:p>
            </p:txBody>
          </p:sp>
          <p:sp>
            <p:nvSpPr>
              <p:cNvPr id="129" name="テキスト ボックス 128"/>
              <p:cNvSpPr txBox="1"/>
              <p:nvPr/>
            </p:nvSpPr>
            <p:spPr>
              <a:xfrm>
                <a:off x="6448575" y="904912"/>
                <a:ext cx="352485"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日</a:t>
                </a:r>
              </a:p>
            </p:txBody>
          </p:sp>
          <p:sp>
            <p:nvSpPr>
              <p:cNvPr id="130" name="テキスト ボックス 129"/>
              <p:cNvSpPr txBox="1"/>
              <p:nvPr/>
            </p:nvSpPr>
            <p:spPr>
              <a:xfrm>
                <a:off x="6448575" y="1040060"/>
                <a:ext cx="352485"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日</a:t>
                </a:r>
              </a:p>
            </p:txBody>
          </p:sp>
          <p:sp>
            <p:nvSpPr>
              <p:cNvPr id="131" name="テキスト ボックス 130"/>
              <p:cNvSpPr txBox="1"/>
              <p:nvPr/>
            </p:nvSpPr>
            <p:spPr>
              <a:xfrm>
                <a:off x="6840014" y="466084"/>
                <a:ext cx="396582" cy="141044"/>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日</a:t>
                </a:r>
              </a:p>
            </p:txBody>
          </p:sp>
          <p:sp>
            <p:nvSpPr>
              <p:cNvPr id="136" name="テキスト ボックス 135"/>
              <p:cNvSpPr txBox="1"/>
              <p:nvPr/>
            </p:nvSpPr>
            <p:spPr>
              <a:xfrm>
                <a:off x="6840014" y="618483"/>
                <a:ext cx="396582"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日</a:t>
                </a:r>
              </a:p>
            </p:txBody>
          </p:sp>
          <p:sp>
            <p:nvSpPr>
              <p:cNvPr id="138" name="テキスト ボックス 137"/>
              <p:cNvSpPr txBox="1"/>
              <p:nvPr/>
            </p:nvSpPr>
            <p:spPr>
              <a:xfrm>
                <a:off x="6840014" y="762258"/>
                <a:ext cx="396582" cy="132868"/>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日</a:t>
                </a:r>
              </a:p>
            </p:txBody>
          </p:sp>
          <p:sp>
            <p:nvSpPr>
              <p:cNvPr id="140" name="テキスト ボックス 139"/>
              <p:cNvSpPr txBox="1"/>
              <p:nvPr/>
            </p:nvSpPr>
            <p:spPr>
              <a:xfrm>
                <a:off x="6840014" y="906031"/>
                <a:ext cx="396582" cy="133087"/>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日</a:t>
                </a:r>
              </a:p>
            </p:txBody>
          </p:sp>
          <p:sp>
            <p:nvSpPr>
              <p:cNvPr id="142" name="テキスト ボックス 141"/>
              <p:cNvSpPr txBox="1"/>
              <p:nvPr/>
            </p:nvSpPr>
            <p:spPr>
              <a:xfrm>
                <a:off x="6840014" y="1041179"/>
                <a:ext cx="396049" cy="141957"/>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日</a:t>
                </a:r>
              </a:p>
            </p:txBody>
          </p:sp>
        </p:grpSp>
        <p:sp>
          <p:nvSpPr>
            <p:cNvPr id="70" name="object 72"/>
            <p:cNvSpPr txBox="1"/>
            <p:nvPr/>
          </p:nvSpPr>
          <p:spPr>
            <a:xfrm>
              <a:off x="2338089" y="1489976"/>
              <a:ext cx="541873" cy="369332"/>
            </a:xfrm>
            <a:prstGeom prst="rect">
              <a:avLst/>
            </a:prstGeom>
          </p:spPr>
          <p:txBody>
            <a:bodyPr vert="horz" wrap="square" lIns="36000" tIns="0" rIns="0" bIns="0" rtlCol="0" anchor="ctr" anchorCtr="0">
              <a:noAutofit/>
            </a:bodyPr>
            <a:lstStyle/>
            <a:p>
              <a:pPr marL="12700">
                <a:lnSpc>
                  <a:spcPct val="150000"/>
                </a:lnSpc>
              </a:pP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はい</a:t>
              </a:r>
              <a:endParaRPr lang="en-US" altLang="ja-JP" sz="800" spc="-135"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いいえ</a:t>
              </a:r>
              <a:endParaRPr lang="ja-JP" altLang="en-US"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71" name="object 72"/>
            <p:cNvSpPr txBox="1"/>
            <p:nvPr/>
          </p:nvSpPr>
          <p:spPr>
            <a:xfrm>
              <a:off x="3672443" y="1410566"/>
              <a:ext cx="1331519" cy="533887"/>
            </a:xfrm>
            <a:prstGeom prst="rect">
              <a:avLst/>
            </a:prstGeom>
          </p:spPr>
          <p:txBody>
            <a:bodyPr vert="horz" wrap="square" lIns="36000" tIns="0" rIns="0" bIns="0" rtlCol="0" anchor="ctr" anchorCtr="0">
              <a:noAutofit/>
            </a:bodyPr>
            <a:lstStyle/>
            <a:p>
              <a:pPr marL="12700">
                <a:lnSpc>
                  <a:spcPct val="150000"/>
                </a:lnSpc>
              </a:pP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月給　　　　□</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時間給</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日給　　　□ 歩合給</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日給月給　□ その他</a:t>
              </a:r>
              <a:endParaRPr lang="ja-JP" altLang="en-US"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72" name="テキスト ボックス 71"/>
            <p:cNvSpPr txBox="1"/>
            <p:nvPr/>
          </p:nvSpPr>
          <p:spPr>
            <a:xfrm>
              <a:off x="5796442" y="1418997"/>
              <a:ext cx="575577" cy="255455"/>
            </a:xfrm>
            <a:prstGeom prst="rect">
              <a:avLst/>
            </a:prstGeom>
            <a:noFill/>
          </p:spPr>
          <p:txBody>
            <a:bodyPr wrap="square" lIns="36000" tIns="0" rIns="0" bIns="0" rtlCol="0" anchor="ctr" anchorCtr="0">
              <a:noAutofit/>
            </a:bodyPr>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締　日</a:t>
              </a:r>
            </a:p>
          </p:txBody>
        </p:sp>
        <p:sp>
          <p:nvSpPr>
            <p:cNvPr id="73" name="テキスト ボックス 72"/>
            <p:cNvSpPr txBox="1"/>
            <p:nvPr/>
          </p:nvSpPr>
          <p:spPr>
            <a:xfrm>
              <a:off x="5795960" y="1674642"/>
              <a:ext cx="575577" cy="255455"/>
            </a:xfrm>
            <a:prstGeom prst="rect">
              <a:avLst/>
            </a:prstGeom>
            <a:noFill/>
          </p:spPr>
          <p:txBody>
            <a:bodyPr wrap="square" lIns="36000" tIns="0" rIns="0" bIns="0" rtlCol="0" anchor="ctr" anchorCtr="0">
              <a:noAutofit/>
            </a:bodyPr>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支払日</a:t>
              </a:r>
            </a:p>
          </p:txBody>
        </p:sp>
        <p:sp>
          <p:nvSpPr>
            <p:cNvPr id="74" name="テキスト ボックス 73"/>
            <p:cNvSpPr txBox="1"/>
            <p:nvPr/>
          </p:nvSpPr>
          <p:spPr>
            <a:xfrm>
              <a:off x="7047295" y="1475744"/>
              <a:ext cx="179780" cy="141957"/>
            </a:xfrm>
            <a:prstGeom prst="rect">
              <a:avLst/>
            </a:prstGeom>
            <a:noFill/>
          </p:spPr>
          <p:txBody>
            <a:bodyPr wrap="square" lIns="36000" tIns="0" rIns="0" bIns="0" rtlCol="0" anchor="ctr" anchorCtr="0">
              <a:noAutofit/>
            </a:bodyPr>
            <a:lstStyle/>
            <a:p>
              <a:pPr algn="r"/>
              <a:r>
                <a:rPr lang="ja-JP" altLang="en-US" sz="800" dirty="0">
                  <a:solidFill>
                    <a:prstClr val="black"/>
                  </a:solidFill>
                  <a:latin typeface="ＭＳ ゴシック" panose="020B0609070205080204" pitchFamily="49" charset="-128"/>
                  <a:ea typeface="ＭＳ ゴシック" panose="020B0609070205080204" pitchFamily="49" charset="-128"/>
                </a:rPr>
                <a:t>日</a:t>
              </a:r>
            </a:p>
          </p:txBody>
        </p:sp>
        <p:sp>
          <p:nvSpPr>
            <p:cNvPr id="75" name="テキスト ボックス 74"/>
            <p:cNvSpPr txBox="1"/>
            <p:nvPr/>
          </p:nvSpPr>
          <p:spPr>
            <a:xfrm>
              <a:off x="7044427" y="1740282"/>
              <a:ext cx="179780" cy="141957"/>
            </a:xfrm>
            <a:prstGeom prst="rect">
              <a:avLst/>
            </a:prstGeom>
            <a:noFill/>
          </p:spPr>
          <p:txBody>
            <a:bodyPr wrap="square" lIns="36000" tIns="0" rIns="0" bIns="0" rtlCol="0" anchor="ctr" anchorCtr="0">
              <a:noAutofit/>
            </a:bodyPr>
            <a:lstStyle/>
            <a:p>
              <a:pPr algn="r"/>
              <a:r>
                <a:rPr lang="ja-JP" altLang="en-US" sz="800" dirty="0">
                  <a:solidFill>
                    <a:prstClr val="black"/>
                  </a:solidFill>
                  <a:latin typeface="ＭＳ ゴシック" panose="020B0609070205080204" pitchFamily="49" charset="-128"/>
                  <a:ea typeface="ＭＳ ゴシック" panose="020B0609070205080204" pitchFamily="49" charset="-128"/>
                </a:rPr>
                <a:t>日</a:t>
              </a:r>
            </a:p>
          </p:txBody>
        </p:sp>
        <p:sp>
          <p:nvSpPr>
            <p:cNvPr id="76" name="object 72"/>
            <p:cNvSpPr txBox="1"/>
            <p:nvPr/>
          </p:nvSpPr>
          <p:spPr>
            <a:xfrm>
              <a:off x="6382837" y="1677509"/>
              <a:ext cx="541873" cy="252588"/>
            </a:xfrm>
            <a:prstGeom prst="rect">
              <a:avLst/>
            </a:prstGeom>
          </p:spPr>
          <p:txBody>
            <a:bodyPr vert="horz" wrap="square" lIns="0" tIns="0" rIns="0" bIns="0" rtlCol="0" anchor="ctr" anchorCtr="0">
              <a:noAutofit/>
            </a:bodyPr>
            <a:lstStyle/>
            <a:p>
              <a:pPr marL="12700"/>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当月</a:t>
              </a:r>
              <a:endParaRPr lang="en-US" altLang="ja-JP" sz="800" spc="-135" dirty="0">
                <a:solidFill>
                  <a:srgbClr val="231F20"/>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□翌月</a:t>
              </a:r>
              <a:endParaRPr lang="ja-JP" altLang="en-US"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77" name="テキスト ボックス 76"/>
            <p:cNvSpPr txBox="1"/>
            <p:nvPr/>
          </p:nvSpPr>
          <p:spPr>
            <a:xfrm>
              <a:off x="539976" y="2142574"/>
              <a:ext cx="216001" cy="1727885"/>
            </a:xfrm>
            <a:prstGeom prst="rect">
              <a:avLst/>
            </a:prstGeom>
            <a:noFill/>
          </p:spPr>
          <p:txBody>
            <a:bodyPr vert="eaVert" wrap="square" lIns="0" tIns="0" rIns="0" bIns="72000" rtlCol="0" anchor="ctr" anchorCtr="0">
              <a:noAutofit/>
            </a:bodyPr>
            <a:lstStyle/>
            <a:p>
              <a:pPr algn="r"/>
              <a:r>
                <a:rPr lang="ja-JP" altLang="en-US" sz="900" dirty="0">
                  <a:solidFill>
                    <a:prstClr val="black"/>
                  </a:solidFill>
                  <a:latin typeface="ＭＳ ゴシック" panose="020B0609070205080204" pitchFamily="49" charset="-128"/>
                  <a:ea typeface="ＭＳ ゴシック" panose="020B0609070205080204" pitchFamily="49" charset="-128"/>
                </a:rPr>
                <a:t>支給した（する）賃金内訳</a:t>
              </a:r>
            </a:p>
          </p:txBody>
        </p:sp>
        <p:sp>
          <p:nvSpPr>
            <p:cNvPr id="78" name="テキスト ボックス 77"/>
            <p:cNvSpPr txBox="1"/>
            <p:nvPr/>
          </p:nvSpPr>
          <p:spPr>
            <a:xfrm>
              <a:off x="1022894" y="2175295"/>
              <a:ext cx="416139" cy="201672"/>
            </a:xfrm>
            <a:prstGeom prst="rect">
              <a:avLst/>
            </a:prstGeom>
            <a:noFill/>
          </p:spPr>
          <p:txBody>
            <a:bodyPr wrap="square" lIns="36000" tIns="0" rIns="0" bIns="0" rtlCol="0" anchor="ctr" anchorCtr="0">
              <a:noAutofit/>
            </a:bodyPr>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期間</a:t>
              </a:r>
            </a:p>
          </p:txBody>
        </p:sp>
        <p:sp>
          <p:nvSpPr>
            <p:cNvPr id="79" name="テキスト ボックス 78"/>
            <p:cNvSpPr txBox="1"/>
            <p:nvPr/>
          </p:nvSpPr>
          <p:spPr>
            <a:xfrm>
              <a:off x="785071" y="2473614"/>
              <a:ext cx="416139" cy="201672"/>
            </a:xfrm>
            <a:prstGeom prst="rect">
              <a:avLst/>
            </a:prstGeom>
            <a:noFill/>
          </p:spPr>
          <p:txBody>
            <a:bodyPr wrap="square" lIns="36000" tIns="0" rIns="0" bIns="0" rtlCol="0" anchor="ctr" anchorCtr="0">
              <a:noAutofit/>
            </a:bodyPr>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区分</a:t>
              </a:r>
            </a:p>
          </p:txBody>
        </p:sp>
        <p:sp>
          <p:nvSpPr>
            <p:cNvPr id="80" name="テキスト ボックス 79"/>
            <p:cNvSpPr txBox="1"/>
            <p:nvPr/>
          </p:nvSpPr>
          <p:spPr>
            <a:xfrm>
              <a:off x="1597758" y="2310976"/>
              <a:ext cx="416139" cy="201672"/>
            </a:xfrm>
            <a:prstGeom prst="rect">
              <a:avLst/>
            </a:prstGeom>
            <a:noFill/>
          </p:spPr>
          <p:txBody>
            <a:bodyPr wrap="square" lIns="36000" tIns="0" rIns="0" bIns="0" rtlCol="0" anchor="ctr" anchorCtr="0">
              <a:noAutofit/>
            </a:bodyPr>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単価</a:t>
              </a:r>
            </a:p>
          </p:txBody>
        </p:sp>
        <p:sp>
          <p:nvSpPr>
            <p:cNvPr id="81" name="テキスト ボックス 80"/>
            <p:cNvSpPr txBox="1"/>
            <p:nvPr/>
          </p:nvSpPr>
          <p:spPr>
            <a:xfrm>
              <a:off x="792861" y="2719038"/>
              <a:ext cx="503528" cy="150809"/>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基本給</a:t>
              </a:r>
            </a:p>
          </p:txBody>
        </p:sp>
        <p:sp>
          <p:nvSpPr>
            <p:cNvPr id="82" name="テキスト ボックス 81"/>
            <p:cNvSpPr txBox="1"/>
            <p:nvPr/>
          </p:nvSpPr>
          <p:spPr>
            <a:xfrm>
              <a:off x="792861" y="2862448"/>
              <a:ext cx="503528" cy="150809"/>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通勤手当</a:t>
              </a:r>
            </a:p>
          </p:txBody>
        </p:sp>
        <p:sp>
          <p:nvSpPr>
            <p:cNvPr id="83" name="テキスト ボックス 82"/>
            <p:cNvSpPr txBox="1"/>
            <p:nvPr/>
          </p:nvSpPr>
          <p:spPr>
            <a:xfrm>
              <a:off x="792861" y="3008263"/>
              <a:ext cx="503528" cy="150809"/>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住居手当</a:t>
              </a:r>
            </a:p>
          </p:txBody>
        </p:sp>
        <p:sp>
          <p:nvSpPr>
            <p:cNvPr id="84" name="テキスト ボックス 83"/>
            <p:cNvSpPr txBox="1"/>
            <p:nvPr/>
          </p:nvSpPr>
          <p:spPr>
            <a:xfrm>
              <a:off x="792861" y="3152037"/>
              <a:ext cx="503528" cy="150809"/>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扶養手当</a:t>
              </a:r>
            </a:p>
          </p:txBody>
        </p:sp>
        <p:sp>
          <p:nvSpPr>
            <p:cNvPr id="85" name="テキスト ボックス 84"/>
            <p:cNvSpPr txBox="1"/>
            <p:nvPr/>
          </p:nvSpPr>
          <p:spPr>
            <a:xfrm>
              <a:off x="795787" y="3304437"/>
              <a:ext cx="670196" cy="150809"/>
            </a:xfrm>
            <a:prstGeom prst="rect">
              <a:avLst/>
            </a:prstGeom>
            <a:noFill/>
          </p:spPr>
          <p:txBody>
            <a:bodyPr wrap="square" lIns="36000" tIns="0" rIns="0" bIns="0" rtlCol="0" anchor="ctr" anchorCtr="0">
              <a:noAutofit/>
            </a:bodyPr>
            <a:lstStyle/>
            <a:p>
              <a:pPr algn="r"/>
              <a:r>
                <a:rPr lang="ja-JP" altLang="en-US" sz="800" dirty="0">
                  <a:solidFill>
                    <a:prstClr val="black"/>
                  </a:solidFill>
                  <a:latin typeface="ＭＳ ゴシック" panose="020B0609070205080204" pitchFamily="49" charset="-128"/>
                  <a:ea typeface="ＭＳ ゴシック" panose="020B0609070205080204" pitchFamily="49" charset="-128"/>
                </a:rPr>
                <a:t>手当</a:t>
              </a:r>
            </a:p>
          </p:txBody>
        </p:sp>
        <p:sp>
          <p:nvSpPr>
            <p:cNvPr id="86" name="テキスト ボックス 85"/>
            <p:cNvSpPr txBox="1"/>
            <p:nvPr/>
          </p:nvSpPr>
          <p:spPr>
            <a:xfrm>
              <a:off x="795787" y="3448211"/>
              <a:ext cx="670196" cy="150809"/>
            </a:xfrm>
            <a:prstGeom prst="rect">
              <a:avLst/>
            </a:prstGeom>
            <a:noFill/>
          </p:spPr>
          <p:txBody>
            <a:bodyPr wrap="square" lIns="36000" tIns="0" rIns="0" bIns="0" rtlCol="0" anchor="ctr" anchorCtr="0">
              <a:noAutofit/>
            </a:bodyPr>
            <a:lstStyle/>
            <a:p>
              <a:pPr algn="r"/>
              <a:r>
                <a:rPr lang="ja-JP" altLang="en-US" sz="800" dirty="0">
                  <a:solidFill>
                    <a:prstClr val="black"/>
                  </a:solidFill>
                  <a:latin typeface="ＭＳ ゴシック" panose="020B0609070205080204" pitchFamily="49" charset="-128"/>
                  <a:ea typeface="ＭＳ ゴシック" panose="020B0609070205080204" pitchFamily="49" charset="-128"/>
                </a:rPr>
                <a:t>手当</a:t>
              </a:r>
            </a:p>
          </p:txBody>
        </p:sp>
        <p:sp>
          <p:nvSpPr>
            <p:cNvPr id="87" name="テキスト ボックス 86"/>
            <p:cNvSpPr txBox="1"/>
            <p:nvPr/>
          </p:nvSpPr>
          <p:spPr>
            <a:xfrm>
              <a:off x="792861" y="3591985"/>
              <a:ext cx="503528" cy="150809"/>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現物給与</a:t>
              </a:r>
            </a:p>
          </p:txBody>
        </p:sp>
        <p:sp>
          <p:nvSpPr>
            <p:cNvPr id="88" name="テキスト ボックス 87"/>
            <p:cNvSpPr txBox="1"/>
            <p:nvPr/>
          </p:nvSpPr>
          <p:spPr>
            <a:xfrm>
              <a:off x="792861" y="3727134"/>
              <a:ext cx="646172" cy="143325"/>
            </a:xfrm>
            <a:prstGeom prst="rect">
              <a:avLst/>
            </a:prstGeom>
            <a:noFill/>
          </p:spPr>
          <p:txBody>
            <a:bodyPr wrap="square" lIns="36000" tIns="0" rIns="0" bIns="0" rtlCol="0" anchor="ctr" anchorCtr="0">
              <a:noAutofit/>
            </a:bodyPr>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計</a:t>
              </a:r>
            </a:p>
          </p:txBody>
        </p:sp>
        <p:sp>
          <p:nvSpPr>
            <p:cNvPr id="89" name="テキスト ボックス 88"/>
            <p:cNvSpPr txBox="1"/>
            <p:nvPr/>
          </p:nvSpPr>
          <p:spPr>
            <a:xfrm>
              <a:off x="2125480" y="2574450"/>
              <a:ext cx="1078498" cy="144005"/>
            </a:xfrm>
            <a:prstGeom prst="rect">
              <a:avLst/>
            </a:prstGeom>
            <a:noFill/>
          </p:spPr>
          <p:txBody>
            <a:bodyPr wrap="square" lIns="36000" tIns="0" rIns="0" bIns="0" rtlCol="0" anchor="ctr" anchorCtr="0">
              <a:noAutofit/>
            </a:bodyPr>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支給額</a:t>
              </a:r>
            </a:p>
          </p:txBody>
        </p:sp>
        <p:sp>
          <p:nvSpPr>
            <p:cNvPr id="90" name="テキスト ボックス 89"/>
            <p:cNvSpPr txBox="1"/>
            <p:nvPr/>
          </p:nvSpPr>
          <p:spPr>
            <a:xfrm>
              <a:off x="3200502" y="2574448"/>
              <a:ext cx="1078498" cy="144005"/>
            </a:xfrm>
            <a:prstGeom prst="rect">
              <a:avLst/>
            </a:prstGeom>
            <a:noFill/>
          </p:spPr>
          <p:txBody>
            <a:bodyPr wrap="square" lIns="36000" tIns="0" rIns="0" bIns="0" rtlCol="0" anchor="ctr" anchorCtr="0">
              <a:noAutofit/>
            </a:bodyPr>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支給額</a:t>
              </a:r>
            </a:p>
          </p:txBody>
        </p:sp>
        <p:sp>
          <p:nvSpPr>
            <p:cNvPr id="91" name="テキスト ボックス 90"/>
            <p:cNvSpPr txBox="1"/>
            <p:nvPr/>
          </p:nvSpPr>
          <p:spPr>
            <a:xfrm>
              <a:off x="4297744" y="2574449"/>
              <a:ext cx="1078498" cy="144005"/>
            </a:xfrm>
            <a:prstGeom prst="rect">
              <a:avLst/>
            </a:prstGeom>
            <a:noFill/>
          </p:spPr>
          <p:txBody>
            <a:bodyPr wrap="square" lIns="36000" tIns="0" rIns="0" bIns="0" rtlCol="0" anchor="ctr" anchorCtr="0">
              <a:noAutofit/>
            </a:bodyPr>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支給額</a:t>
              </a:r>
            </a:p>
          </p:txBody>
        </p:sp>
        <p:sp>
          <p:nvSpPr>
            <p:cNvPr id="92" name="object 78"/>
            <p:cNvSpPr txBox="1"/>
            <p:nvPr/>
          </p:nvSpPr>
          <p:spPr>
            <a:xfrm>
              <a:off x="2125480" y="2149848"/>
              <a:ext cx="1075022" cy="424601"/>
            </a:xfrm>
            <a:prstGeom prst="rect">
              <a:avLst/>
            </a:prstGeom>
          </p:spPr>
          <p:txBody>
            <a:bodyPr vert="horz" wrap="square" lIns="0" tIns="0" rIns="0" bIns="0" rtlCol="0" anchor="ctr" anchorCtr="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　</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月　　日分</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93" name="object 78"/>
            <p:cNvSpPr txBox="1"/>
            <p:nvPr/>
          </p:nvSpPr>
          <p:spPr>
            <a:xfrm>
              <a:off x="3208977" y="2150815"/>
              <a:ext cx="1075022" cy="424601"/>
            </a:xfrm>
            <a:prstGeom prst="rect">
              <a:avLst/>
            </a:prstGeom>
          </p:spPr>
          <p:txBody>
            <a:bodyPr vert="horz" wrap="square" lIns="0" tIns="0" rIns="0" bIns="0" rtlCol="0" anchor="ctr" anchorCtr="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　</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月　　日分</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94" name="object 78"/>
            <p:cNvSpPr txBox="1"/>
            <p:nvPr/>
          </p:nvSpPr>
          <p:spPr>
            <a:xfrm>
              <a:off x="4289353" y="2149847"/>
              <a:ext cx="1075022" cy="424601"/>
            </a:xfrm>
            <a:prstGeom prst="rect">
              <a:avLst/>
            </a:prstGeom>
          </p:spPr>
          <p:txBody>
            <a:bodyPr vert="horz" wrap="square" lIns="0" tIns="0" rIns="0" bIns="0" rtlCol="0" anchor="ctr" anchorCtr="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　</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月　　日分</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95" name="object 78"/>
            <p:cNvSpPr txBox="1"/>
            <p:nvPr/>
          </p:nvSpPr>
          <p:spPr>
            <a:xfrm>
              <a:off x="5361876" y="2218854"/>
              <a:ext cx="1887791" cy="323768"/>
            </a:xfrm>
            <a:prstGeom prst="rect">
              <a:avLst/>
            </a:prstGeom>
          </p:spPr>
          <p:txBody>
            <a:bodyPr vert="horz" wrap="square" lIns="36000" tIns="0" rIns="0" bIns="0" rtlCol="0" anchor="ctr" anchorCtr="0">
              <a:no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賃金計算方法（</a:t>
              </a:r>
              <a:r>
                <a:rPr lang="ja-JP" altLang="en-US" sz="750" dirty="0">
                  <a:solidFill>
                    <a:srgbClr val="231F20"/>
                  </a:solidFill>
                  <a:latin typeface="ＭＳ ゴシック" panose="020B0609070205080204" pitchFamily="49" charset="-128"/>
                  <a:ea typeface="ＭＳ ゴシック" panose="020B0609070205080204" pitchFamily="49" charset="-128"/>
                  <a:cs typeface="Meiryo UI"/>
                </a:rPr>
                <a:t>欠勤控除計算方法等</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についてご記入ください。</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106" name="object 72"/>
            <p:cNvSpPr txBox="1"/>
            <p:nvPr/>
          </p:nvSpPr>
          <p:spPr>
            <a:xfrm>
              <a:off x="544092" y="3889134"/>
              <a:ext cx="2010022" cy="953510"/>
            </a:xfrm>
            <a:prstGeom prst="rect">
              <a:avLst/>
            </a:prstGeom>
          </p:spPr>
          <p:txBody>
            <a:bodyPr vert="horz" wrap="square" lIns="0" tIns="0" rIns="0" bIns="0" rtlCol="0" anchor="ctr" anchorCtr="0">
              <a:noAutofit/>
            </a:bodyPr>
            <a:lstStyle/>
            <a:p>
              <a:pPr marL="12700">
                <a:lnSpc>
                  <a:spcPct val="150000"/>
                </a:lnSpc>
              </a:pP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上記のとおり相違ないことを証明する。</a:t>
              </a:r>
              <a:endParaRPr lang="en-US" altLang="ja-JP" sz="900" dirty="0">
                <a:solidFill>
                  <a:prstClr val="black"/>
                </a:solidFill>
                <a:latin typeface="ＭＳ ゴシック" panose="020B0609070205080204" pitchFamily="49" charset="-128"/>
                <a:ea typeface="ＭＳ ゴシック" panose="020B0609070205080204" pitchFamily="49" charset="-128"/>
                <a:cs typeface="Meiryo UI"/>
              </a:endParaRPr>
            </a:p>
            <a:p>
              <a:pPr marL="12700">
                <a:lnSpc>
                  <a:spcPct val="150000"/>
                </a:lnSpc>
              </a:pPr>
              <a:endParaRPr lang="en-US" altLang="ja-JP" sz="500" dirty="0">
                <a:solidFill>
                  <a:prstClr val="black"/>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事業所所在地</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事業所名称</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事業主氏名</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07" name="object 78"/>
            <p:cNvSpPr txBox="1"/>
            <p:nvPr/>
          </p:nvSpPr>
          <p:spPr>
            <a:xfrm>
              <a:off x="3801831" y="3966893"/>
              <a:ext cx="1560595" cy="123111"/>
            </a:xfrm>
            <a:prstGeom prst="rect">
              <a:avLst/>
            </a:prstGeom>
          </p:spPr>
          <p:txBody>
            <a:bodyPr vert="horz" wrap="square" lIns="0" tIns="0" rIns="0" bIns="0" rtlCol="0">
              <a:sp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08" name="object 131"/>
            <p:cNvSpPr txBox="1"/>
            <p:nvPr/>
          </p:nvSpPr>
          <p:spPr>
            <a:xfrm>
              <a:off x="4812333" y="4591547"/>
              <a:ext cx="2134269" cy="123111"/>
            </a:xfrm>
            <a:prstGeom prst="rect">
              <a:avLst/>
            </a:prstGeom>
          </p:spPr>
          <p:txBody>
            <a:bodyPr vert="horz" wrap="square" lIns="0" tIns="0" rIns="0" bIns="0" rtlCol="0">
              <a:spAutoFit/>
            </a:bodyPr>
            <a:lstStyle/>
            <a:p>
              <a:pPr marL="12700"/>
              <a:r>
                <a:rPr lang="ja-JP" altLang="en-US" sz="800" dirty="0">
                  <a:solidFill>
                    <a:srgbClr val="231F20"/>
                  </a:solidFill>
                  <a:latin typeface="Meiryo UI"/>
                  <a:cs typeface="Meiryo UI"/>
                </a:rPr>
                <a:t>電話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grpSp>
      <p:sp>
        <p:nvSpPr>
          <p:cNvPr id="3" name="テキスト ボックス 2"/>
          <p:cNvSpPr txBox="1"/>
          <p:nvPr/>
        </p:nvSpPr>
        <p:spPr>
          <a:xfrm>
            <a:off x="249858" y="1674292"/>
            <a:ext cx="5514651" cy="246221"/>
          </a:xfrm>
          <a:prstGeom prst="rect">
            <a:avLst/>
          </a:prstGeom>
          <a:noFill/>
        </p:spPr>
        <p:txBody>
          <a:bodyPr wrap="none" rtlCol="0">
            <a:spAutoFit/>
          </a:bodyPr>
          <a:lstStyle/>
          <a:p>
            <a:r>
              <a:rPr kumimoji="1" lang="ja-JP" altLang="en-US" sz="1000" dirty="0"/>
              <a:t>労務に服さなかった期間を含む賃金計算期間の勤務状況および賃金支払状況等をご記入ください。</a:t>
            </a:r>
          </a:p>
        </p:txBody>
      </p:sp>
      <p:sp>
        <p:nvSpPr>
          <p:cNvPr id="132" name="object 16"/>
          <p:cNvSpPr/>
          <p:nvPr/>
        </p:nvSpPr>
        <p:spPr>
          <a:xfrm>
            <a:off x="323987" y="7000297"/>
            <a:ext cx="6912609" cy="2664460"/>
          </a:xfrm>
          <a:custGeom>
            <a:avLst/>
            <a:gdLst/>
            <a:ahLst/>
            <a:cxnLst/>
            <a:rect l="l" t="t" r="r" b="b"/>
            <a:pathLst>
              <a:path w="6912609" h="2664459">
                <a:moveTo>
                  <a:pt x="6875983" y="0"/>
                </a:moveTo>
                <a:lnTo>
                  <a:pt x="35991" y="0"/>
                </a:lnTo>
                <a:lnTo>
                  <a:pt x="22015" y="2841"/>
                </a:lnTo>
                <a:lnTo>
                  <a:pt x="10571" y="10577"/>
                </a:lnTo>
                <a:lnTo>
                  <a:pt x="2839" y="22025"/>
                </a:lnTo>
                <a:lnTo>
                  <a:pt x="0" y="36004"/>
                </a:lnTo>
                <a:lnTo>
                  <a:pt x="0" y="2627998"/>
                </a:lnTo>
                <a:lnTo>
                  <a:pt x="2839" y="2641982"/>
                </a:lnTo>
                <a:lnTo>
                  <a:pt x="10571" y="2653430"/>
                </a:lnTo>
                <a:lnTo>
                  <a:pt x="22015" y="2661163"/>
                </a:lnTo>
                <a:lnTo>
                  <a:pt x="35991" y="2664002"/>
                </a:lnTo>
                <a:lnTo>
                  <a:pt x="6875983" y="2664002"/>
                </a:lnTo>
                <a:lnTo>
                  <a:pt x="6889974" y="2661163"/>
                </a:lnTo>
                <a:lnTo>
                  <a:pt x="6901426" y="2653430"/>
                </a:lnTo>
                <a:lnTo>
                  <a:pt x="6909160" y="2641982"/>
                </a:lnTo>
                <a:lnTo>
                  <a:pt x="6912000" y="2627998"/>
                </a:lnTo>
                <a:lnTo>
                  <a:pt x="6912000" y="36004"/>
                </a:lnTo>
                <a:lnTo>
                  <a:pt x="6909160" y="22025"/>
                </a:lnTo>
                <a:lnTo>
                  <a:pt x="6901426" y="10577"/>
                </a:lnTo>
                <a:lnTo>
                  <a:pt x="6889974" y="2841"/>
                </a:lnTo>
                <a:lnTo>
                  <a:pt x="6875983" y="0"/>
                </a:lnTo>
                <a:close/>
              </a:path>
            </a:pathLst>
          </a:custGeom>
          <a:solidFill>
            <a:srgbClr val="E6E6E6"/>
          </a:solidFill>
        </p:spPr>
        <p:txBody>
          <a:bodyPr wrap="square" lIns="0" tIns="0" rIns="0" bIns="0" rtlCol="0"/>
          <a:lstStyle/>
          <a:p>
            <a:endParaRPr/>
          </a:p>
        </p:txBody>
      </p:sp>
      <p:sp>
        <p:nvSpPr>
          <p:cNvPr id="133" name="object 17"/>
          <p:cNvSpPr/>
          <p:nvPr/>
        </p:nvSpPr>
        <p:spPr>
          <a:xfrm>
            <a:off x="354892" y="7000310"/>
            <a:ext cx="0" cy="62230"/>
          </a:xfrm>
          <a:custGeom>
            <a:avLst/>
            <a:gdLst/>
            <a:ahLst/>
            <a:cxnLst/>
            <a:rect l="l" t="t" r="r" b="b"/>
            <a:pathLst>
              <a:path h="62229">
                <a:moveTo>
                  <a:pt x="0" y="0"/>
                </a:moveTo>
                <a:lnTo>
                  <a:pt x="0" y="61810"/>
                </a:lnTo>
              </a:path>
            </a:pathLst>
          </a:custGeom>
          <a:ln w="61810">
            <a:solidFill>
              <a:srgbClr val="E6E6E6"/>
            </a:solidFill>
          </a:ln>
        </p:spPr>
        <p:txBody>
          <a:bodyPr wrap="square" lIns="0" tIns="0" rIns="0" bIns="0" rtlCol="0"/>
          <a:lstStyle/>
          <a:p>
            <a:endParaRPr/>
          </a:p>
        </p:txBody>
      </p:sp>
      <p:sp>
        <p:nvSpPr>
          <p:cNvPr id="134" name="object 18"/>
          <p:cNvSpPr/>
          <p:nvPr/>
        </p:nvSpPr>
        <p:spPr>
          <a:xfrm>
            <a:off x="323974" y="6748317"/>
            <a:ext cx="648335" cy="252095"/>
          </a:xfrm>
          <a:custGeom>
            <a:avLst/>
            <a:gdLst/>
            <a:ahLst/>
            <a:cxnLst/>
            <a:rect l="l" t="t" r="r" b="b"/>
            <a:pathLst>
              <a:path w="648335" h="252095">
                <a:moveTo>
                  <a:pt x="612013" y="0"/>
                </a:moveTo>
                <a:lnTo>
                  <a:pt x="36004" y="0"/>
                </a:lnTo>
                <a:lnTo>
                  <a:pt x="22020" y="2841"/>
                </a:lnTo>
                <a:lnTo>
                  <a:pt x="10572" y="10577"/>
                </a:lnTo>
                <a:lnTo>
                  <a:pt x="2839" y="22025"/>
                </a:lnTo>
                <a:lnTo>
                  <a:pt x="0" y="36004"/>
                </a:lnTo>
                <a:lnTo>
                  <a:pt x="0" y="215988"/>
                </a:lnTo>
                <a:lnTo>
                  <a:pt x="2839" y="229972"/>
                </a:lnTo>
                <a:lnTo>
                  <a:pt x="10572" y="241420"/>
                </a:lnTo>
                <a:lnTo>
                  <a:pt x="22020" y="249153"/>
                </a:lnTo>
                <a:lnTo>
                  <a:pt x="36004" y="251993"/>
                </a:lnTo>
                <a:lnTo>
                  <a:pt x="612013" y="251993"/>
                </a:lnTo>
                <a:lnTo>
                  <a:pt x="625989" y="249153"/>
                </a:lnTo>
                <a:lnTo>
                  <a:pt x="637433" y="241420"/>
                </a:lnTo>
                <a:lnTo>
                  <a:pt x="645165" y="229972"/>
                </a:lnTo>
                <a:lnTo>
                  <a:pt x="648004" y="215988"/>
                </a:lnTo>
                <a:lnTo>
                  <a:pt x="648004" y="36004"/>
                </a:lnTo>
                <a:lnTo>
                  <a:pt x="645165" y="22025"/>
                </a:lnTo>
                <a:lnTo>
                  <a:pt x="637433" y="10577"/>
                </a:lnTo>
                <a:lnTo>
                  <a:pt x="625989" y="2841"/>
                </a:lnTo>
                <a:lnTo>
                  <a:pt x="612013" y="0"/>
                </a:lnTo>
                <a:close/>
              </a:path>
            </a:pathLst>
          </a:custGeom>
          <a:solidFill>
            <a:srgbClr val="727171"/>
          </a:solidFill>
        </p:spPr>
        <p:txBody>
          <a:bodyPr wrap="square" lIns="0" tIns="0" rIns="0" bIns="0" rtlCol="0"/>
          <a:lstStyle/>
          <a:p>
            <a:endParaRPr/>
          </a:p>
        </p:txBody>
      </p:sp>
      <p:sp>
        <p:nvSpPr>
          <p:cNvPr id="135" name="object 19"/>
          <p:cNvSpPr/>
          <p:nvPr/>
        </p:nvSpPr>
        <p:spPr>
          <a:xfrm>
            <a:off x="354892" y="6938487"/>
            <a:ext cx="0" cy="62230"/>
          </a:xfrm>
          <a:custGeom>
            <a:avLst/>
            <a:gdLst/>
            <a:ahLst/>
            <a:cxnLst/>
            <a:rect l="l" t="t" r="r" b="b"/>
            <a:pathLst>
              <a:path h="62229">
                <a:moveTo>
                  <a:pt x="0" y="0"/>
                </a:moveTo>
                <a:lnTo>
                  <a:pt x="0" y="61810"/>
                </a:lnTo>
              </a:path>
            </a:pathLst>
          </a:custGeom>
          <a:ln w="61810">
            <a:solidFill>
              <a:srgbClr val="727171"/>
            </a:solidFill>
          </a:ln>
        </p:spPr>
        <p:txBody>
          <a:bodyPr wrap="square" lIns="0" tIns="0" rIns="0" bIns="0" rtlCol="0"/>
          <a:lstStyle/>
          <a:p>
            <a:endParaRPr/>
          </a:p>
        </p:txBody>
      </p:sp>
      <p:sp>
        <p:nvSpPr>
          <p:cNvPr id="137" name="object 20"/>
          <p:cNvSpPr/>
          <p:nvPr/>
        </p:nvSpPr>
        <p:spPr>
          <a:xfrm>
            <a:off x="941073" y="6938487"/>
            <a:ext cx="0" cy="62230"/>
          </a:xfrm>
          <a:custGeom>
            <a:avLst/>
            <a:gdLst/>
            <a:ahLst/>
            <a:cxnLst/>
            <a:rect l="l" t="t" r="r" b="b"/>
            <a:pathLst>
              <a:path h="62229">
                <a:moveTo>
                  <a:pt x="0" y="0"/>
                </a:moveTo>
                <a:lnTo>
                  <a:pt x="0" y="61810"/>
                </a:lnTo>
              </a:path>
            </a:pathLst>
          </a:custGeom>
          <a:ln w="61810">
            <a:solidFill>
              <a:srgbClr val="727171"/>
            </a:solidFill>
          </a:ln>
        </p:spPr>
        <p:txBody>
          <a:bodyPr wrap="square" lIns="0" tIns="0" rIns="0" bIns="0" rtlCol="0"/>
          <a:lstStyle/>
          <a:p>
            <a:endParaRPr/>
          </a:p>
        </p:txBody>
      </p:sp>
      <p:sp>
        <p:nvSpPr>
          <p:cNvPr id="139" name="object 21"/>
          <p:cNvSpPr/>
          <p:nvPr/>
        </p:nvSpPr>
        <p:spPr>
          <a:xfrm>
            <a:off x="4103977" y="7648302"/>
            <a:ext cx="3024505" cy="1692275"/>
          </a:xfrm>
          <a:custGeom>
            <a:avLst/>
            <a:gdLst/>
            <a:ahLst/>
            <a:cxnLst/>
            <a:rect l="l" t="t" r="r" b="b"/>
            <a:pathLst>
              <a:path w="3024504" h="1692275">
                <a:moveTo>
                  <a:pt x="2987992" y="0"/>
                </a:moveTo>
                <a:lnTo>
                  <a:pt x="36017" y="0"/>
                </a:lnTo>
                <a:lnTo>
                  <a:pt x="22025" y="2841"/>
                </a:lnTo>
                <a:lnTo>
                  <a:pt x="10574" y="10577"/>
                </a:lnTo>
                <a:lnTo>
                  <a:pt x="2839" y="22025"/>
                </a:lnTo>
                <a:lnTo>
                  <a:pt x="0" y="36004"/>
                </a:lnTo>
                <a:lnTo>
                  <a:pt x="0" y="1656003"/>
                </a:lnTo>
                <a:lnTo>
                  <a:pt x="2839" y="1669987"/>
                </a:lnTo>
                <a:lnTo>
                  <a:pt x="10574" y="1681435"/>
                </a:lnTo>
                <a:lnTo>
                  <a:pt x="22025" y="1689168"/>
                </a:lnTo>
                <a:lnTo>
                  <a:pt x="36017" y="1692008"/>
                </a:lnTo>
                <a:lnTo>
                  <a:pt x="2987992" y="1692008"/>
                </a:lnTo>
                <a:lnTo>
                  <a:pt x="3001983" y="1689168"/>
                </a:lnTo>
                <a:lnTo>
                  <a:pt x="3013435" y="1681435"/>
                </a:lnTo>
                <a:lnTo>
                  <a:pt x="3021169" y="1669987"/>
                </a:lnTo>
                <a:lnTo>
                  <a:pt x="3024009" y="1656003"/>
                </a:lnTo>
                <a:lnTo>
                  <a:pt x="3024009" y="36004"/>
                </a:lnTo>
                <a:lnTo>
                  <a:pt x="3021169" y="22025"/>
                </a:lnTo>
                <a:lnTo>
                  <a:pt x="3013435" y="10577"/>
                </a:lnTo>
                <a:lnTo>
                  <a:pt x="3001983" y="2841"/>
                </a:lnTo>
                <a:lnTo>
                  <a:pt x="2987992" y="0"/>
                </a:lnTo>
                <a:close/>
              </a:path>
            </a:pathLst>
          </a:custGeom>
          <a:solidFill>
            <a:srgbClr val="FFFFFF"/>
          </a:solidFill>
        </p:spPr>
        <p:txBody>
          <a:bodyPr wrap="square" lIns="0" tIns="0" rIns="0" bIns="0" rtlCol="0"/>
          <a:lstStyle/>
          <a:p>
            <a:endParaRPr/>
          </a:p>
        </p:txBody>
      </p:sp>
      <p:sp>
        <p:nvSpPr>
          <p:cNvPr id="141" name="object 22"/>
          <p:cNvSpPr/>
          <p:nvPr/>
        </p:nvSpPr>
        <p:spPr>
          <a:xfrm>
            <a:off x="4103977" y="7108298"/>
            <a:ext cx="3024505" cy="486409"/>
          </a:xfrm>
          <a:custGeom>
            <a:avLst/>
            <a:gdLst/>
            <a:ahLst/>
            <a:cxnLst/>
            <a:rect l="l" t="t" r="r" b="b"/>
            <a:pathLst>
              <a:path w="3024504" h="486409">
                <a:moveTo>
                  <a:pt x="2987992" y="0"/>
                </a:moveTo>
                <a:lnTo>
                  <a:pt x="36017" y="0"/>
                </a:lnTo>
                <a:lnTo>
                  <a:pt x="22025" y="2841"/>
                </a:lnTo>
                <a:lnTo>
                  <a:pt x="10574" y="10577"/>
                </a:lnTo>
                <a:lnTo>
                  <a:pt x="2839" y="22025"/>
                </a:lnTo>
                <a:lnTo>
                  <a:pt x="0" y="36004"/>
                </a:lnTo>
                <a:lnTo>
                  <a:pt x="0" y="449999"/>
                </a:lnTo>
                <a:lnTo>
                  <a:pt x="2839" y="463982"/>
                </a:lnTo>
                <a:lnTo>
                  <a:pt x="10574" y="475430"/>
                </a:lnTo>
                <a:lnTo>
                  <a:pt x="22025" y="483163"/>
                </a:lnTo>
                <a:lnTo>
                  <a:pt x="36017" y="486003"/>
                </a:lnTo>
                <a:lnTo>
                  <a:pt x="2987992" y="486003"/>
                </a:lnTo>
                <a:lnTo>
                  <a:pt x="3001983" y="483163"/>
                </a:lnTo>
                <a:lnTo>
                  <a:pt x="3013435" y="475430"/>
                </a:lnTo>
                <a:lnTo>
                  <a:pt x="3021169" y="463982"/>
                </a:lnTo>
                <a:lnTo>
                  <a:pt x="3024009" y="449999"/>
                </a:lnTo>
                <a:lnTo>
                  <a:pt x="3024009" y="36004"/>
                </a:lnTo>
                <a:lnTo>
                  <a:pt x="3021169" y="22025"/>
                </a:lnTo>
                <a:lnTo>
                  <a:pt x="3013435" y="10577"/>
                </a:lnTo>
                <a:lnTo>
                  <a:pt x="3001983" y="2841"/>
                </a:lnTo>
                <a:lnTo>
                  <a:pt x="2987992" y="0"/>
                </a:lnTo>
                <a:close/>
              </a:path>
            </a:pathLst>
          </a:custGeom>
          <a:solidFill>
            <a:srgbClr val="FFFFFF"/>
          </a:solidFill>
        </p:spPr>
        <p:txBody>
          <a:bodyPr wrap="square" lIns="0" tIns="0" rIns="0" bIns="0" rtlCol="0"/>
          <a:lstStyle/>
          <a:p>
            <a:endParaRPr/>
          </a:p>
        </p:txBody>
      </p:sp>
      <p:sp>
        <p:nvSpPr>
          <p:cNvPr id="143" name="object 60"/>
          <p:cNvSpPr/>
          <p:nvPr/>
        </p:nvSpPr>
        <p:spPr>
          <a:xfrm>
            <a:off x="4211965" y="7356697"/>
            <a:ext cx="162560" cy="162560"/>
          </a:xfrm>
          <a:custGeom>
            <a:avLst/>
            <a:gdLst/>
            <a:ahLst/>
            <a:cxnLst/>
            <a:rect l="l" t="t" r="r" b="b"/>
            <a:pathLst>
              <a:path w="162560" h="162559">
                <a:moveTo>
                  <a:pt x="162013" y="81013"/>
                </a:moveTo>
                <a:lnTo>
                  <a:pt x="155647" y="112547"/>
                </a:lnTo>
                <a:lnTo>
                  <a:pt x="138285" y="138298"/>
                </a:lnTo>
                <a:lnTo>
                  <a:pt x="112534" y="155660"/>
                </a:lnTo>
                <a:lnTo>
                  <a:pt x="81000" y="162026"/>
                </a:lnTo>
                <a:lnTo>
                  <a:pt x="49474" y="155660"/>
                </a:lnTo>
                <a:lnTo>
                  <a:pt x="23726" y="138298"/>
                </a:lnTo>
                <a:lnTo>
                  <a:pt x="6366" y="112547"/>
                </a:lnTo>
                <a:lnTo>
                  <a:pt x="0" y="81013"/>
                </a:lnTo>
                <a:lnTo>
                  <a:pt x="6366" y="49479"/>
                </a:lnTo>
                <a:lnTo>
                  <a:pt x="23726" y="23728"/>
                </a:lnTo>
                <a:lnTo>
                  <a:pt x="49474" y="6366"/>
                </a:lnTo>
                <a:lnTo>
                  <a:pt x="81000" y="0"/>
                </a:lnTo>
                <a:lnTo>
                  <a:pt x="112534" y="6366"/>
                </a:lnTo>
                <a:lnTo>
                  <a:pt x="138285" y="23728"/>
                </a:lnTo>
                <a:lnTo>
                  <a:pt x="155647" y="49479"/>
                </a:lnTo>
                <a:lnTo>
                  <a:pt x="162013" y="81013"/>
                </a:lnTo>
                <a:close/>
              </a:path>
            </a:pathLst>
          </a:custGeom>
          <a:ln w="28803">
            <a:solidFill>
              <a:srgbClr val="FFFFFF"/>
            </a:solidFill>
          </a:ln>
        </p:spPr>
        <p:txBody>
          <a:bodyPr wrap="square" lIns="0" tIns="0" rIns="0" bIns="0" rtlCol="0"/>
          <a:lstStyle/>
          <a:p>
            <a:endParaRPr/>
          </a:p>
        </p:txBody>
      </p:sp>
      <p:sp>
        <p:nvSpPr>
          <p:cNvPr id="144" name="object 61"/>
          <p:cNvSpPr/>
          <p:nvPr/>
        </p:nvSpPr>
        <p:spPr>
          <a:xfrm>
            <a:off x="4211965" y="7356697"/>
            <a:ext cx="162560" cy="162560"/>
          </a:xfrm>
          <a:custGeom>
            <a:avLst/>
            <a:gdLst/>
            <a:ahLst/>
            <a:cxnLst/>
            <a:rect l="l" t="t" r="r" b="b"/>
            <a:pathLst>
              <a:path w="162560" h="162559">
                <a:moveTo>
                  <a:pt x="81000" y="0"/>
                </a:moveTo>
                <a:lnTo>
                  <a:pt x="49474" y="6366"/>
                </a:lnTo>
                <a:lnTo>
                  <a:pt x="23726" y="23728"/>
                </a:lnTo>
                <a:lnTo>
                  <a:pt x="6366" y="49479"/>
                </a:lnTo>
                <a:lnTo>
                  <a:pt x="0" y="81013"/>
                </a:lnTo>
                <a:lnTo>
                  <a:pt x="6366" y="112547"/>
                </a:lnTo>
                <a:lnTo>
                  <a:pt x="23726" y="138298"/>
                </a:lnTo>
                <a:lnTo>
                  <a:pt x="49474" y="155660"/>
                </a:lnTo>
                <a:lnTo>
                  <a:pt x="81000" y="162026"/>
                </a:lnTo>
                <a:lnTo>
                  <a:pt x="112534" y="155660"/>
                </a:lnTo>
                <a:lnTo>
                  <a:pt x="138285" y="138298"/>
                </a:lnTo>
                <a:lnTo>
                  <a:pt x="155647" y="112547"/>
                </a:lnTo>
                <a:lnTo>
                  <a:pt x="162013" y="81013"/>
                </a:lnTo>
                <a:lnTo>
                  <a:pt x="155647" y="49479"/>
                </a:lnTo>
                <a:lnTo>
                  <a:pt x="138285" y="23728"/>
                </a:lnTo>
                <a:lnTo>
                  <a:pt x="112534" y="6366"/>
                </a:lnTo>
                <a:lnTo>
                  <a:pt x="81000" y="0"/>
                </a:lnTo>
                <a:close/>
              </a:path>
            </a:pathLst>
          </a:custGeom>
          <a:solidFill>
            <a:srgbClr val="221815"/>
          </a:solidFill>
        </p:spPr>
        <p:txBody>
          <a:bodyPr wrap="square" lIns="0" tIns="0" rIns="0" bIns="0" rtlCol="0"/>
          <a:lstStyle/>
          <a:p>
            <a:endParaRPr/>
          </a:p>
        </p:txBody>
      </p:sp>
      <p:sp>
        <p:nvSpPr>
          <p:cNvPr id="145" name="object 62"/>
          <p:cNvSpPr/>
          <p:nvPr/>
        </p:nvSpPr>
        <p:spPr>
          <a:xfrm>
            <a:off x="4264886" y="7389882"/>
            <a:ext cx="43180" cy="94615"/>
          </a:xfrm>
          <a:custGeom>
            <a:avLst/>
            <a:gdLst/>
            <a:ahLst/>
            <a:cxnLst/>
            <a:rect l="l" t="t" r="r" b="b"/>
            <a:pathLst>
              <a:path w="43179" h="94615">
                <a:moveTo>
                  <a:pt x="42811" y="17233"/>
                </a:moveTo>
                <a:lnTo>
                  <a:pt x="26034" y="17233"/>
                </a:lnTo>
                <a:lnTo>
                  <a:pt x="26034" y="94170"/>
                </a:lnTo>
                <a:lnTo>
                  <a:pt x="42811" y="94170"/>
                </a:lnTo>
                <a:lnTo>
                  <a:pt x="42811" y="17233"/>
                </a:lnTo>
                <a:close/>
              </a:path>
              <a:path w="43179" h="94615">
                <a:moveTo>
                  <a:pt x="42811" y="0"/>
                </a:moveTo>
                <a:lnTo>
                  <a:pt x="28003" y="0"/>
                </a:lnTo>
                <a:lnTo>
                  <a:pt x="0" y="21513"/>
                </a:lnTo>
                <a:lnTo>
                  <a:pt x="8331" y="32042"/>
                </a:lnTo>
                <a:lnTo>
                  <a:pt x="26034" y="17233"/>
                </a:lnTo>
                <a:lnTo>
                  <a:pt x="42811" y="17233"/>
                </a:lnTo>
                <a:lnTo>
                  <a:pt x="42811" y="0"/>
                </a:lnTo>
                <a:close/>
              </a:path>
            </a:pathLst>
          </a:custGeom>
          <a:solidFill>
            <a:srgbClr val="FFFFFF"/>
          </a:solidFill>
        </p:spPr>
        <p:txBody>
          <a:bodyPr wrap="square" lIns="0" tIns="0" rIns="0" bIns="0" rtlCol="0"/>
          <a:lstStyle/>
          <a:p>
            <a:endParaRPr/>
          </a:p>
        </p:txBody>
      </p:sp>
      <p:sp>
        <p:nvSpPr>
          <p:cNvPr id="147" name="object 63"/>
          <p:cNvSpPr/>
          <p:nvPr/>
        </p:nvSpPr>
        <p:spPr>
          <a:xfrm>
            <a:off x="4211965" y="7864304"/>
            <a:ext cx="162560" cy="162560"/>
          </a:xfrm>
          <a:custGeom>
            <a:avLst/>
            <a:gdLst/>
            <a:ahLst/>
            <a:cxnLst/>
            <a:rect l="l" t="t" r="r" b="b"/>
            <a:pathLst>
              <a:path w="162560" h="162559">
                <a:moveTo>
                  <a:pt x="162013" y="80987"/>
                </a:moveTo>
                <a:lnTo>
                  <a:pt x="155647" y="112521"/>
                </a:lnTo>
                <a:lnTo>
                  <a:pt x="138285" y="138272"/>
                </a:lnTo>
                <a:lnTo>
                  <a:pt x="112534" y="155634"/>
                </a:lnTo>
                <a:lnTo>
                  <a:pt x="81000" y="162001"/>
                </a:lnTo>
                <a:lnTo>
                  <a:pt x="49474" y="155634"/>
                </a:lnTo>
                <a:lnTo>
                  <a:pt x="23726" y="138272"/>
                </a:lnTo>
                <a:lnTo>
                  <a:pt x="6366" y="112521"/>
                </a:lnTo>
                <a:lnTo>
                  <a:pt x="0" y="80987"/>
                </a:lnTo>
                <a:lnTo>
                  <a:pt x="6366" y="49468"/>
                </a:lnTo>
                <a:lnTo>
                  <a:pt x="23726" y="23725"/>
                </a:lnTo>
                <a:lnTo>
                  <a:pt x="49474" y="6366"/>
                </a:lnTo>
                <a:lnTo>
                  <a:pt x="81000" y="0"/>
                </a:lnTo>
                <a:lnTo>
                  <a:pt x="112534" y="6366"/>
                </a:lnTo>
                <a:lnTo>
                  <a:pt x="138285" y="23725"/>
                </a:lnTo>
                <a:lnTo>
                  <a:pt x="155647" y="49468"/>
                </a:lnTo>
                <a:lnTo>
                  <a:pt x="162013" y="80987"/>
                </a:lnTo>
                <a:close/>
              </a:path>
            </a:pathLst>
          </a:custGeom>
          <a:ln w="28803">
            <a:solidFill>
              <a:srgbClr val="FFFFFF"/>
            </a:solidFill>
          </a:ln>
        </p:spPr>
        <p:txBody>
          <a:bodyPr wrap="square" lIns="0" tIns="0" rIns="0" bIns="0" rtlCol="0"/>
          <a:lstStyle/>
          <a:p>
            <a:endParaRPr/>
          </a:p>
        </p:txBody>
      </p:sp>
      <p:sp>
        <p:nvSpPr>
          <p:cNvPr id="148" name="object 64"/>
          <p:cNvSpPr/>
          <p:nvPr/>
        </p:nvSpPr>
        <p:spPr>
          <a:xfrm>
            <a:off x="4211965" y="7864304"/>
            <a:ext cx="162560" cy="162560"/>
          </a:xfrm>
          <a:custGeom>
            <a:avLst/>
            <a:gdLst/>
            <a:ahLst/>
            <a:cxnLst/>
            <a:rect l="l" t="t" r="r" b="b"/>
            <a:pathLst>
              <a:path w="162560" h="162559">
                <a:moveTo>
                  <a:pt x="81000" y="0"/>
                </a:moveTo>
                <a:lnTo>
                  <a:pt x="49474" y="6366"/>
                </a:lnTo>
                <a:lnTo>
                  <a:pt x="23726" y="23725"/>
                </a:lnTo>
                <a:lnTo>
                  <a:pt x="6366" y="49468"/>
                </a:lnTo>
                <a:lnTo>
                  <a:pt x="0" y="80987"/>
                </a:lnTo>
                <a:lnTo>
                  <a:pt x="6366" y="112521"/>
                </a:lnTo>
                <a:lnTo>
                  <a:pt x="23726" y="138272"/>
                </a:lnTo>
                <a:lnTo>
                  <a:pt x="49474" y="155634"/>
                </a:lnTo>
                <a:lnTo>
                  <a:pt x="81000" y="162001"/>
                </a:lnTo>
                <a:lnTo>
                  <a:pt x="112534" y="155634"/>
                </a:lnTo>
                <a:lnTo>
                  <a:pt x="138285" y="138272"/>
                </a:lnTo>
                <a:lnTo>
                  <a:pt x="155647" y="112521"/>
                </a:lnTo>
                <a:lnTo>
                  <a:pt x="162013" y="80987"/>
                </a:lnTo>
                <a:lnTo>
                  <a:pt x="155647" y="49468"/>
                </a:lnTo>
                <a:lnTo>
                  <a:pt x="138285" y="23725"/>
                </a:lnTo>
                <a:lnTo>
                  <a:pt x="112534" y="6366"/>
                </a:lnTo>
                <a:lnTo>
                  <a:pt x="81000" y="0"/>
                </a:lnTo>
                <a:close/>
              </a:path>
            </a:pathLst>
          </a:custGeom>
          <a:solidFill>
            <a:srgbClr val="221815"/>
          </a:solidFill>
        </p:spPr>
        <p:txBody>
          <a:bodyPr wrap="square" lIns="0" tIns="0" rIns="0" bIns="0" rtlCol="0"/>
          <a:lstStyle/>
          <a:p>
            <a:endParaRPr/>
          </a:p>
        </p:txBody>
      </p:sp>
      <p:sp>
        <p:nvSpPr>
          <p:cNvPr id="149" name="object 65"/>
          <p:cNvSpPr/>
          <p:nvPr/>
        </p:nvSpPr>
        <p:spPr>
          <a:xfrm>
            <a:off x="4260847" y="7895978"/>
            <a:ext cx="62865" cy="95885"/>
          </a:xfrm>
          <a:custGeom>
            <a:avLst/>
            <a:gdLst/>
            <a:ahLst/>
            <a:cxnLst/>
            <a:rect l="l" t="t" r="r" b="b"/>
            <a:pathLst>
              <a:path w="62864" h="95884">
                <a:moveTo>
                  <a:pt x="56454" y="13766"/>
                </a:moveTo>
                <a:lnTo>
                  <a:pt x="35509" y="13766"/>
                </a:lnTo>
                <a:lnTo>
                  <a:pt x="41643" y="19316"/>
                </a:lnTo>
                <a:lnTo>
                  <a:pt x="41643" y="34937"/>
                </a:lnTo>
                <a:lnTo>
                  <a:pt x="17610" y="64658"/>
                </a:lnTo>
                <a:lnTo>
                  <a:pt x="0" y="81216"/>
                </a:lnTo>
                <a:lnTo>
                  <a:pt x="0" y="95669"/>
                </a:lnTo>
                <a:lnTo>
                  <a:pt x="62699" y="95669"/>
                </a:lnTo>
                <a:lnTo>
                  <a:pt x="62699" y="82486"/>
                </a:lnTo>
                <a:lnTo>
                  <a:pt x="20586" y="82486"/>
                </a:lnTo>
                <a:lnTo>
                  <a:pt x="28246" y="75562"/>
                </a:lnTo>
                <a:lnTo>
                  <a:pt x="53562" y="45501"/>
                </a:lnTo>
                <a:lnTo>
                  <a:pt x="59804" y="26035"/>
                </a:lnTo>
                <a:lnTo>
                  <a:pt x="57668" y="15425"/>
                </a:lnTo>
                <a:lnTo>
                  <a:pt x="56454" y="13766"/>
                </a:lnTo>
                <a:close/>
              </a:path>
              <a:path w="62864" h="95884">
                <a:moveTo>
                  <a:pt x="30302" y="0"/>
                </a:moveTo>
                <a:lnTo>
                  <a:pt x="23385" y="328"/>
                </a:lnTo>
                <a:lnTo>
                  <a:pt x="16781" y="1414"/>
                </a:lnTo>
                <a:lnTo>
                  <a:pt x="9851" y="3412"/>
                </a:lnTo>
                <a:lnTo>
                  <a:pt x="1955" y="6477"/>
                </a:lnTo>
                <a:lnTo>
                  <a:pt x="3352" y="20472"/>
                </a:lnTo>
                <a:lnTo>
                  <a:pt x="10756" y="15963"/>
                </a:lnTo>
                <a:lnTo>
                  <a:pt x="17818" y="13766"/>
                </a:lnTo>
                <a:lnTo>
                  <a:pt x="56454" y="13766"/>
                </a:lnTo>
                <a:lnTo>
                  <a:pt x="51649" y="7202"/>
                </a:lnTo>
                <a:lnTo>
                  <a:pt x="42332" y="1887"/>
                </a:lnTo>
                <a:lnTo>
                  <a:pt x="30302" y="0"/>
                </a:lnTo>
                <a:close/>
              </a:path>
            </a:pathLst>
          </a:custGeom>
          <a:solidFill>
            <a:srgbClr val="FFFFFF"/>
          </a:solidFill>
        </p:spPr>
        <p:txBody>
          <a:bodyPr wrap="square" lIns="0" tIns="0" rIns="0" bIns="0" rtlCol="0"/>
          <a:lstStyle/>
          <a:p>
            <a:endParaRPr/>
          </a:p>
        </p:txBody>
      </p:sp>
      <p:sp>
        <p:nvSpPr>
          <p:cNvPr id="150" name="object 66"/>
          <p:cNvSpPr/>
          <p:nvPr/>
        </p:nvSpPr>
        <p:spPr>
          <a:xfrm>
            <a:off x="4211965" y="8395291"/>
            <a:ext cx="162560" cy="162560"/>
          </a:xfrm>
          <a:custGeom>
            <a:avLst/>
            <a:gdLst/>
            <a:ahLst/>
            <a:cxnLst/>
            <a:rect l="l" t="t" r="r" b="b"/>
            <a:pathLst>
              <a:path w="162560" h="162559">
                <a:moveTo>
                  <a:pt x="162013" y="80987"/>
                </a:moveTo>
                <a:lnTo>
                  <a:pt x="155647" y="112511"/>
                </a:lnTo>
                <a:lnTo>
                  <a:pt x="138285" y="138263"/>
                </a:lnTo>
                <a:lnTo>
                  <a:pt x="112534" y="155631"/>
                </a:lnTo>
                <a:lnTo>
                  <a:pt x="81000" y="162001"/>
                </a:lnTo>
                <a:lnTo>
                  <a:pt x="49474" y="155631"/>
                </a:lnTo>
                <a:lnTo>
                  <a:pt x="23726" y="138263"/>
                </a:lnTo>
                <a:lnTo>
                  <a:pt x="6366" y="112511"/>
                </a:lnTo>
                <a:lnTo>
                  <a:pt x="0" y="80987"/>
                </a:lnTo>
                <a:lnTo>
                  <a:pt x="6366" y="49457"/>
                </a:lnTo>
                <a:lnTo>
                  <a:pt x="23726" y="23715"/>
                </a:lnTo>
                <a:lnTo>
                  <a:pt x="49474" y="6362"/>
                </a:lnTo>
                <a:lnTo>
                  <a:pt x="81000" y="0"/>
                </a:lnTo>
                <a:lnTo>
                  <a:pt x="112534" y="6362"/>
                </a:lnTo>
                <a:lnTo>
                  <a:pt x="138285" y="23715"/>
                </a:lnTo>
                <a:lnTo>
                  <a:pt x="155647" y="49457"/>
                </a:lnTo>
                <a:lnTo>
                  <a:pt x="162013" y="80987"/>
                </a:lnTo>
                <a:close/>
              </a:path>
            </a:pathLst>
          </a:custGeom>
          <a:ln w="28803">
            <a:solidFill>
              <a:srgbClr val="FFFFFF"/>
            </a:solidFill>
          </a:ln>
        </p:spPr>
        <p:txBody>
          <a:bodyPr wrap="square" lIns="0" tIns="0" rIns="0" bIns="0" rtlCol="0"/>
          <a:lstStyle/>
          <a:p>
            <a:endParaRPr/>
          </a:p>
        </p:txBody>
      </p:sp>
      <p:sp>
        <p:nvSpPr>
          <p:cNvPr id="151" name="object 67"/>
          <p:cNvSpPr/>
          <p:nvPr/>
        </p:nvSpPr>
        <p:spPr>
          <a:xfrm>
            <a:off x="4211965" y="8395291"/>
            <a:ext cx="162560" cy="162560"/>
          </a:xfrm>
          <a:custGeom>
            <a:avLst/>
            <a:gdLst/>
            <a:ahLst/>
            <a:cxnLst/>
            <a:rect l="l" t="t" r="r" b="b"/>
            <a:pathLst>
              <a:path w="162560" h="162559">
                <a:moveTo>
                  <a:pt x="81000" y="0"/>
                </a:moveTo>
                <a:lnTo>
                  <a:pt x="49474" y="6362"/>
                </a:lnTo>
                <a:lnTo>
                  <a:pt x="23726" y="23715"/>
                </a:lnTo>
                <a:lnTo>
                  <a:pt x="6366" y="49457"/>
                </a:lnTo>
                <a:lnTo>
                  <a:pt x="0" y="80987"/>
                </a:lnTo>
                <a:lnTo>
                  <a:pt x="6366" y="112511"/>
                </a:lnTo>
                <a:lnTo>
                  <a:pt x="23726" y="138263"/>
                </a:lnTo>
                <a:lnTo>
                  <a:pt x="49474" y="155631"/>
                </a:lnTo>
                <a:lnTo>
                  <a:pt x="81000" y="162001"/>
                </a:lnTo>
                <a:lnTo>
                  <a:pt x="112534" y="155631"/>
                </a:lnTo>
                <a:lnTo>
                  <a:pt x="138285" y="138263"/>
                </a:lnTo>
                <a:lnTo>
                  <a:pt x="155647" y="112511"/>
                </a:lnTo>
                <a:lnTo>
                  <a:pt x="162013" y="80987"/>
                </a:lnTo>
                <a:lnTo>
                  <a:pt x="155647" y="49457"/>
                </a:lnTo>
                <a:lnTo>
                  <a:pt x="138285" y="23715"/>
                </a:lnTo>
                <a:lnTo>
                  <a:pt x="112534" y="6362"/>
                </a:lnTo>
                <a:lnTo>
                  <a:pt x="81000" y="0"/>
                </a:lnTo>
                <a:close/>
              </a:path>
            </a:pathLst>
          </a:custGeom>
          <a:solidFill>
            <a:srgbClr val="221815"/>
          </a:solidFill>
        </p:spPr>
        <p:txBody>
          <a:bodyPr wrap="square" lIns="0" tIns="0" rIns="0" bIns="0" rtlCol="0"/>
          <a:lstStyle/>
          <a:p>
            <a:endParaRPr/>
          </a:p>
        </p:txBody>
      </p:sp>
      <p:sp>
        <p:nvSpPr>
          <p:cNvPr id="152" name="object 68"/>
          <p:cNvSpPr/>
          <p:nvPr/>
        </p:nvSpPr>
        <p:spPr>
          <a:xfrm>
            <a:off x="4262917" y="8426939"/>
            <a:ext cx="61594" cy="97790"/>
          </a:xfrm>
          <a:custGeom>
            <a:avLst/>
            <a:gdLst/>
            <a:ahLst/>
            <a:cxnLst/>
            <a:rect l="l" t="t" r="r" b="b"/>
            <a:pathLst>
              <a:path w="61595" h="97790">
                <a:moveTo>
                  <a:pt x="812" y="80060"/>
                </a:moveTo>
                <a:lnTo>
                  <a:pt x="0" y="94170"/>
                </a:lnTo>
                <a:lnTo>
                  <a:pt x="7988" y="96253"/>
                </a:lnTo>
                <a:lnTo>
                  <a:pt x="14808" y="97180"/>
                </a:lnTo>
                <a:lnTo>
                  <a:pt x="22555" y="97180"/>
                </a:lnTo>
                <a:lnTo>
                  <a:pt x="38584" y="95273"/>
                </a:lnTo>
                <a:lnTo>
                  <a:pt x="50717" y="89819"/>
                </a:lnTo>
                <a:lnTo>
                  <a:pt x="55931" y="83985"/>
                </a:lnTo>
                <a:lnTo>
                  <a:pt x="13766" y="83985"/>
                </a:lnTo>
                <a:lnTo>
                  <a:pt x="8102" y="82829"/>
                </a:lnTo>
                <a:lnTo>
                  <a:pt x="812" y="80060"/>
                </a:lnTo>
                <a:close/>
              </a:path>
              <a:path w="61595" h="97790">
                <a:moveTo>
                  <a:pt x="56378" y="53682"/>
                </a:moveTo>
                <a:lnTo>
                  <a:pt x="26377" y="53682"/>
                </a:lnTo>
                <a:lnTo>
                  <a:pt x="31813" y="54724"/>
                </a:lnTo>
                <a:lnTo>
                  <a:pt x="36322" y="57035"/>
                </a:lnTo>
                <a:lnTo>
                  <a:pt x="40957" y="59461"/>
                </a:lnTo>
                <a:lnTo>
                  <a:pt x="43154" y="63169"/>
                </a:lnTo>
                <a:lnTo>
                  <a:pt x="43154" y="68719"/>
                </a:lnTo>
                <a:lnTo>
                  <a:pt x="41719" y="75251"/>
                </a:lnTo>
                <a:lnTo>
                  <a:pt x="37496" y="80038"/>
                </a:lnTo>
                <a:lnTo>
                  <a:pt x="30606" y="82982"/>
                </a:lnTo>
                <a:lnTo>
                  <a:pt x="21170" y="83985"/>
                </a:lnTo>
                <a:lnTo>
                  <a:pt x="55931" y="83985"/>
                </a:lnTo>
                <a:lnTo>
                  <a:pt x="58402" y="81219"/>
                </a:lnTo>
                <a:lnTo>
                  <a:pt x="61087" y="69875"/>
                </a:lnTo>
                <a:lnTo>
                  <a:pt x="61087" y="61544"/>
                </a:lnTo>
                <a:lnTo>
                  <a:pt x="57492" y="54368"/>
                </a:lnTo>
                <a:lnTo>
                  <a:pt x="56378" y="53682"/>
                </a:lnTo>
                <a:close/>
              </a:path>
              <a:path w="61595" h="97790">
                <a:moveTo>
                  <a:pt x="57107" y="13182"/>
                </a:moveTo>
                <a:lnTo>
                  <a:pt x="35979" y="13182"/>
                </a:lnTo>
                <a:lnTo>
                  <a:pt x="42456" y="17589"/>
                </a:lnTo>
                <a:lnTo>
                  <a:pt x="42456" y="25679"/>
                </a:lnTo>
                <a:lnTo>
                  <a:pt x="40767" y="32127"/>
                </a:lnTo>
                <a:lnTo>
                  <a:pt x="35706" y="36717"/>
                </a:lnTo>
                <a:lnTo>
                  <a:pt x="27282" y="39461"/>
                </a:lnTo>
                <a:lnTo>
                  <a:pt x="15506" y="40373"/>
                </a:lnTo>
                <a:lnTo>
                  <a:pt x="12026" y="40373"/>
                </a:lnTo>
                <a:lnTo>
                  <a:pt x="12026" y="53911"/>
                </a:lnTo>
                <a:lnTo>
                  <a:pt x="17475" y="53682"/>
                </a:lnTo>
                <a:lnTo>
                  <a:pt x="56378" y="53682"/>
                </a:lnTo>
                <a:lnTo>
                  <a:pt x="51485" y="50673"/>
                </a:lnTo>
                <a:lnTo>
                  <a:pt x="48590" y="48933"/>
                </a:lnTo>
                <a:lnTo>
                  <a:pt x="46164" y="48006"/>
                </a:lnTo>
                <a:lnTo>
                  <a:pt x="39446" y="46037"/>
                </a:lnTo>
                <a:lnTo>
                  <a:pt x="45694" y="44538"/>
                </a:lnTo>
                <a:lnTo>
                  <a:pt x="48361" y="43268"/>
                </a:lnTo>
                <a:lnTo>
                  <a:pt x="51828" y="40716"/>
                </a:lnTo>
                <a:lnTo>
                  <a:pt x="57035" y="36791"/>
                </a:lnTo>
                <a:lnTo>
                  <a:pt x="59817" y="31000"/>
                </a:lnTo>
                <a:lnTo>
                  <a:pt x="59817" y="23710"/>
                </a:lnTo>
                <a:lnTo>
                  <a:pt x="57601" y="13758"/>
                </a:lnTo>
                <a:lnTo>
                  <a:pt x="57107" y="13182"/>
                </a:lnTo>
                <a:close/>
              </a:path>
              <a:path w="61595" h="97790">
                <a:moveTo>
                  <a:pt x="27419" y="0"/>
                </a:moveTo>
                <a:lnTo>
                  <a:pt x="21404" y="245"/>
                </a:lnTo>
                <a:lnTo>
                  <a:pt x="15327" y="1011"/>
                </a:lnTo>
                <a:lnTo>
                  <a:pt x="8904" y="2341"/>
                </a:lnTo>
                <a:lnTo>
                  <a:pt x="1854" y="4279"/>
                </a:lnTo>
                <a:lnTo>
                  <a:pt x="2895" y="17462"/>
                </a:lnTo>
                <a:lnTo>
                  <a:pt x="9944" y="14465"/>
                </a:lnTo>
                <a:lnTo>
                  <a:pt x="16078" y="13182"/>
                </a:lnTo>
                <a:lnTo>
                  <a:pt x="57107" y="13182"/>
                </a:lnTo>
                <a:lnTo>
                  <a:pt x="51209" y="6302"/>
                </a:lnTo>
                <a:lnTo>
                  <a:pt x="41021" y="1622"/>
                </a:lnTo>
                <a:lnTo>
                  <a:pt x="27419" y="0"/>
                </a:lnTo>
                <a:close/>
              </a:path>
            </a:pathLst>
          </a:custGeom>
          <a:solidFill>
            <a:srgbClr val="FFFFFF"/>
          </a:solidFill>
        </p:spPr>
        <p:txBody>
          <a:bodyPr wrap="square" lIns="0" tIns="0" rIns="0" bIns="0" rtlCol="0"/>
          <a:lstStyle/>
          <a:p>
            <a:endParaRPr/>
          </a:p>
        </p:txBody>
      </p:sp>
      <p:sp>
        <p:nvSpPr>
          <p:cNvPr id="153" name="object 69"/>
          <p:cNvSpPr/>
          <p:nvPr/>
        </p:nvSpPr>
        <p:spPr>
          <a:xfrm>
            <a:off x="4211965" y="8611292"/>
            <a:ext cx="162560" cy="162560"/>
          </a:xfrm>
          <a:custGeom>
            <a:avLst/>
            <a:gdLst/>
            <a:ahLst/>
            <a:cxnLst/>
            <a:rect l="l" t="t" r="r" b="b"/>
            <a:pathLst>
              <a:path w="162560" h="162559">
                <a:moveTo>
                  <a:pt x="162013" y="80987"/>
                </a:moveTo>
                <a:lnTo>
                  <a:pt x="155647" y="112521"/>
                </a:lnTo>
                <a:lnTo>
                  <a:pt x="138285" y="138272"/>
                </a:lnTo>
                <a:lnTo>
                  <a:pt x="112534" y="155634"/>
                </a:lnTo>
                <a:lnTo>
                  <a:pt x="81000" y="162001"/>
                </a:lnTo>
                <a:lnTo>
                  <a:pt x="49474" y="155634"/>
                </a:lnTo>
                <a:lnTo>
                  <a:pt x="23726" y="138272"/>
                </a:lnTo>
                <a:lnTo>
                  <a:pt x="6366" y="112521"/>
                </a:lnTo>
                <a:lnTo>
                  <a:pt x="0" y="80987"/>
                </a:lnTo>
                <a:lnTo>
                  <a:pt x="6366" y="49457"/>
                </a:lnTo>
                <a:lnTo>
                  <a:pt x="23726" y="23715"/>
                </a:lnTo>
                <a:lnTo>
                  <a:pt x="49474" y="6362"/>
                </a:lnTo>
                <a:lnTo>
                  <a:pt x="81000" y="0"/>
                </a:lnTo>
                <a:lnTo>
                  <a:pt x="112534" y="6362"/>
                </a:lnTo>
                <a:lnTo>
                  <a:pt x="138285" y="23715"/>
                </a:lnTo>
                <a:lnTo>
                  <a:pt x="155647" y="49457"/>
                </a:lnTo>
                <a:lnTo>
                  <a:pt x="162013" y="80987"/>
                </a:lnTo>
                <a:close/>
              </a:path>
            </a:pathLst>
          </a:custGeom>
          <a:ln w="28803">
            <a:solidFill>
              <a:srgbClr val="FFFFFF"/>
            </a:solidFill>
          </a:ln>
        </p:spPr>
        <p:txBody>
          <a:bodyPr wrap="square" lIns="0" tIns="0" rIns="0" bIns="0" rtlCol="0"/>
          <a:lstStyle/>
          <a:p>
            <a:endParaRPr/>
          </a:p>
        </p:txBody>
      </p:sp>
      <p:sp>
        <p:nvSpPr>
          <p:cNvPr id="154" name="object 70"/>
          <p:cNvSpPr/>
          <p:nvPr/>
        </p:nvSpPr>
        <p:spPr>
          <a:xfrm>
            <a:off x="4211965" y="8611292"/>
            <a:ext cx="162560" cy="162560"/>
          </a:xfrm>
          <a:custGeom>
            <a:avLst/>
            <a:gdLst/>
            <a:ahLst/>
            <a:cxnLst/>
            <a:rect l="l" t="t" r="r" b="b"/>
            <a:pathLst>
              <a:path w="162560" h="162559">
                <a:moveTo>
                  <a:pt x="81000" y="0"/>
                </a:moveTo>
                <a:lnTo>
                  <a:pt x="49474" y="6362"/>
                </a:lnTo>
                <a:lnTo>
                  <a:pt x="23726" y="23715"/>
                </a:lnTo>
                <a:lnTo>
                  <a:pt x="6366" y="49457"/>
                </a:lnTo>
                <a:lnTo>
                  <a:pt x="0" y="80987"/>
                </a:lnTo>
                <a:lnTo>
                  <a:pt x="6366" y="112521"/>
                </a:lnTo>
                <a:lnTo>
                  <a:pt x="23726" y="138272"/>
                </a:lnTo>
                <a:lnTo>
                  <a:pt x="49474" y="155634"/>
                </a:lnTo>
                <a:lnTo>
                  <a:pt x="81000" y="162001"/>
                </a:lnTo>
                <a:lnTo>
                  <a:pt x="112534" y="155634"/>
                </a:lnTo>
                <a:lnTo>
                  <a:pt x="138285" y="138272"/>
                </a:lnTo>
                <a:lnTo>
                  <a:pt x="155647" y="112521"/>
                </a:lnTo>
                <a:lnTo>
                  <a:pt x="162013" y="80987"/>
                </a:lnTo>
                <a:lnTo>
                  <a:pt x="155647" y="49457"/>
                </a:lnTo>
                <a:lnTo>
                  <a:pt x="138285" y="23715"/>
                </a:lnTo>
                <a:lnTo>
                  <a:pt x="112534" y="6362"/>
                </a:lnTo>
                <a:lnTo>
                  <a:pt x="81000" y="0"/>
                </a:lnTo>
                <a:close/>
              </a:path>
            </a:pathLst>
          </a:custGeom>
          <a:solidFill>
            <a:srgbClr val="221815"/>
          </a:solidFill>
        </p:spPr>
        <p:txBody>
          <a:bodyPr wrap="square" lIns="0" tIns="0" rIns="0" bIns="0" rtlCol="0"/>
          <a:lstStyle/>
          <a:p>
            <a:endParaRPr/>
          </a:p>
        </p:txBody>
      </p:sp>
      <p:sp>
        <p:nvSpPr>
          <p:cNvPr id="155" name="object 71"/>
          <p:cNvSpPr/>
          <p:nvPr/>
        </p:nvSpPr>
        <p:spPr>
          <a:xfrm>
            <a:off x="4257367" y="8644478"/>
            <a:ext cx="71755" cy="94615"/>
          </a:xfrm>
          <a:custGeom>
            <a:avLst/>
            <a:gdLst/>
            <a:ahLst/>
            <a:cxnLst/>
            <a:rect l="l" t="t" r="r" b="b"/>
            <a:pathLst>
              <a:path w="71754" h="94615">
                <a:moveTo>
                  <a:pt x="58419" y="74739"/>
                </a:moveTo>
                <a:lnTo>
                  <a:pt x="41643" y="74739"/>
                </a:lnTo>
                <a:lnTo>
                  <a:pt x="41643" y="94170"/>
                </a:lnTo>
                <a:lnTo>
                  <a:pt x="58419" y="94170"/>
                </a:lnTo>
                <a:lnTo>
                  <a:pt x="58419" y="74739"/>
                </a:lnTo>
                <a:close/>
              </a:path>
              <a:path w="71754" h="94615">
                <a:moveTo>
                  <a:pt x="58419" y="0"/>
                </a:moveTo>
                <a:lnTo>
                  <a:pt x="35864" y="0"/>
                </a:lnTo>
                <a:lnTo>
                  <a:pt x="0" y="59816"/>
                </a:lnTo>
                <a:lnTo>
                  <a:pt x="0" y="74739"/>
                </a:lnTo>
                <a:lnTo>
                  <a:pt x="71145" y="74739"/>
                </a:lnTo>
                <a:lnTo>
                  <a:pt x="71145" y="62014"/>
                </a:lnTo>
                <a:lnTo>
                  <a:pt x="14693" y="62014"/>
                </a:lnTo>
                <a:lnTo>
                  <a:pt x="38176" y="22097"/>
                </a:lnTo>
                <a:lnTo>
                  <a:pt x="40030" y="18973"/>
                </a:lnTo>
                <a:lnTo>
                  <a:pt x="41071" y="17132"/>
                </a:lnTo>
                <a:lnTo>
                  <a:pt x="43954" y="11455"/>
                </a:lnTo>
                <a:lnTo>
                  <a:pt x="58419" y="11455"/>
                </a:lnTo>
                <a:lnTo>
                  <a:pt x="58419" y="0"/>
                </a:lnTo>
                <a:close/>
              </a:path>
              <a:path w="71754" h="94615">
                <a:moveTo>
                  <a:pt x="58419" y="11455"/>
                </a:moveTo>
                <a:lnTo>
                  <a:pt x="43954" y="11455"/>
                </a:lnTo>
                <a:lnTo>
                  <a:pt x="42798" y="18173"/>
                </a:lnTo>
                <a:lnTo>
                  <a:pt x="42570" y="20713"/>
                </a:lnTo>
                <a:lnTo>
                  <a:pt x="42456" y="23952"/>
                </a:lnTo>
                <a:lnTo>
                  <a:pt x="41986" y="62014"/>
                </a:lnTo>
                <a:lnTo>
                  <a:pt x="58419" y="62014"/>
                </a:lnTo>
                <a:lnTo>
                  <a:pt x="58419" y="11455"/>
                </a:lnTo>
                <a:close/>
              </a:path>
            </a:pathLst>
          </a:custGeom>
          <a:solidFill>
            <a:srgbClr val="FFFFFF"/>
          </a:solidFill>
        </p:spPr>
        <p:txBody>
          <a:bodyPr wrap="square" lIns="0" tIns="0" rIns="0" bIns="0" rtlCol="0"/>
          <a:lstStyle/>
          <a:p>
            <a:endParaRPr/>
          </a:p>
        </p:txBody>
      </p:sp>
      <p:sp>
        <p:nvSpPr>
          <p:cNvPr id="156" name="object 72"/>
          <p:cNvSpPr/>
          <p:nvPr/>
        </p:nvSpPr>
        <p:spPr>
          <a:xfrm>
            <a:off x="4211965" y="8836299"/>
            <a:ext cx="162560" cy="162560"/>
          </a:xfrm>
          <a:custGeom>
            <a:avLst/>
            <a:gdLst/>
            <a:ahLst/>
            <a:cxnLst/>
            <a:rect l="l" t="t" r="r" b="b"/>
            <a:pathLst>
              <a:path w="162560" h="162559">
                <a:moveTo>
                  <a:pt x="162013" y="80987"/>
                </a:moveTo>
                <a:lnTo>
                  <a:pt x="155647" y="112511"/>
                </a:lnTo>
                <a:lnTo>
                  <a:pt x="138285" y="138263"/>
                </a:lnTo>
                <a:lnTo>
                  <a:pt x="112534" y="155631"/>
                </a:lnTo>
                <a:lnTo>
                  <a:pt x="81000" y="162001"/>
                </a:lnTo>
                <a:lnTo>
                  <a:pt x="49474" y="155631"/>
                </a:lnTo>
                <a:lnTo>
                  <a:pt x="23726" y="138263"/>
                </a:lnTo>
                <a:lnTo>
                  <a:pt x="6366" y="112511"/>
                </a:lnTo>
                <a:lnTo>
                  <a:pt x="0" y="80987"/>
                </a:lnTo>
                <a:lnTo>
                  <a:pt x="6366" y="49457"/>
                </a:lnTo>
                <a:lnTo>
                  <a:pt x="23726" y="23715"/>
                </a:lnTo>
                <a:lnTo>
                  <a:pt x="49474" y="6362"/>
                </a:lnTo>
                <a:lnTo>
                  <a:pt x="81000" y="0"/>
                </a:lnTo>
                <a:lnTo>
                  <a:pt x="112534" y="6362"/>
                </a:lnTo>
                <a:lnTo>
                  <a:pt x="138285" y="23715"/>
                </a:lnTo>
                <a:lnTo>
                  <a:pt x="155647" y="49457"/>
                </a:lnTo>
                <a:lnTo>
                  <a:pt x="162013" y="80987"/>
                </a:lnTo>
                <a:close/>
              </a:path>
            </a:pathLst>
          </a:custGeom>
          <a:ln w="28803">
            <a:solidFill>
              <a:srgbClr val="FFFFFF"/>
            </a:solidFill>
          </a:ln>
        </p:spPr>
        <p:txBody>
          <a:bodyPr wrap="square" lIns="0" tIns="0" rIns="0" bIns="0" rtlCol="0"/>
          <a:lstStyle/>
          <a:p>
            <a:endParaRPr/>
          </a:p>
        </p:txBody>
      </p:sp>
      <p:sp>
        <p:nvSpPr>
          <p:cNvPr id="157" name="object 73"/>
          <p:cNvSpPr/>
          <p:nvPr/>
        </p:nvSpPr>
        <p:spPr>
          <a:xfrm>
            <a:off x="4211965" y="8836299"/>
            <a:ext cx="162560" cy="162560"/>
          </a:xfrm>
          <a:custGeom>
            <a:avLst/>
            <a:gdLst/>
            <a:ahLst/>
            <a:cxnLst/>
            <a:rect l="l" t="t" r="r" b="b"/>
            <a:pathLst>
              <a:path w="162560" h="162559">
                <a:moveTo>
                  <a:pt x="81000" y="0"/>
                </a:moveTo>
                <a:lnTo>
                  <a:pt x="49474" y="6362"/>
                </a:lnTo>
                <a:lnTo>
                  <a:pt x="23726" y="23715"/>
                </a:lnTo>
                <a:lnTo>
                  <a:pt x="6366" y="49457"/>
                </a:lnTo>
                <a:lnTo>
                  <a:pt x="0" y="80987"/>
                </a:lnTo>
                <a:lnTo>
                  <a:pt x="6366" y="112511"/>
                </a:lnTo>
                <a:lnTo>
                  <a:pt x="23726" y="138263"/>
                </a:lnTo>
                <a:lnTo>
                  <a:pt x="49474" y="155631"/>
                </a:lnTo>
                <a:lnTo>
                  <a:pt x="81000" y="162001"/>
                </a:lnTo>
                <a:lnTo>
                  <a:pt x="112534" y="155631"/>
                </a:lnTo>
                <a:lnTo>
                  <a:pt x="138285" y="138263"/>
                </a:lnTo>
                <a:lnTo>
                  <a:pt x="155647" y="112511"/>
                </a:lnTo>
                <a:lnTo>
                  <a:pt x="162013" y="80987"/>
                </a:lnTo>
                <a:lnTo>
                  <a:pt x="155647" y="49457"/>
                </a:lnTo>
                <a:lnTo>
                  <a:pt x="138285" y="23715"/>
                </a:lnTo>
                <a:lnTo>
                  <a:pt x="112534" y="6362"/>
                </a:lnTo>
                <a:lnTo>
                  <a:pt x="81000" y="0"/>
                </a:lnTo>
                <a:close/>
              </a:path>
            </a:pathLst>
          </a:custGeom>
          <a:solidFill>
            <a:srgbClr val="221815"/>
          </a:solidFill>
        </p:spPr>
        <p:txBody>
          <a:bodyPr wrap="square" lIns="0" tIns="0" rIns="0" bIns="0" rtlCol="0"/>
          <a:lstStyle/>
          <a:p>
            <a:endParaRPr/>
          </a:p>
        </p:txBody>
      </p:sp>
      <p:sp>
        <p:nvSpPr>
          <p:cNvPr id="162" name="object 74"/>
          <p:cNvSpPr/>
          <p:nvPr/>
        </p:nvSpPr>
        <p:spPr>
          <a:xfrm>
            <a:off x="4265229" y="8869928"/>
            <a:ext cx="59690" cy="95250"/>
          </a:xfrm>
          <a:custGeom>
            <a:avLst/>
            <a:gdLst/>
            <a:ahLst/>
            <a:cxnLst/>
            <a:rect l="l" t="t" r="r" b="b"/>
            <a:pathLst>
              <a:path w="59689" h="95250">
                <a:moveTo>
                  <a:pt x="342" y="77393"/>
                </a:moveTo>
                <a:lnTo>
                  <a:pt x="0" y="92430"/>
                </a:lnTo>
                <a:lnTo>
                  <a:pt x="11912" y="94742"/>
                </a:lnTo>
                <a:lnTo>
                  <a:pt x="16078" y="95211"/>
                </a:lnTo>
                <a:lnTo>
                  <a:pt x="21170" y="95211"/>
                </a:lnTo>
                <a:lnTo>
                  <a:pt x="37192" y="93059"/>
                </a:lnTo>
                <a:lnTo>
                  <a:pt x="49198" y="86848"/>
                </a:lnTo>
                <a:lnTo>
                  <a:pt x="53313" y="81445"/>
                </a:lnTo>
                <a:lnTo>
                  <a:pt x="12725" y="81445"/>
                </a:lnTo>
                <a:lnTo>
                  <a:pt x="7164" y="80284"/>
                </a:lnTo>
                <a:lnTo>
                  <a:pt x="342" y="77393"/>
                </a:lnTo>
                <a:close/>
              </a:path>
              <a:path w="59689" h="95250">
                <a:moveTo>
                  <a:pt x="53432" y="46507"/>
                </a:moveTo>
                <a:lnTo>
                  <a:pt x="17818" y="46507"/>
                </a:lnTo>
                <a:lnTo>
                  <a:pt x="27650" y="47714"/>
                </a:lnTo>
                <a:lnTo>
                  <a:pt x="34955" y="51220"/>
                </a:lnTo>
                <a:lnTo>
                  <a:pt x="39504" y="56853"/>
                </a:lnTo>
                <a:lnTo>
                  <a:pt x="41071" y="64439"/>
                </a:lnTo>
                <a:lnTo>
                  <a:pt x="39630" y="71586"/>
                </a:lnTo>
                <a:lnTo>
                  <a:pt x="35444" y="76933"/>
                </a:lnTo>
                <a:lnTo>
                  <a:pt x="28684" y="80289"/>
                </a:lnTo>
                <a:lnTo>
                  <a:pt x="19672" y="81445"/>
                </a:lnTo>
                <a:lnTo>
                  <a:pt x="53313" y="81445"/>
                </a:lnTo>
                <a:lnTo>
                  <a:pt x="56738" y="76933"/>
                </a:lnTo>
                <a:lnTo>
                  <a:pt x="59347" y="63741"/>
                </a:lnTo>
                <a:lnTo>
                  <a:pt x="56980" y="51650"/>
                </a:lnTo>
                <a:lnTo>
                  <a:pt x="53432" y="46507"/>
                </a:lnTo>
                <a:close/>
              </a:path>
              <a:path w="59689" h="95250">
                <a:moveTo>
                  <a:pt x="56108" y="0"/>
                </a:moveTo>
                <a:lnTo>
                  <a:pt x="2311" y="0"/>
                </a:lnTo>
                <a:lnTo>
                  <a:pt x="1498" y="48818"/>
                </a:lnTo>
                <a:lnTo>
                  <a:pt x="7747" y="47193"/>
                </a:lnTo>
                <a:lnTo>
                  <a:pt x="12382" y="46507"/>
                </a:lnTo>
                <a:lnTo>
                  <a:pt x="53432" y="46507"/>
                </a:lnTo>
                <a:lnTo>
                  <a:pt x="50384" y="42087"/>
                </a:lnTo>
                <a:lnTo>
                  <a:pt x="40316" y="35802"/>
                </a:lnTo>
                <a:lnTo>
                  <a:pt x="30835" y="34124"/>
                </a:lnTo>
                <a:lnTo>
                  <a:pt x="17589" y="34124"/>
                </a:lnTo>
                <a:lnTo>
                  <a:pt x="18161" y="13068"/>
                </a:lnTo>
                <a:lnTo>
                  <a:pt x="56108" y="13068"/>
                </a:lnTo>
                <a:lnTo>
                  <a:pt x="56108" y="0"/>
                </a:lnTo>
                <a:close/>
              </a:path>
              <a:path w="59689" h="95250">
                <a:moveTo>
                  <a:pt x="27533" y="33540"/>
                </a:moveTo>
                <a:lnTo>
                  <a:pt x="22796" y="33655"/>
                </a:lnTo>
                <a:lnTo>
                  <a:pt x="17589" y="34124"/>
                </a:lnTo>
                <a:lnTo>
                  <a:pt x="30835" y="34124"/>
                </a:lnTo>
                <a:lnTo>
                  <a:pt x="27533" y="33540"/>
                </a:lnTo>
                <a:close/>
              </a:path>
            </a:pathLst>
          </a:custGeom>
          <a:solidFill>
            <a:srgbClr val="FFFFFF"/>
          </a:solidFill>
        </p:spPr>
        <p:txBody>
          <a:bodyPr wrap="square" lIns="0" tIns="0" rIns="0" bIns="0" rtlCol="0"/>
          <a:lstStyle/>
          <a:p>
            <a:endParaRPr/>
          </a:p>
        </p:txBody>
      </p:sp>
      <p:sp>
        <p:nvSpPr>
          <p:cNvPr id="163" name="object 83"/>
          <p:cNvSpPr/>
          <p:nvPr/>
        </p:nvSpPr>
        <p:spPr>
          <a:xfrm>
            <a:off x="431962" y="7108387"/>
            <a:ext cx="3543300" cy="2362200"/>
          </a:xfrm>
          <a:custGeom>
            <a:avLst/>
            <a:gdLst/>
            <a:ahLst/>
            <a:cxnLst/>
            <a:rect l="l" t="t" r="r" b="b"/>
            <a:pathLst>
              <a:path w="3543300" h="2362200">
                <a:moveTo>
                  <a:pt x="3524465" y="0"/>
                </a:moveTo>
                <a:lnTo>
                  <a:pt x="18453" y="0"/>
                </a:lnTo>
                <a:lnTo>
                  <a:pt x="11288" y="1454"/>
                </a:lnTo>
                <a:lnTo>
                  <a:pt x="5421" y="5416"/>
                </a:lnTo>
                <a:lnTo>
                  <a:pt x="1456" y="11283"/>
                </a:lnTo>
                <a:lnTo>
                  <a:pt x="0" y="18453"/>
                </a:lnTo>
                <a:lnTo>
                  <a:pt x="0" y="2343467"/>
                </a:lnTo>
                <a:lnTo>
                  <a:pt x="1456" y="2350631"/>
                </a:lnTo>
                <a:lnTo>
                  <a:pt x="5421" y="2356499"/>
                </a:lnTo>
                <a:lnTo>
                  <a:pt x="11288" y="2360464"/>
                </a:lnTo>
                <a:lnTo>
                  <a:pt x="18453" y="2361920"/>
                </a:lnTo>
                <a:lnTo>
                  <a:pt x="3524465" y="2361920"/>
                </a:lnTo>
                <a:lnTo>
                  <a:pt x="3531637" y="2360464"/>
                </a:lnTo>
                <a:lnTo>
                  <a:pt x="3537508" y="2356499"/>
                </a:lnTo>
                <a:lnTo>
                  <a:pt x="3541475" y="2350631"/>
                </a:lnTo>
                <a:lnTo>
                  <a:pt x="3542931" y="2343467"/>
                </a:lnTo>
                <a:lnTo>
                  <a:pt x="3542931" y="18453"/>
                </a:lnTo>
                <a:lnTo>
                  <a:pt x="3541475" y="11283"/>
                </a:lnTo>
                <a:lnTo>
                  <a:pt x="3537508" y="5416"/>
                </a:lnTo>
                <a:lnTo>
                  <a:pt x="3531637" y="1454"/>
                </a:lnTo>
                <a:lnTo>
                  <a:pt x="3524465" y="0"/>
                </a:lnTo>
                <a:close/>
              </a:path>
            </a:pathLst>
          </a:custGeom>
          <a:solidFill>
            <a:srgbClr val="FFFFFF"/>
          </a:solidFill>
        </p:spPr>
        <p:txBody>
          <a:bodyPr wrap="square" lIns="0" tIns="0" rIns="0" bIns="0" rtlCol="0"/>
          <a:lstStyle/>
          <a:p>
            <a:endParaRPr/>
          </a:p>
        </p:txBody>
      </p:sp>
      <p:sp>
        <p:nvSpPr>
          <p:cNvPr id="166" name="object 84"/>
          <p:cNvSpPr/>
          <p:nvPr/>
        </p:nvSpPr>
        <p:spPr>
          <a:xfrm>
            <a:off x="2830802" y="7708081"/>
            <a:ext cx="406400" cy="276860"/>
          </a:xfrm>
          <a:custGeom>
            <a:avLst/>
            <a:gdLst/>
            <a:ahLst/>
            <a:cxnLst/>
            <a:rect l="l" t="t" r="r" b="b"/>
            <a:pathLst>
              <a:path w="406400" h="276859">
                <a:moveTo>
                  <a:pt x="405955" y="276796"/>
                </a:moveTo>
                <a:lnTo>
                  <a:pt x="0" y="276796"/>
                </a:lnTo>
                <a:lnTo>
                  <a:pt x="0" y="0"/>
                </a:lnTo>
                <a:lnTo>
                  <a:pt x="405955" y="0"/>
                </a:lnTo>
                <a:lnTo>
                  <a:pt x="405955" y="276796"/>
                </a:lnTo>
                <a:close/>
              </a:path>
            </a:pathLst>
          </a:custGeom>
          <a:solidFill>
            <a:srgbClr val="EBECEC"/>
          </a:solidFill>
        </p:spPr>
        <p:txBody>
          <a:bodyPr wrap="square" lIns="0" tIns="0" rIns="0" bIns="0" rtlCol="0"/>
          <a:lstStyle/>
          <a:p>
            <a:endParaRPr/>
          </a:p>
        </p:txBody>
      </p:sp>
      <p:sp>
        <p:nvSpPr>
          <p:cNvPr id="167" name="object 85"/>
          <p:cNvSpPr/>
          <p:nvPr/>
        </p:nvSpPr>
        <p:spPr>
          <a:xfrm>
            <a:off x="3015345" y="8973941"/>
            <a:ext cx="221615" cy="166370"/>
          </a:xfrm>
          <a:custGeom>
            <a:avLst/>
            <a:gdLst/>
            <a:ahLst/>
            <a:cxnLst/>
            <a:rect l="l" t="t" r="r" b="b"/>
            <a:pathLst>
              <a:path w="221614" h="166370">
                <a:moveTo>
                  <a:pt x="221424" y="166065"/>
                </a:moveTo>
                <a:lnTo>
                  <a:pt x="0" y="166065"/>
                </a:lnTo>
                <a:lnTo>
                  <a:pt x="0" y="0"/>
                </a:lnTo>
                <a:lnTo>
                  <a:pt x="221424" y="0"/>
                </a:lnTo>
                <a:lnTo>
                  <a:pt x="221424" y="166065"/>
                </a:lnTo>
                <a:close/>
              </a:path>
            </a:pathLst>
          </a:custGeom>
          <a:solidFill>
            <a:srgbClr val="EBECEC"/>
          </a:solidFill>
        </p:spPr>
        <p:txBody>
          <a:bodyPr wrap="square" lIns="0" tIns="0" rIns="0" bIns="0" rtlCol="0"/>
          <a:lstStyle/>
          <a:p>
            <a:endParaRPr/>
          </a:p>
        </p:txBody>
      </p:sp>
      <p:sp>
        <p:nvSpPr>
          <p:cNvPr id="168" name="object 86"/>
          <p:cNvSpPr/>
          <p:nvPr/>
        </p:nvSpPr>
        <p:spPr>
          <a:xfrm>
            <a:off x="542681" y="7237533"/>
            <a:ext cx="3432810" cy="101600"/>
          </a:xfrm>
          <a:custGeom>
            <a:avLst/>
            <a:gdLst/>
            <a:ahLst/>
            <a:cxnLst/>
            <a:rect l="l" t="t" r="r" b="b"/>
            <a:pathLst>
              <a:path w="3432810" h="101600">
                <a:moveTo>
                  <a:pt x="0" y="0"/>
                </a:moveTo>
                <a:lnTo>
                  <a:pt x="3432213" y="0"/>
                </a:lnTo>
                <a:lnTo>
                  <a:pt x="3432213" y="101498"/>
                </a:lnTo>
                <a:lnTo>
                  <a:pt x="0" y="101498"/>
                </a:lnTo>
                <a:lnTo>
                  <a:pt x="0" y="0"/>
                </a:lnTo>
                <a:close/>
              </a:path>
            </a:pathLst>
          </a:custGeom>
          <a:solidFill>
            <a:srgbClr val="EBECEC"/>
          </a:solidFill>
        </p:spPr>
        <p:txBody>
          <a:bodyPr wrap="square" lIns="0" tIns="0" rIns="0" bIns="0" rtlCol="0"/>
          <a:lstStyle/>
          <a:p>
            <a:endParaRPr/>
          </a:p>
        </p:txBody>
      </p:sp>
      <p:sp>
        <p:nvSpPr>
          <p:cNvPr id="171" name="object 87"/>
          <p:cNvSpPr/>
          <p:nvPr/>
        </p:nvSpPr>
        <p:spPr>
          <a:xfrm>
            <a:off x="542681" y="7108349"/>
            <a:ext cx="406400" cy="129539"/>
          </a:xfrm>
          <a:custGeom>
            <a:avLst/>
            <a:gdLst/>
            <a:ahLst/>
            <a:cxnLst/>
            <a:rect l="l" t="t" r="r" b="b"/>
            <a:pathLst>
              <a:path w="406400" h="129540">
                <a:moveTo>
                  <a:pt x="0" y="0"/>
                </a:moveTo>
                <a:lnTo>
                  <a:pt x="405955" y="0"/>
                </a:lnTo>
                <a:lnTo>
                  <a:pt x="405955" y="129184"/>
                </a:lnTo>
                <a:lnTo>
                  <a:pt x="0" y="129184"/>
                </a:lnTo>
                <a:lnTo>
                  <a:pt x="0" y="0"/>
                </a:lnTo>
                <a:close/>
              </a:path>
            </a:pathLst>
          </a:custGeom>
          <a:solidFill>
            <a:srgbClr val="EBECEC"/>
          </a:solidFill>
        </p:spPr>
        <p:txBody>
          <a:bodyPr wrap="square" lIns="0" tIns="0" rIns="0" bIns="0" rtlCol="0"/>
          <a:lstStyle/>
          <a:p>
            <a:endParaRPr/>
          </a:p>
        </p:txBody>
      </p:sp>
      <p:sp>
        <p:nvSpPr>
          <p:cNvPr id="178" name="object 88"/>
          <p:cNvSpPr/>
          <p:nvPr/>
        </p:nvSpPr>
        <p:spPr>
          <a:xfrm>
            <a:off x="542681" y="7984878"/>
            <a:ext cx="3432810" cy="101600"/>
          </a:xfrm>
          <a:custGeom>
            <a:avLst/>
            <a:gdLst/>
            <a:ahLst/>
            <a:cxnLst/>
            <a:rect l="l" t="t" r="r" b="b"/>
            <a:pathLst>
              <a:path w="3432810" h="101600">
                <a:moveTo>
                  <a:pt x="3432213" y="101498"/>
                </a:moveTo>
                <a:lnTo>
                  <a:pt x="0" y="101498"/>
                </a:lnTo>
                <a:lnTo>
                  <a:pt x="0" y="0"/>
                </a:lnTo>
                <a:lnTo>
                  <a:pt x="3432213" y="0"/>
                </a:lnTo>
                <a:lnTo>
                  <a:pt x="3432213" y="101498"/>
                </a:lnTo>
                <a:close/>
              </a:path>
            </a:pathLst>
          </a:custGeom>
          <a:solidFill>
            <a:srgbClr val="EBECEC"/>
          </a:solidFill>
        </p:spPr>
        <p:txBody>
          <a:bodyPr wrap="square" lIns="0" tIns="0" rIns="0" bIns="0" rtlCol="0"/>
          <a:lstStyle/>
          <a:p>
            <a:endParaRPr/>
          </a:p>
        </p:txBody>
      </p:sp>
      <p:sp>
        <p:nvSpPr>
          <p:cNvPr id="179" name="object 89"/>
          <p:cNvSpPr/>
          <p:nvPr/>
        </p:nvSpPr>
        <p:spPr>
          <a:xfrm>
            <a:off x="542668" y="7708081"/>
            <a:ext cx="867410" cy="276860"/>
          </a:xfrm>
          <a:custGeom>
            <a:avLst/>
            <a:gdLst/>
            <a:ahLst/>
            <a:cxnLst/>
            <a:rect l="l" t="t" r="r" b="b"/>
            <a:pathLst>
              <a:path w="867410" h="276859">
                <a:moveTo>
                  <a:pt x="867283" y="276796"/>
                </a:moveTo>
                <a:lnTo>
                  <a:pt x="0" y="276796"/>
                </a:lnTo>
                <a:lnTo>
                  <a:pt x="0" y="0"/>
                </a:lnTo>
                <a:lnTo>
                  <a:pt x="867283" y="0"/>
                </a:lnTo>
                <a:lnTo>
                  <a:pt x="867283" y="276796"/>
                </a:lnTo>
                <a:close/>
              </a:path>
            </a:pathLst>
          </a:custGeom>
          <a:solidFill>
            <a:srgbClr val="EBECEC"/>
          </a:solidFill>
        </p:spPr>
        <p:txBody>
          <a:bodyPr wrap="square" lIns="0" tIns="0" rIns="0" bIns="0" rtlCol="0"/>
          <a:lstStyle/>
          <a:p>
            <a:endParaRPr/>
          </a:p>
        </p:txBody>
      </p:sp>
      <p:sp>
        <p:nvSpPr>
          <p:cNvPr id="180" name="object 90"/>
          <p:cNvSpPr/>
          <p:nvPr/>
        </p:nvSpPr>
        <p:spPr>
          <a:xfrm>
            <a:off x="1742094" y="7708081"/>
            <a:ext cx="406400" cy="276860"/>
          </a:xfrm>
          <a:custGeom>
            <a:avLst/>
            <a:gdLst/>
            <a:ahLst/>
            <a:cxnLst/>
            <a:rect l="l" t="t" r="r" b="b"/>
            <a:pathLst>
              <a:path w="406400" h="276859">
                <a:moveTo>
                  <a:pt x="405955" y="276796"/>
                </a:moveTo>
                <a:lnTo>
                  <a:pt x="0" y="276796"/>
                </a:lnTo>
                <a:lnTo>
                  <a:pt x="0" y="0"/>
                </a:lnTo>
                <a:lnTo>
                  <a:pt x="405955" y="0"/>
                </a:lnTo>
                <a:lnTo>
                  <a:pt x="405955" y="276796"/>
                </a:lnTo>
                <a:close/>
              </a:path>
            </a:pathLst>
          </a:custGeom>
          <a:solidFill>
            <a:srgbClr val="EBECEC"/>
          </a:solidFill>
        </p:spPr>
        <p:txBody>
          <a:bodyPr wrap="square" lIns="0" tIns="0" rIns="0" bIns="0" rtlCol="0"/>
          <a:lstStyle/>
          <a:p>
            <a:endParaRPr/>
          </a:p>
        </p:txBody>
      </p:sp>
      <p:sp>
        <p:nvSpPr>
          <p:cNvPr id="181" name="object 91"/>
          <p:cNvSpPr/>
          <p:nvPr/>
        </p:nvSpPr>
        <p:spPr>
          <a:xfrm>
            <a:off x="431962" y="7108362"/>
            <a:ext cx="111125" cy="2362200"/>
          </a:xfrm>
          <a:custGeom>
            <a:avLst/>
            <a:gdLst/>
            <a:ahLst/>
            <a:cxnLst/>
            <a:rect l="l" t="t" r="r" b="b"/>
            <a:pathLst>
              <a:path w="111125" h="2362200">
                <a:moveTo>
                  <a:pt x="110718" y="0"/>
                </a:moveTo>
                <a:lnTo>
                  <a:pt x="18453" y="0"/>
                </a:lnTo>
                <a:lnTo>
                  <a:pt x="11288" y="1454"/>
                </a:lnTo>
                <a:lnTo>
                  <a:pt x="5421" y="5416"/>
                </a:lnTo>
                <a:lnTo>
                  <a:pt x="1456" y="11283"/>
                </a:lnTo>
                <a:lnTo>
                  <a:pt x="0" y="18453"/>
                </a:lnTo>
                <a:lnTo>
                  <a:pt x="0" y="2343492"/>
                </a:lnTo>
                <a:lnTo>
                  <a:pt x="1456" y="2350657"/>
                </a:lnTo>
                <a:lnTo>
                  <a:pt x="5421" y="2356524"/>
                </a:lnTo>
                <a:lnTo>
                  <a:pt x="11288" y="2360489"/>
                </a:lnTo>
                <a:lnTo>
                  <a:pt x="18453" y="2361945"/>
                </a:lnTo>
                <a:lnTo>
                  <a:pt x="110718" y="2361945"/>
                </a:lnTo>
                <a:lnTo>
                  <a:pt x="110718" y="0"/>
                </a:lnTo>
                <a:close/>
              </a:path>
            </a:pathLst>
          </a:custGeom>
          <a:solidFill>
            <a:srgbClr val="727171"/>
          </a:solidFill>
        </p:spPr>
        <p:txBody>
          <a:bodyPr wrap="square" lIns="0" tIns="0" rIns="0" bIns="0" rtlCol="0"/>
          <a:lstStyle/>
          <a:p>
            <a:endParaRPr/>
          </a:p>
        </p:txBody>
      </p:sp>
      <p:sp>
        <p:nvSpPr>
          <p:cNvPr id="182" name="object 92"/>
          <p:cNvSpPr/>
          <p:nvPr/>
        </p:nvSpPr>
        <p:spPr>
          <a:xfrm>
            <a:off x="542681" y="7708081"/>
            <a:ext cx="3432810" cy="0"/>
          </a:xfrm>
          <a:custGeom>
            <a:avLst/>
            <a:gdLst/>
            <a:ahLst/>
            <a:cxnLst/>
            <a:rect l="l" t="t" r="r" b="b"/>
            <a:pathLst>
              <a:path w="3432810">
                <a:moveTo>
                  <a:pt x="0" y="0"/>
                </a:moveTo>
                <a:lnTo>
                  <a:pt x="3432213" y="0"/>
                </a:lnTo>
              </a:path>
            </a:pathLst>
          </a:custGeom>
          <a:ln w="8305">
            <a:solidFill>
              <a:srgbClr val="221815"/>
            </a:solidFill>
          </a:ln>
        </p:spPr>
        <p:txBody>
          <a:bodyPr wrap="square" lIns="0" tIns="0" rIns="0" bIns="0" rtlCol="0"/>
          <a:lstStyle/>
          <a:p>
            <a:endParaRPr/>
          </a:p>
        </p:txBody>
      </p:sp>
      <p:sp>
        <p:nvSpPr>
          <p:cNvPr id="183" name="object 93"/>
          <p:cNvSpPr/>
          <p:nvPr/>
        </p:nvSpPr>
        <p:spPr>
          <a:xfrm>
            <a:off x="542681" y="7237533"/>
            <a:ext cx="3432810" cy="0"/>
          </a:xfrm>
          <a:custGeom>
            <a:avLst/>
            <a:gdLst/>
            <a:ahLst/>
            <a:cxnLst/>
            <a:rect l="l" t="t" r="r" b="b"/>
            <a:pathLst>
              <a:path w="3432810">
                <a:moveTo>
                  <a:pt x="0" y="0"/>
                </a:moveTo>
                <a:lnTo>
                  <a:pt x="3432213" y="0"/>
                </a:lnTo>
              </a:path>
            </a:pathLst>
          </a:custGeom>
          <a:ln w="8305">
            <a:solidFill>
              <a:srgbClr val="221815"/>
            </a:solidFill>
          </a:ln>
        </p:spPr>
        <p:txBody>
          <a:bodyPr wrap="square" lIns="0" tIns="0" rIns="0" bIns="0" rtlCol="0"/>
          <a:lstStyle/>
          <a:p>
            <a:endParaRPr/>
          </a:p>
        </p:txBody>
      </p:sp>
      <p:sp>
        <p:nvSpPr>
          <p:cNvPr id="184" name="object 94"/>
          <p:cNvSpPr/>
          <p:nvPr/>
        </p:nvSpPr>
        <p:spPr>
          <a:xfrm>
            <a:off x="542681" y="7984878"/>
            <a:ext cx="3432810" cy="0"/>
          </a:xfrm>
          <a:custGeom>
            <a:avLst/>
            <a:gdLst/>
            <a:ahLst/>
            <a:cxnLst/>
            <a:rect l="l" t="t" r="r" b="b"/>
            <a:pathLst>
              <a:path w="3432810">
                <a:moveTo>
                  <a:pt x="0" y="0"/>
                </a:moveTo>
                <a:lnTo>
                  <a:pt x="3432213" y="0"/>
                </a:lnTo>
              </a:path>
            </a:pathLst>
          </a:custGeom>
          <a:ln w="8305">
            <a:solidFill>
              <a:srgbClr val="221815"/>
            </a:solidFill>
          </a:ln>
        </p:spPr>
        <p:txBody>
          <a:bodyPr wrap="square" lIns="0" tIns="0" rIns="0" bIns="0" rtlCol="0"/>
          <a:lstStyle/>
          <a:p>
            <a:endParaRPr/>
          </a:p>
        </p:txBody>
      </p:sp>
      <p:sp>
        <p:nvSpPr>
          <p:cNvPr id="185" name="object 95"/>
          <p:cNvSpPr/>
          <p:nvPr/>
        </p:nvSpPr>
        <p:spPr>
          <a:xfrm>
            <a:off x="1742081" y="7708081"/>
            <a:ext cx="0" cy="276860"/>
          </a:xfrm>
          <a:custGeom>
            <a:avLst/>
            <a:gdLst/>
            <a:ahLst/>
            <a:cxnLst/>
            <a:rect l="l" t="t" r="r" b="b"/>
            <a:pathLst>
              <a:path h="276859">
                <a:moveTo>
                  <a:pt x="0" y="0"/>
                </a:moveTo>
                <a:lnTo>
                  <a:pt x="0" y="276796"/>
                </a:lnTo>
              </a:path>
            </a:pathLst>
          </a:custGeom>
          <a:ln w="8305">
            <a:solidFill>
              <a:srgbClr val="221815"/>
            </a:solidFill>
          </a:ln>
        </p:spPr>
        <p:txBody>
          <a:bodyPr wrap="square" lIns="0" tIns="0" rIns="0" bIns="0" rtlCol="0"/>
          <a:lstStyle/>
          <a:p>
            <a:endParaRPr/>
          </a:p>
        </p:txBody>
      </p:sp>
      <p:sp>
        <p:nvSpPr>
          <p:cNvPr id="186" name="object 96"/>
          <p:cNvSpPr/>
          <p:nvPr/>
        </p:nvSpPr>
        <p:spPr>
          <a:xfrm>
            <a:off x="2830802" y="7708081"/>
            <a:ext cx="0" cy="276860"/>
          </a:xfrm>
          <a:custGeom>
            <a:avLst/>
            <a:gdLst/>
            <a:ahLst/>
            <a:cxnLst/>
            <a:rect l="l" t="t" r="r" b="b"/>
            <a:pathLst>
              <a:path h="276859">
                <a:moveTo>
                  <a:pt x="0" y="0"/>
                </a:moveTo>
                <a:lnTo>
                  <a:pt x="0" y="276796"/>
                </a:lnTo>
              </a:path>
            </a:pathLst>
          </a:custGeom>
          <a:ln w="8305">
            <a:solidFill>
              <a:srgbClr val="221815"/>
            </a:solidFill>
          </a:ln>
        </p:spPr>
        <p:txBody>
          <a:bodyPr wrap="square" lIns="0" tIns="0" rIns="0" bIns="0" rtlCol="0"/>
          <a:lstStyle/>
          <a:p>
            <a:endParaRPr/>
          </a:p>
        </p:txBody>
      </p:sp>
      <p:sp>
        <p:nvSpPr>
          <p:cNvPr id="187" name="object 97"/>
          <p:cNvSpPr/>
          <p:nvPr/>
        </p:nvSpPr>
        <p:spPr>
          <a:xfrm>
            <a:off x="3015333" y="8086376"/>
            <a:ext cx="0" cy="885825"/>
          </a:xfrm>
          <a:custGeom>
            <a:avLst/>
            <a:gdLst/>
            <a:ahLst/>
            <a:cxnLst/>
            <a:rect l="l" t="t" r="r" b="b"/>
            <a:pathLst>
              <a:path h="885825">
                <a:moveTo>
                  <a:pt x="0" y="0"/>
                </a:moveTo>
                <a:lnTo>
                  <a:pt x="0" y="885723"/>
                </a:lnTo>
              </a:path>
            </a:pathLst>
          </a:custGeom>
          <a:ln w="3175">
            <a:solidFill>
              <a:srgbClr val="221815"/>
            </a:solidFill>
          </a:ln>
        </p:spPr>
        <p:txBody>
          <a:bodyPr wrap="square" lIns="0" tIns="0" rIns="0" bIns="0" rtlCol="0"/>
          <a:lstStyle/>
          <a:p>
            <a:endParaRPr/>
          </a:p>
        </p:txBody>
      </p:sp>
      <p:sp>
        <p:nvSpPr>
          <p:cNvPr id="191" name="object 98"/>
          <p:cNvSpPr/>
          <p:nvPr/>
        </p:nvSpPr>
        <p:spPr>
          <a:xfrm>
            <a:off x="653387" y="8086376"/>
            <a:ext cx="0" cy="885825"/>
          </a:xfrm>
          <a:custGeom>
            <a:avLst/>
            <a:gdLst/>
            <a:ahLst/>
            <a:cxnLst/>
            <a:rect l="l" t="t" r="r" b="b"/>
            <a:pathLst>
              <a:path h="885825">
                <a:moveTo>
                  <a:pt x="0" y="0"/>
                </a:moveTo>
                <a:lnTo>
                  <a:pt x="0" y="885723"/>
                </a:lnTo>
              </a:path>
            </a:pathLst>
          </a:custGeom>
          <a:ln w="3175">
            <a:solidFill>
              <a:srgbClr val="221815"/>
            </a:solidFill>
          </a:ln>
        </p:spPr>
        <p:txBody>
          <a:bodyPr wrap="square" lIns="0" tIns="0" rIns="0" bIns="0" rtlCol="0"/>
          <a:lstStyle/>
          <a:p>
            <a:endParaRPr/>
          </a:p>
        </p:txBody>
      </p:sp>
      <p:sp>
        <p:nvSpPr>
          <p:cNvPr id="193" name="object 99"/>
          <p:cNvSpPr/>
          <p:nvPr/>
        </p:nvSpPr>
        <p:spPr>
          <a:xfrm>
            <a:off x="1354592" y="8086376"/>
            <a:ext cx="0" cy="885825"/>
          </a:xfrm>
          <a:custGeom>
            <a:avLst/>
            <a:gdLst/>
            <a:ahLst/>
            <a:cxnLst/>
            <a:rect l="l" t="t" r="r" b="b"/>
            <a:pathLst>
              <a:path h="885825">
                <a:moveTo>
                  <a:pt x="0" y="0"/>
                </a:moveTo>
                <a:lnTo>
                  <a:pt x="0" y="885723"/>
                </a:lnTo>
              </a:path>
            </a:pathLst>
          </a:custGeom>
          <a:ln w="3175">
            <a:solidFill>
              <a:srgbClr val="221815"/>
            </a:solidFill>
          </a:ln>
        </p:spPr>
        <p:txBody>
          <a:bodyPr wrap="square" lIns="0" tIns="0" rIns="0" bIns="0" rtlCol="0"/>
          <a:lstStyle/>
          <a:p>
            <a:endParaRPr/>
          </a:p>
        </p:txBody>
      </p:sp>
      <p:sp>
        <p:nvSpPr>
          <p:cNvPr id="194" name="object 100"/>
          <p:cNvSpPr/>
          <p:nvPr/>
        </p:nvSpPr>
        <p:spPr>
          <a:xfrm>
            <a:off x="1908172" y="8086376"/>
            <a:ext cx="0" cy="885825"/>
          </a:xfrm>
          <a:custGeom>
            <a:avLst/>
            <a:gdLst/>
            <a:ahLst/>
            <a:cxnLst/>
            <a:rect l="l" t="t" r="r" b="b"/>
            <a:pathLst>
              <a:path h="885825">
                <a:moveTo>
                  <a:pt x="0" y="0"/>
                </a:moveTo>
                <a:lnTo>
                  <a:pt x="0" y="885723"/>
                </a:lnTo>
              </a:path>
            </a:pathLst>
          </a:custGeom>
          <a:ln w="3175">
            <a:solidFill>
              <a:srgbClr val="221815"/>
            </a:solidFill>
          </a:ln>
        </p:spPr>
        <p:txBody>
          <a:bodyPr wrap="square" lIns="0" tIns="0" rIns="0" bIns="0" rtlCol="0"/>
          <a:lstStyle/>
          <a:p>
            <a:endParaRPr/>
          </a:p>
        </p:txBody>
      </p:sp>
      <p:sp>
        <p:nvSpPr>
          <p:cNvPr id="195" name="object 101"/>
          <p:cNvSpPr/>
          <p:nvPr/>
        </p:nvSpPr>
        <p:spPr>
          <a:xfrm>
            <a:off x="2461765" y="8086376"/>
            <a:ext cx="0" cy="885825"/>
          </a:xfrm>
          <a:custGeom>
            <a:avLst/>
            <a:gdLst/>
            <a:ahLst/>
            <a:cxnLst/>
            <a:rect l="l" t="t" r="r" b="b"/>
            <a:pathLst>
              <a:path h="885825">
                <a:moveTo>
                  <a:pt x="0" y="0"/>
                </a:moveTo>
                <a:lnTo>
                  <a:pt x="0" y="885723"/>
                </a:lnTo>
              </a:path>
            </a:pathLst>
          </a:custGeom>
          <a:ln w="3175">
            <a:solidFill>
              <a:srgbClr val="221815"/>
            </a:solidFill>
          </a:ln>
        </p:spPr>
        <p:txBody>
          <a:bodyPr wrap="square" lIns="0" tIns="0" rIns="0" bIns="0" rtlCol="0"/>
          <a:lstStyle/>
          <a:p>
            <a:endParaRPr/>
          </a:p>
        </p:txBody>
      </p:sp>
      <p:sp>
        <p:nvSpPr>
          <p:cNvPr id="196" name="object 102"/>
          <p:cNvSpPr/>
          <p:nvPr/>
        </p:nvSpPr>
        <p:spPr>
          <a:xfrm>
            <a:off x="1022449" y="8086376"/>
            <a:ext cx="0" cy="885825"/>
          </a:xfrm>
          <a:custGeom>
            <a:avLst/>
            <a:gdLst/>
            <a:ahLst/>
            <a:cxnLst/>
            <a:rect l="l" t="t" r="r" b="b"/>
            <a:pathLst>
              <a:path h="885825">
                <a:moveTo>
                  <a:pt x="0" y="0"/>
                </a:moveTo>
                <a:lnTo>
                  <a:pt x="0" y="885723"/>
                </a:lnTo>
              </a:path>
            </a:pathLst>
          </a:custGeom>
          <a:ln w="3175">
            <a:solidFill>
              <a:srgbClr val="221815"/>
            </a:solidFill>
          </a:ln>
        </p:spPr>
        <p:txBody>
          <a:bodyPr wrap="square" lIns="0" tIns="0" rIns="0" bIns="0" rtlCol="0"/>
          <a:lstStyle/>
          <a:p>
            <a:endParaRPr/>
          </a:p>
        </p:txBody>
      </p:sp>
      <p:sp>
        <p:nvSpPr>
          <p:cNvPr id="198" name="object 103"/>
          <p:cNvSpPr/>
          <p:nvPr/>
        </p:nvSpPr>
        <p:spPr>
          <a:xfrm>
            <a:off x="542681" y="7486618"/>
            <a:ext cx="3432810" cy="0"/>
          </a:xfrm>
          <a:custGeom>
            <a:avLst/>
            <a:gdLst/>
            <a:ahLst/>
            <a:cxnLst/>
            <a:rect l="l" t="t" r="r" b="b"/>
            <a:pathLst>
              <a:path w="3432810">
                <a:moveTo>
                  <a:pt x="0" y="0"/>
                </a:moveTo>
                <a:lnTo>
                  <a:pt x="3432213" y="0"/>
                </a:lnTo>
              </a:path>
            </a:pathLst>
          </a:custGeom>
          <a:ln w="3175">
            <a:solidFill>
              <a:srgbClr val="221815"/>
            </a:solidFill>
          </a:ln>
        </p:spPr>
        <p:txBody>
          <a:bodyPr wrap="square" lIns="0" tIns="0" rIns="0" bIns="0" rtlCol="0"/>
          <a:lstStyle/>
          <a:p>
            <a:endParaRPr/>
          </a:p>
        </p:txBody>
      </p:sp>
      <p:sp>
        <p:nvSpPr>
          <p:cNvPr id="199" name="object 104"/>
          <p:cNvSpPr/>
          <p:nvPr/>
        </p:nvSpPr>
        <p:spPr>
          <a:xfrm>
            <a:off x="542681" y="7560469"/>
            <a:ext cx="3432810" cy="0"/>
          </a:xfrm>
          <a:custGeom>
            <a:avLst/>
            <a:gdLst/>
            <a:ahLst/>
            <a:cxnLst/>
            <a:rect l="l" t="t" r="r" b="b"/>
            <a:pathLst>
              <a:path w="3432810">
                <a:moveTo>
                  <a:pt x="0" y="0"/>
                </a:moveTo>
                <a:lnTo>
                  <a:pt x="3432213" y="0"/>
                </a:lnTo>
              </a:path>
            </a:pathLst>
          </a:custGeom>
          <a:ln w="3175">
            <a:solidFill>
              <a:srgbClr val="221815"/>
            </a:solidFill>
          </a:ln>
        </p:spPr>
        <p:txBody>
          <a:bodyPr wrap="square" lIns="0" tIns="0" rIns="0" bIns="0" rtlCol="0"/>
          <a:lstStyle/>
          <a:p>
            <a:endParaRPr/>
          </a:p>
        </p:txBody>
      </p:sp>
      <p:sp>
        <p:nvSpPr>
          <p:cNvPr id="227" name="object 105"/>
          <p:cNvSpPr/>
          <p:nvPr/>
        </p:nvSpPr>
        <p:spPr>
          <a:xfrm>
            <a:off x="542681" y="7634269"/>
            <a:ext cx="3432810" cy="0"/>
          </a:xfrm>
          <a:custGeom>
            <a:avLst/>
            <a:gdLst/>
            <a:ahLst/>
            <a:cxnLst/>
            <a:rect l="l" t="t" r="r" b="b"/>
            <a:pathLst>
              <a:path w="3432810">
                <a:moveTo>
                  <a:pt x="0" y="0"/>
                </a:moveTo>
                <a:lnTo>
                  <a:pt x="3432213" y="0"/>
                </a:lnTo>
              </a:path>
            </a:pathLst>
          </a:custGeom>
          <a:ln w="3175">
            <a:solidFill>
              <a:srgbClr val="221815"/>
            </a:solidFill>
          </a:ln>
        </p:spPr>
        <p:txBody>
          <a:bodyPr wrap="square" lIns="0" tIns="0" rIns="0" bIns="0" rtlCol="0"/>
          <a:lstStyle/>
          <a:p>
            <a:endParaRPr/>
          </a:p>
        </p:txBody>
      </p:sp>
      <p:sp>
        <p:nvSpPr>
          <p:cNvPr id="228" name="object 106"/>
          <p:cNvSpPr/>
          <p:nvPr/>
        </p:nvSpPr>
        <p:spPr>
          <a:xfrm>
            <a:off x="542681" y="7412831"/>
            <a:ext cx="3432810" cy="0"/>
          </a:xfrm>
          <a:custGeom>
            <a:avLst/>
            <a:gdLst/>
            <a:ahLst/>
            <a:cxnLst/>
            <a:rect l="l" t="t" r="r" b="b"/>
            <a:pathLst>
              <a:path w="3432810">
                <a:moveTo>
                  <a:pt x="0" y="0"/>
                </a:moveTo>
                <a:lnTo>
                  <a:pt x="3432213" y="0"/>
                </a:lnTo>
              </a:path>
            </a:pathLst>
          </a:custGeom>
          <a:ln w="3175">
            <a:solidFill>
              <a:srgbClr val="221815"/>
            </a:solidFill>
          </a:ln>
        </p:spPr>
        <p:txBody>
          <a:bodyPr wrap="square" lIns="0" tIns="0" rIns="0" bIns="0" rtlCol="0"/>
          <a:lstStyle/>
          <a:p>
            <a:endParaRPr/>
          </a:p>
        </p:txBody>
      </p:sp>
      <p:sp>
        <p:nvSpPr>
          <p:cNvPr id="229" name="object 107"/>
          <p:cNvSpPr/>
          <p:nvPr/>
        </p:nvSpPr>
        <p:spPr>
          <a:xfrm>
            <a:off x="3753444" y="7237533"/>
            <a:ext cx="0" cy="470534"/>
          </a:xfrm>
          <a:custGeom>
            <a:avLst/>
            <a:gdLst/>
            <a:ahLst/>
            <a:cxnLst/>
            <a:rect l="l" t="t" r="r" b="b"/>
            <a:pathLst>
              <a:path h="470534">
                <a:moveTo>
                  <a:pt x="0" y="0"/>
                </a:moveTo>
                <a:lnTo>
                  <a:pt x="0" y="470547"/>
                </a:lnTo>
              </a:path>
            </a:pathLst>
          </a:custGeom>
          <a:ln w="3175">
            <a:solidFill>
              <a:srgbClr val="221815"/>
            </a:solidFill>
          </a:ln>
        </p:spPr>
        <p:txBody>
          <a:bodyPr wrap="square" lIns="0" tIns="0" rIns="0" bIns="0" rtlCol="0"/>
          <a:lstStyle/>
          <a:p>
            <a:endParaRPr/>
          </a:p>
        </p:txBody>
      </p:sp>
      <p:sp>
        <p:nvSpPr>
          <p:cNvPr id="230" name="object 108"/>
          <p:cNvSpPr/>
          <p:nvPr/>
        </p:nvSpPr>
        <p:spPr>
          <a:xfrm>
            <a:off x="3532032" y="7237533"/>
            <a:ext cx="0" cy="480059"/>
          </a:xfrm>
          <a:custGeom>
            <a:avLst/>
            <a:gdLst/>
            <a:ahLst/>
            <a:cxnLst/>
            <a:rect l="l" t="t" r="r" b="b"/>
            <a:pathLst>
              <a:path h="480059">
                <a:moveTo>
                  <a:pt x="0" y="0"/>
                </a:moveTo>
                <a:lnTo>
                  <a:pt x="0" y="479767"/>
                </a:lnTo>
              </a:path>
            </a:pathLst>
          </a:custGeom>
          <a:ln w="3175">
            <a:solidFill>
              <a:srgbClr val="221815"/>
            </a:solidFill>
          </a:ln>
        </p:spPr>
        <p:txBody>
          <a:bodyPr wrap="square" lIns="0" tIns="0" rIns="0" bIns="0" rtlCol="0"/>
          <a:lstStyle/>
          <a:p>
            <a:endParaRPr/>
          </a:p>
        </p:txBody>
      </p:sp>
      <p:sp>
        <p:nvSpPr>
          <p:cNvPr id="231" name="object 109"/>
          <p:cNvSpPr/>
          <p:nvPr/>
        </p:nvSpPr>
        <p:spPr>
          <a:xfrm>
            <a:off x="3530648" y="7731132"/>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32" name="object 110"/>
          <p:cNvSpPr/>
          <p:nvPr/>
        </p:nvSpPr>
        <p:spPr>
          <a:xfrm>
            <a:off x="3530648" y="7749572"/>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33" name="object 111"/>
          <p:cNvSpPr/>
          <p:nvPr/>
        </p:nvSpPr>
        <p:spPr>
          <a:xfrm>
            <a:off x="3530648" y="7768013"/>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34" name="object 112"/>
          <p:cNvSpPr/>
          <p:nvPr/>
        </p:nvSpPr>
        <p:spPr>
          <a:xfrm>
            <a:off x="3530648" y="7786453"/>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35" name="object 113"/>
          <p:cNvSpPr/>
          <p:nvPr/>
        </p:nvSpPr>
        <p:spPr>
          <a:xfrm>
            <a:off x="3530648" y="7804893"/>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36" name="object 114"/>
          <p:cNvSpPr/>
          <p:nvPr/>
        </p:nvSpPr>
        <p:spPr>
          <a:xfrm>
            <a:off x="3530648" y="7823333"/>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37" name="object 115"/>
          <p:cNvSpPr/>
          <p:nvPr/>
        </p:nvSpPr>
        <p:spPr>
          <a:xfrm>
            <a:off x="3530648" y="7841774"/>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38" name="object 116"/>
          <p:cNvSpPr/>
          <p:nvPr/>
        </p:nvSpPr>
        <p:spPr>
          <a:xfrm>
            <a:off x="3530648" y="7860215"/>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39" name="object 117"/>
          <p:cNvSpPr/>
          <p:nvPr/>
        </p:nvSpPr>
        <p:spPr>
          <a:xfrm>
            <a:off x="3530648" y="7878655"/>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40" name="object 118"/>
          <p:cNvSpPr/>
          <p:nvPr/>
        </p:nvSpPr>
        <p:spPr>
          <a:xfrm>
            <a:off x="3530648" y="7897095"/>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41" name="object 119"/>
          <p:cNvSpPr/>
          <p:nvPr/>
        </p:nvSpPr>
        <p:spPr>
          <a:xfrm>
            <a:off x="3530648" y="7915535"/>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42" name="object 120"/>
          <p:cNvSpPr/>
          <p:nvPr/>
        </p:nvSpPr>
        <p:spPr>
          <a:xfrm>
            <a:off x="3530648" y="7933976"/>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43" name="object 121"/>
          <p:cNvSpPr/>
          <p:nvPr/>
        </p:nvSpPr>
        <p:spPr>
          <a:xfrm>
            <a:off x="3530648" y="7952416"/>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44" name="object 122"/>
          <p:cNvSpPr/>
          <p:nvPr/>
        </p:nvSpPr>
        <p:spPr>
          <a:xfrm>
            <a:off x="3530648" y="797085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45" name="object 123"/>
          <p:cNvSpPr/>
          <p:nvPr/>
        </p:nvSpPr>
        <p:spPr>
          <a:xfrm>
            <a:off x="3530648" y="7984782"/>
            <a:ext cx="3175" cy="0"/>
          </a:xfrm>
          <a:custGeom>
            <a:avLst/>
            <a:gdLst/>
            <a:ahLst/>
            <a:cxnLst/>
            <a:rect l="l" t="t" r="r" b="b"/>
            <a:pathLst>
              <a:path w="3175">
                <a:moveTo>
                  <a:pt x="0" y="0"/>
                </a:moveTo>
                <a:lnTo>
                  <a:pt x="2768" y="0"/>
                </a:lnTo>
              </a:path>
            </a:pathLst>
          </a:custGeom>
          <a:ln w="3175">
            <a:solidFill>
              <a:srgbClr val="221815"/>
            </a:solidFill>
          </a:ln>
        </p:spPr>
        <p:txBody>
          <a:bodyPr wrap="square" lIns="0" tIns="0" rIns="0" bIns="0" rtlCol="0"/>
          <a:lstStyle/>
          <a:p>
            <a:endParaRPr/>
          </a:p>
        </p:txBody>
      </p:sp>
      <p:sp>
        <p:nvSpPr>
          <p:cNvPr id="246" name="object 124"/>
          <p:cNvSpPr/>
          <p:nvPr/>
        </p:nvSpPr>
        <p:spPr>
          <a:xfrm>
            <a:off x="3438382" y="7343642"/>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47" name="object 125"/>
          <p:cNvSpPr/>
          <p:nvPr/>
        </p:nvSpPr>
        <p:spPr>
          <a:xfrm>
            <a:off x="3438382" y="7362082"/>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48" name="object 126"/>
          <p:cNvSpPr/>
          <p:nvPr/>
        </p:nvSpPr>
        <p:spPr>
          <a:xfrm>
            <a:off x="3438382" y="7380522"/>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49" name="object 127"/>
          <p:cNvSpPr/>
          <p:nvPr/>
        </p:nvSpPr>
        <p:spPr>
          <a:xfrm>
            <a:off x="3438382" y="7398963"/>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50" name="object 128"/>
          <p:cNvSpPr/>
          <p:nvPr/>
        </p:nvSpPr>
        <p:spPr>
          <a:xfrm>
            <a:off x="3438382" y="7417404"/>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51" name="object 129"/>
          <p:cNvSpPr/>
          <p:nvPr/>
        </p:nvSpPr>
        <p:spPr>
          <a:xfrm>
            <a:off x="3438382" y="7435844"/>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52" name="object 130"/>
          <p:cNvSpPr/>
          <p:nvPr/>
        </p:nvSpPr>
        <p:spPr>
          <a:xfrm>
            <a:off x="3438382" y="745429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53" name="object 131"/>
          <p:cNvSpPr/>
          <p:nvPr/>
        </p:nvSpPr>
        <p:spPr>
          <a:xfrm>
            <a:off x="3438382" y="7472724"/>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54" name="object 132"/>
          <p:cNvSpPr/>
          <p:nvPr/>
        </p:nvSpPr>
        <p:spPr>
          <a:xfrm>
            <a:off x="3438382" y="7491165"/>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55" name="object 133"/>
          <p:cNvSpPr/>
          <p:nvPr/>
        </p:nvSpPr>
        <p:spPr>
          <a:xfrm>
            <a:off x="3438382" y="7509618"/>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56" name="object 134"/>
          <p:cNvSpPr/>
          <p:nvPr/>
        </p:nvSpPr>
        <p:spPr>
          <a:xfrm>
            <a:off x="3438382" y="7528046"/>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57" name="object 135"/>
          <p:cNvSpPr/>
          <p:nvPr/>
        </p:nvSpPr>
        <p:spPr>
          <a:xfrm>
            <a:off x="3438382" y="754648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58" name="object 136"/>
          <p:cNvSpPr/>
          <p:nvPr/>
        </p:nvSpPr>
        <p:spPr>
          <a:xfrm>
            <a:off x="3438382" y="756492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59" name="object 137"/>
          <p:cNvSpPr/>
          <p:nvPr/>
        </p:nvSpPr>
        <p:spPr>
          <a:xfrm>
            <a:off x="3438382" y="758336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60" name="object 138"/>
          <p:cNvSpPr/>
          <p:nvPr/>
        </p:nvSpPr>
        <p:spPr>
          <a:xfrm>
            <a:off x="3438382" y="760180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61" name="object 139"/>
          <p:cNvSpPr/>
          <p:nvPr/>
        </p:nvSpPr>
        <p:spPr>
          <a:xfrm>
            <a:off x="3438382" y="7620248"/>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62" name="object 140"/>
          <p:cNvSpPr/>
          <p:nvPr/>
        </p:nvSpPr>
        <p:spPr>
          <a:xfrm>
            <a:off x="3438382" y="7638688"/>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63" name="object 141"/>
          <p:cNvSpPr/>
          <p:nvPr/>
        </p:nvSpPr>
        <p:spPr>
          <a:xfrm>
            <a:off x="3438382" y="7657129"/>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64" name="object 142"/>
          <p:cNvSpPr/>
          <p:nvPr/>
        </p:nvSpPr>
        <p:spPr>
          <a:xfrm>
            <a:off x="3438382" y="7675569"/>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65" name="object 143"/>
          <p:cNvSpPr/>
          <p:nvPr/>
        </p:nvSpPr>
        <p:spPr>
          <a:xfrm>
            <a:off x="3438382" y="7694009"/>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66" name="object 144"/>
          <p:cNvSpPr/>
          <p:nvPr/>
        </p:nvSpPr>
        <p:spPr>
          <a:xfrm>
            <a:off x="3438382" y="7707960"/>
            <a:ext cx="3175" cy="0"/>
          </a:xfrm>
          <a:custGeom>
            <a:avLst/>
            <a:gdLst/>
            <a:ahLst/>
            <a:cxnLst/>
            <a:rect l="l" t="t" r="r" b="b"/>
            <a:pathLst>
              <a:path w="3175">
                <a:moveTo>
                  <a:pt x="0" y="0"/>
                </a:moveTo>
                <a:lnTo>
                  <a:pt x="2768" y="0"/>
                </a:lnTo>
              </a:path>
            </a:pathLst>
          </a:custGeom>
          <a:ln w="3175">
            <a:solidFill>
              <a:srgbClr val="221815"/>
            </a:solidFill>
          </a:ln>
        </p:spPr>
        <p:txBody>
          <a:bodyPr wrap="square" lIns="0" tIns="0" rIns="0" bIns="0" rtlCol="0"/>
          <a:lstStyle/>
          <a:p>
            <a:endParaRPr/>
          </a:p>
        </p:txBody>
      </p:sp>
      <p:sp>
        <p:nvSpPr>
          <p:cNvPr id="267" name="object 145"/>
          <p:cNvSpPr/>
          <p:nvPr/>
        </p:nvSpPr>
        <p:spPr>
          <a:xfrm>
            <a:off x="1076436" y="7343642"/>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68" name="object 146"/>
          <p:cNvSpPr/>
          <p:nvPr/>
        </p:nvSpPr>
        <p:spPr>
          <a:xfrm>
            <a:off x="1076436" y="7362082"/>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69" name="object 147"/>
          <p:cNvSpPr/>
          <p:nvPr/>
        </p:nvSpPr>
        <p:spPr>
          <a:xfrm>
            <a:off x="1076436" y="7380522"/>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70" name="object 148"/>
          <p:cNvSpPr/>
          <p:nvPr/>
        </p:nvSpPr>
        <p:spPr>
          <a:xfrm>
            <a:off x="1076436" y="7398963"/>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71" name="object 149"/>
          <p:cNvSpPr/>
          <p:nvPr/>
        </p:nvSpPr>
        <p:spPr>
          <a:xfrm>
            <a:off x="1076436" y="7417404"/>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72" name="object 150"/>
          <p:cNvSpPr/>
          <p:nvPr/>
        </p:nvSpPr>
        <p:spPr>
          <a:xfrm>
            <a:off x="1076436" y="7435844"/>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73" name="object 151"/>
          <p:cNvSpPr/>
          <p:nvPr/>
        </p:nvSpPr>
        <p:spPr>
          <a:xfrm>
            <a:off x="1076436" y="745429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74" name="object 152"/>
          <p:cNvSpPr/>
          <p:nvPr/>
        </p:nvSpPr>
        <p:spPr>
          <a:xfrm>
            <a:off x="1076436" y="7472724"/>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75" name="object 153"/>
          <p:cNvSpPr/>
          <p:nvPr/>
        </p:nvSpPr>
        <p:spPr>
          <a:xfrm>
            <a:off x="1076436" y="7491165"/>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76" name="object 154"/>
          <p:cNvSpPr/>
          <p:nvPr/>
        </p:nvSpPr>
        <p:spPr>
          <a:xfrm>
            <a:off x="1076436" y="7509618"/>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77" name="object 155"/>
          <p:cNvSpPr/>
          <p:nvPr/>
        </p:nvSpPr>
        <p:spPr>
          <a:xfrm>
            <a:off x="1076436" y="7528046"/>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78" name="object 156"/>
          <p:cNvSpPr/>
          <p:nvPr/>
        </p:nvSpPr>
        <p:spPr>
          <a:xfrm>
            <a:off x="1076436" y="754648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79" name="object 157"/>
          <p:cNvSpPr/>
          <p:nvPr/>
        </p:nvSpPr>
        <p:spPr>
          <a:xfrm>
            <a:off x="1076436" y="756492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80" name="object 158"/>
          <p:cNvSpPr/>
          <p:nvPr/>
        </p:nvSpPr>
        <p:spPr>
          <a:xfrm>
            <a:off x="1076436" y="758336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81" name="object 159"/>
          <p:cNvSpPr/>
          <p:nvPr/>
        </p:nvSpPr>
        <p:spPr>
          <a:xfrm>
            <a:off x="1076436" y="760180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82" name="object 160"/>
          <p:cNvSpPr/>
          <p:nvPr/>
        </p:nvSpPr>
        <p:spPr>
          <a:xfrm>
            <a:off x="1076436" y="7620248"/>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83" name="object 161"/>
          <p:cNvSpPr/>
          <p:nvPr/>
        </p:nvSpPr>
        <p:spPr>
          <a:xfrm>
            <a:off x="1076436" y="7638688"/>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84" name="object 162"/>
          <p:cNvSpPr/>
          <p:nvPr/>
        </p:nvSpPr>
        <p:spPr>
          <a:xfrm>
            <a:off x="1076436" y="7657129"/>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85" name="object 163"/>
          <p:cNvSpPr/>
          <p:nvPr/>
        </p:nvSpPr>
        <p:spPr>
          <a:xfrm>
            <a:off x="1076436" y="7675569"/>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86" name="object 164"/>
          <p:cNvSpPr/>
          <p:nvPr/>
        </p:nvSpPr>
        <p:spPr>
          <a:xfrm>
            <a:off x="1076436" y="7694009"/>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87" name="object 165"/>
          <p:cNvSpPr/>
          <p:nvPr/>
        </p:nvSpPr>
        <p:spPr>
          <a:xfrm>
            <a:off x="1076436" y="7707960"/>
            <a:ext cx="3175" cy="0"/>
          </a:xfrm>
          <a:custGeom>
            <a:avLst/>
            <a:gdLst/>
            <a:ahLst/>
            <a:cxnLst/>
            <a:rect l="l" t="t" r="r" b="b"/>
            <a:pathLst>
              <a:path w="3175">
                <a:moveTo>
                  <a:pt x="0" y="0"/>
                </a:moveTo>
                <a:lnTo>
                  <a:pt x="2768" y="0"/>
                </a:lnTo>
              </a:path>
            </a:pathLst>
          </a:custGeom>
          <a:ln w="3175">
            <a:solidFill>
              <a:srgbClr val="221815"/>
            </a:solidFill>
          </a:ln>
        </p:spPr>
        <p:txBody>
          <a:bodyPr wrap="square" lIns="0" tIns="0" rIns="0" bIns="0" rtlCol="0"/>
          <a:lstStyle/>
          <a:p>
            <a:endParaRPr/>
          </a:p>
        </p:txBody>
      </p:sp>
      <p:sp>
        <p:nvSpPr>
          <p:cNvPr id="288" name="object 166"/>
          <p:cNvSpPr/>
          <p:nvPr/>
        </p:nvSpPr>
        <p:spPr>
          <a:xfrm>
            <a:off x="3236757" y="7846499"/>
            <a:ext cx="738505" cy="0"/>
          </a:xfrm>
          <a:custGeom>
            <a:avLst/>
            <a:gdLst/>
            <a:ahLst/>
            <a:cxnLst/>
            <a:rect l="l" t="t" r="r" b="b"/>
            <a:pathLst>
              <a:path w="738504">
                <a:moveTo>
                  <a:pt x="0" y="0"/>
                </a:moveTo>
                <a:lnTo>
                  <a:pt x="738136" y="0"/>
                </a:lnTo>
              </a:path>
            </a:pathLst>
          </a:custGeom>
          <a:ln w="3175">
            <a:solidFill>
              <a:srgbClr val="221815"/>
            </a:solidFill>
          </a:ln>
        </p:spPr>
        <p:txBody>
          <a:bodyPr wrap="square" lIns="0" tIns="0" rIns="0" bIns="0" rtlCol="0"/>
          <a:lstStyle/>
          <a:p>
            <a:endParaRPr/>
          </a:p>
        </p:txBody>
      </p:sp>
      <p:sp>
        <p:nvSpPr>
          <p:cNvPr id="289" name="object 167"/>
          <p:cNvSpPr/>
          <p:nvPr/>
        </p:nvSpPr>
        <p:spPr>
          <a:xfrm>
            <a:off x="653387" y="8381600"/>
            <a:ext cx="2362200" cy="0"/>
          </a:xfrm>
          <a:custGeom>
            <a:avLst/>
            <a:gdLst/>
            <a:ahLst/>
            <a:cxnLst/>
            <a:rect l="l" t="t" r="r" b="b"/>
            <a:pathLst>
              <a:path w="2362200">
                <a:moveTo>
                  <a:pt x="0" y="0"/>
                </a:moveTo>
                <a:lnTo>
                  <a:pt x="2361945" y="0"/>
                </a:lnTo>
              </a:path>
            </a:pathLst>
          </a:custGeom>
          <a:ln w="3175">
            <a:solidFill>
              <a:srgbClr val="221815"/>
            </a:solidFill>
          </a:ln>
        </p:spPr>
        <p:txBody>
          <a:bodyPr wrap="square" lIns="0" tIns="0" rIns="0" bIns="0" rtlCol="0"/>
          <a:lstStyle/>
          <a:p>
            <a:endParaRPr/>
          </a:p>
        </p:txBody>
      </p:sp>
      <p:sp>
        <p:nvSpPr>
          <p:cNvPr id="290" name="object 168"/>
          <p:cNvSpPr/>
          <p:nvPr/>
        </p:nvSpPr>
        <p:spPr>
          <a:xfrm>
            <a:off x="653387" y="8455425"/>
            <a:ext cx="2362200" cy="0"/>
          </a:xfrm>
          <a:custGeom>
            <a:avLst/>
            <a:gdLst/>
            <a:ahLst/>
            <a:cxnLst/>
            <a:rect l="l" t="t" r="r" b="b"/>
            <a:pathLst>
              <a:path w="2362200">
                <a:moveTo>
                  <a:pt x="0" y="0"/>
                </a:moveTo>
                <a:lnTo>
                  <a:pt x="2361945" y="0"/>
                </a:lnTo>
              </a:path>
            </a:pathLst>
          </a:custGeom>
          <a:ln w="3175">
            <a:solidFill>
              <a:srgbClr val="221815"/>
            </a:solidFill>
          </a:ln>
        </p:spPr>
        <p:txBody>
          <a:bodyPr wrap="square" lIns="0" tIns="0" rIns="0" bIns="0" rtlCol="0"/>
          <a:lstStyle/>
          <a:p>
            <a:endParaRPr/>
          </a:p>
        </p:txBody>
      </p:sp>
      <p:sp>
        <p:nvSpPr>
          <p:cNvPr id="291" name="object 169"/>
          <p:cNvSpPr/>
          <p:nvPr/>
        </p:nvSpPr>
        <p:spPr>
          <a:xfrm>
            <a:off x="653387" y="8529237"/>
            <a:ext cx="2362200" cy="0"/>
          </a:xfrm>
          <a:custGeom>
            <a:avLst/>
            <a:gdLst/>
            <a:ahLst/>
            <a:cxnLst/>
            <a:rect l="l" t="t" r="r" b="b"/>
            <a:pathLst>
              <a:path w="2362200">
                <a:moveTo>
                  <a:pt x="0" y="0"/>
                </a:moveTo>
                <a:lnTo>
                  <a:pt x="2361945" y="0"/>
                </a:lnTo>
              </a:path>
            </a:pathLst>
          </a:custGeom>
          <a:ln w="3175">
            <a:solidFill>
              <a:srgbClr val="221815"/>
            </a:solidFill>
          </a:ln>
        </p:spPr>
        <p:txBody>
          <a:bodyPr wrap="square" lIns="0" tIns="0" rIns="0" bIns="0" rtlCol="0"/>
          <a:lstStyle/>
          <a:p>
            <a:endParaRPr/>
          </a:p>
        </p:txBody>
      </p:sp>
      <p:sp>
        <p:nvSpPr>
          <p:cNvPr id="292" name="object 170"/>
          <p:cNvSpPr/>
          <p:nvPr/>
        </p:nvSpPr>
        <p:spPr>
          <a:xfrm>
            <a:off x="653387" y="8603038"/>
            <a:ext cx="2362200" cy="0"/>
          </a:xfrm>
          <a:custGeom>
            <a:avLst/>
            <a:gdLst/>
            <a:ahLst/>
            <a:cxnLst/>
            <a:rect l="l" t="t" r="r" b="b"/>
            <a:pathLst>
              <a:path w="2362200">
                <a:moveTo>
                  <a:pt x="0" y="0"/>
                </a:moveTo>
                <a:lnTo>
                  <a:pt x="2361945" y="0"/>
                </a:lnTo>
              </a:path>
            </a:pathLst>
          </a:custGeom>
          <a:ln w="3175">
            <a:solidFill>
              <a:srgbClr val="221815"/>
            </a:solidFill>
          </a:ln>
        </p:spPr>
        <p:txBody>
          <a:bodyPr wrap="square" lIns="0" tIns="0" rIns="0" bIns="0" rtlCol="0"/>
          <a:lstStyle/>
          <a:p>
            <a:endParaRPr/>
          </a:p>
        </p:txBody>
      </p:sp>
      <p:sp>
        <p:nvSpPr>
          <p:cNvPr id="293" name="object 171"/>
          <p:cNvSpPr/>
          <p:nvPr/>
        </p:nvSpPr>
        <p:spPr>
          <a:xfrm>
            <a:off x="653387" y="8676850"/>
            <a:ext cx="2362200" cy="0"/>
          </a:xfrm>
          <a:custGeom>
            <a:avLst/>
            <a:gdLst/>
            <a:ahLst/>
            <a:cxnLst/>
            <a:rect l="l" t="t" r="r" b="b"/>
            <a:pathLst>
              <a:path w="2362200">
                <a:moveTo>
                  <a:pt x="0" y="0"/>
                </a:moveTo>
                <a:lnTo>
                  <a:pt x="2361945" y="0"/>
                </a:lnTo>
              </a:path>
            </a:pathLst>
          </a:custGeom>
          <a:ln w="3175">
            <a:solidFill>
              <a:srgbClr val="221815"/>
            </a:solidFill>
          </a:ln>
        </p:spPr>
        <p:txBody>
          <a:bodyPr wrap="square" lIns="0" tIns="0" rIns="0" bIns="0" rtlCol="0"/>
          <a:lstStyle/>
          <a:p>
            <a:endParaRPr/>
          </a:p>
        </p:txBody>
      </p:sp>
      <p:sp>
        <p:nvSpPr>
          <p:cNvPr id="294" name="object 172"/>
          <p:cNvSpPr/>
          <p:nvPr/>
        </p:nvSpPr>
        <p:spPr>
          <a:xfrm>
            <a:off x="653387" y="8750650"/>
            <a:ext cx="2362200" cy="0"/>
          </a:xfrm>
          <a:custGeom>
            <a:avLst/>
            <a:gdLst/>
            <a:ahLst/>
            <a:cxnLst/>
            <a:rect l="l" t="t" r="r" b="b"/>
            <a:pathLst>
              <a:path w="2362200">
                <a:moveTo>
                  <a:pt x="0" y="0"/>
                </a:moveTo>
                <a:lnTo>
                  <a:pt x="2361945" y="0"/>
                </a:lnTo>
              </a:path>
            </a:pathLst>
          </a:custGeom>
          <a:ln w="3175">
            <a:solidFill>
              <a:srgbClr val="221815"/>
            </a:solidFill>
          </a:ln>
        </p:spPr>
        <p:txBody>
          <a:bodyPr wrap="square" lIns="0" tIns="0" rIns="0" bIns="0" rtlCol="0"/>
          <a:lstStyle/>
          <a:p>
            <a:endParaRPr/>
          </a:p>
        </p:txBody>
      </p:sp>
      <p:sp>
        <p:nvSpPr>
          <p:cNvPr id="295" name="object 173"/>
          <p:cNvSpPr/>
          <p:nvPr/>
        </p:nvSpPr>
        <p:spPr>
          <a:xfrm>
            <a:off x="653387" y="8824462"/>
            <a:ext cx="2362200" cy="0"/>
          </a:xfrm>
          <a:custGeom>
            <a:avLst/>
            <a:gdLst/>
            <a:ahLst/>
            <a:cxnLst/>
            <a:rect l="l" t="t" r="r" b="b"/>
            <a:pathLst>
              <a:path w="2362200">
                <a:moveTo>
                  <a:pt x="0" y="0"/>
                </a:moveTo>
                <a:lnTo>
                  <a:pt x="2361945" y="0"/>
                </a:lnTo>
              </a:path>
            </a:pathLst>
          </a:custGeom>
          <a:ln w="3175">
            <a:solidFill>
              <a:srgbClr val="221815"/>
            </a:solidFill>
          </a:ln>
        </p:spPr>
        <p:txBody>
          <a:bodyPr wrap="square" lIns="0" tIns="0" rIns="0" bIns="0" rtlCol="0"/>
          <a:lstStyle/>
          <a:p>
            <a:endParaRPr/>
          </a:p>
        </p:txBody>
      </p:sp>
      <p:sp>
        <p:nvSpPr>
          <p:cNvPr id="296" name="object 174"/>
          <p:cNvSpPr/>
          <p:nvPr/>
        </p:nvSpPr>
        <p:spPr>
          <a:xfrm>
            <a:off x="653387" y="8898261"/>
            <a:ext cx="2362200" cy="0"/>
          </a:xfrm>
          <a:custGeom>
            <a:avLst/>
            <a:gdLst/>
            <a:ahLst/>
            <a:cxnLst/>
            <a:rect l="l" t="t" r="r" b="b"/>
            <a:pathLst>
              <a:path w="2362200">
                <a:moveTo>
                  <a:pt x="0" y="0"/>
                </a:moveTo>
                <a:lnTo>
                  <a:pt x="2361945" y="0"/>
                </a:lnTo>
              </a:path>
            </a:pathLst>
          </a:custGeom>
          <a:ln w="3175">
            <a:solidFill>
              <a:srgbClr val="221815"/>
            </a:solidFill>
          </a:ln>
        </p:spPr>
        <p:txBody>
          <a:bodyPr wrap="square" lIns="0" tIns="0" rIns="0" bIns="0" rtlCol="0"/>
          <a:lstStyle/>
          <a:p>
            <a:endParaRPr/>
          </a:p>
        </p:txBody>
      </p:sp>
      <p:sp>
        <p:nvSpPr>
          <p:cNvPr id="297" name="object 175"/>
          <p:cNvSpPr/>
          <p:nvPr/>
        </p:nvSpPr>
        <p:spPr>
          <a:xfrm>
            <a:off x="542681" y="8972100"/>
            <a:ext cx="3432810" cy="0"/>
          </a:xfrm>
          <a:custGeom>
            <a:avLst/>
            <a:gdLst/>
            <a:ahLst/>
            <a:cxnLst/>
            <a:rect l="l" t="t" r="r" b="b"/>
            <a:pathLst>
              <a:path w="3432810">
                <a:moveTo>
                  <a:pt x="0" y="0"/>
                </a:moveTo>
                <a:lnTo>
                  <a:pt x="3432213" y="0"/>
                </a:lnTo>
              </a:path>
            </a:pathLst>
          </a:custGeom>
          <a:ln w="8305">
            <a:solidFill>
              <a:srgbClr val="221815"/>
            </a:solidFill>
          </a:ln>
        </p:spPr>
        <p:txBody>
          <a:bodyPr wrap="square" lIns="0" tIns="0" rIns="0" bIns="0" rtlCol="0"/>
          <a:lstStyle/>
          <a:p>
            <a:endParaRPr/>
          </a:p>
        </p:txBody>
      </p:sp>
      <p:sp>
        <p:nvSpPr>
          <p:cNvPr id="298" name="object 176"/>
          <p:cNvSpPr/>
          <p:nvPr/>
        </p:nvSpPr>
        <p:spPr>
          <a:xfrm>
            <a:off x="3011192" y="9139714"/>
            <a:ext cx="963930" cy="0"/>
          </a:xfrm>
          <a:custGeom>
            <a:avLst/>
            <a:gdLst/>
            <a:ahLst/>
            <a:cxnLst/>
            <a:rect l="l" t="t" r="r" b="b"/>
            <a:pathLst>
              <a:path w="963929">
                <a:moveTo>
                  <a:pt x="0" y="0"/>
                </a:moveTo>
                <a:lnTo>
                  <a:pt x="963701" y="0"/>
                </a:lnTo>
              </a:path>
            </a:pathLst>
          </a:custGeom>
          <a:ln w="8889">
            <a:solidFill>
              <a:srgbClr val="221815"/>
            </a:solidFill>
          </a:ln>
        </p:spPr>
        <p:txBody>
          <a:bodyPr wrap="square" lIns="0" tIns="0" rIns="0" bIns="0" rtlCol="0"/>
          <a:lstStyle/>
          <a:p>
            <a:endParaRPr/>
          </a:p>
        </p:txBody>
      </p:sp>
      <p:sp>
        <p:nvSpPr>
          <p:cNvPr id="299" name="object 177"/>
          <p:cNvSpPr/>
          <p:nvPr/>
        </p:nvSpPr>
        <p:spPr>
          <a:xfrm>
            <a:off x="3015345" y="8973979"/>
            <a:ext cx="0" cy="161290"/>
          </a:xfrm>
          <a:custGeom>
            <a:avLst/>
            <a:gdLst/>
            <a:ahLst/>
            <a:cxnLst/>
            <a:rect l="l" t="t" r="r" b="b"/>
            <a:pathLst>
              <a:path h="161290">
                <a:moveTo>
                  <a:pt x="0" y="0"/>
                </a:moveTo>
                <a:lnTo>
                  <a:pt x="0" y="161289"/>
                </a:lnTo>
              </a:path>
            </a:pathLst>
          </a:custGeom>
          <a:ln w="8305">
            <a:solidFill>
              <a:srgbClr val="221815"/>
            </a:solidFill>
          </a:ln>
        </p:spPr>
        <p:txBody>
          <a:bodyPr wrap="square" lIns="0" tIns="0" rIns="0" bIns="0" rtlCol="0"/>
          <a:lstStyle/>
          <a:p>
            <a:endParaRPr/>
          </a:p>
        </p:txBody>
      </p:sp>
      <p:sp>
        <p:nvSpPr>
          <p:cNvPr id="300" name="object 178"/>
          <p:cNvSpPr/>
          <p:nvPr/>
        </p:nvSpPr>
        <p:spPr>
          <a:xfrm>
            <a:off x="456143" y="7138410"/>
            <a:ext cx="3493719" cy="2037778"/>
          </a:xfrm>
          <a:prstGeom prst="rect">
            <a:avLst/>
          </a:prstGeom>
          <a:blipFill>
            <a:blip r:embed="rId3" cstate="print"/>
            <a:stretch>
              <a:fillRect/>
            </a:stretch>
          </a:blipFill>
        </p:spPr>
        <p:txBody>
          <a:bodyPr wrap="square" lIns="0" tIns="0" rIns="0" bIns="0" rtlCol="0"/>
          <a:lstStyle/>
          <a:p>
            <a:endParaRPr/>
          </a:p>
        </p:txBody>
      </p:sp>
      <p:sp>
        <p:nvSpPr>
          <p:cNvPr id="301" name="object 179"/>
          <p:cNvSpPr/>
          <p:nvPr/>
        </p:nvSpPr>
        <p:spPr>
          <a:xfrm>
            <a:off x="2422751" y="9230417"/>
            <a:ext cx="203200" cy="203200"/>
          </a:xfrm>
          <a:custGeom>
            <a:avLst/>
            <a:gdLst/>
            <a:ahLst/>
            <a:cxnLst/>
            <a:rect l="l" t="t" r="r" b="b"/>
            <a:pathLst>
              <a:path w="203200" h="203200">
                <a:moveTo>
                  <a:pt x="101485" y="0"/>
                </a:moveTo>
                <a:lnTo>
                  <a:pt x="61973" y="7977"/>
                </a:lnTo>
                <a:lnTo>
                  <a:pt x="29716" y="29732"/>
                </a:lnTo>
                <a:lnTo>
                  <a:pt x="7972" y="61995"/>
                </a:lnTo>
                <a:lnTo>
                  <a:pt x="0" y="101498"/>
                </a:lnTo>
                <a:lnTo>
                  <a:pt x="7974" y="140997"/>
                </a:lnTo>
                <a:lnTo>
                  <a:pt x="29721" y="173253"/>
                </a:lnTo>
                <a:lnTo>
                  <a:pt x="61979" y="195002"/>
                </a:lnTo>
                <a:lnTo>
                  <a:pt x="101485" y="202984"/>
                </a:lnTo>
                <a:lnTo>
                  <a:pt x="140990" y="195002"/>
                </a:lnTo>
                <a:lnTo>
                  <a:pt x="156539" y="184518"/>
                </a:lnTo>
                <a:lnTo>
                  <a:pt x="101485" y="184518"/>
                </a:lnTo>
                <a:lnTo>
                  <a:pt x="84741" y="182834"/>
                </a:lnTo>
                <a:lnTo>
                  <a:pt x="42760" y="160210"/>
                </a:lnTo>
                <a:lnTo>
                  <a:pt x="20136" y="118242"/>
                </a:lnTo>
                <a:lnTo>
                  <a:pt x="18453" y="101498"/>
                </a:lnTo>
                <a:lnTo>
                  <a:pt x="20136" y="84753"/>
                </a:lnTo>
                <a:lnTo>
                  <a:pt x="42760" y="42773"/>
                </a:lnTo>
                <a:lnTo>
                  <a:pt x="84741" y="20138"/>
                </a:lnTo>
                <a:lnTo>
                  <a:pt x="101485" y="18453"/>
                </a:lnTo>
                <a:lnTo>
                  <a:pt x="156522" y="18453"/>
                </a:lnTo>
                <a:lnTo>
                  <a:pt x="140990" y="7977"/>
                </a:lnTo>
                <a:lnTo>
                  <a:pt x="101485" y="0"/>
                </a:lnTo>
                <a:close/>
              </a:path>
              <a:path w="203200" h="203200">
                <a:moveTo>
                  <a:pt x="156522" y="18453"/>
                </a:moveTo>
                <a:lnTo>
                  <a:pt x="101485" y="18453"/>
                </a:lnTo>
                <a:lnTo>
                  <a:pt x="118228" y="20138"/>
                </a:lnTo>
                <a:lnTo>
                  <a:pt x="133804" y="24974"/>
                </a:lnTo>
                <a:lnTo>
                  <a:pt x="170339" y="55074"/>
                </a:lnTo>
                <a:lnTo>
                  <a:pt x="184518" y="101498"/>
                </a:lnTo>
                <a:lnTo>
                  <a:pt x="182827" y="118242"/>
                </a:lnTo>
                <a:lnTo>
                  <a:pt x="160197" y="160210"/>
                </a:lnTo>
                <a:lnTo>
                  <a:pt x="118228" y="182834"/>
                </a:lnTo>
                <a:lnTo>
                  <a:pt x="101485" y="184518"/>
                </a:lnTo>
                <a:lnTo>
                  <a:pt x="156539" y="184518"/>
                </a:lnTo>
                <a:lnTo>
                  <a:pt x="173245" y="173253"/>
                </a:lnTo>
                <a:lnTo>
                  <a:pt x="194992" y="140997"/>
                </a:lnTo>
                <a:lnTo>
                  <a:pt x="202971" y="101498"/>
                </a:lnTo>
                <a:lnTo>
                  <a:pt x="194992" y="61995"/>
                </a:lnTo>
                <a:lnTo>
                  <a:pt x="173245" y="29732"/>
                </a:lnTo>
                <a:lnTo>
                  <a:pt x="156522" y="18453"/>
                </a:lnTo>
                <a:close/>
              </a:path>
            </a:pathLst>
          </a:custGeom>
          <a:solidFill>
            <a:srgbClr val="E6E6E6"/>
          </a:solidFill>
        </p:spPr>
        <p:txBody>
          <a:bodyPr wrap="square" lIns="0" tIns="0" rIns="0" bIns="0" rtlCol="0"/>
          <a:lstStyle/>
          <a:p>
            <a:endParaRPr/>
          </a:p>
        </p:txBody>
      </p:sp>
      <p:sp>
        <p:nvSpPr>
          <p:cNvPr id="302" name="object 180"/>
          <p:cNvSpPr/>
          <p:nvPr/>
        </p:nvSpPr>
        <p:spPr>
          <a:xfrm>
            <a:off x="2500373" y="9306249"/>
            <a:ext cx="48260" cy="53975"/>
          </a:xfrm>
          <a:custGeom>
            <a:avLst/>
            <a:gdLst/>
            <a:ahLst/>
            <a:cxnLst/>
            <a:rect l="l" t="t" r="r" b="b"/>
            <a:pathLst>
              <a:path w="48260" h="53975">
                <a:moveTo>
                  <a:pt x="0" y="3683"/>
                </a:moveTo>
                <a:lnTo>
                  <a:pt x="0" y="46228"/>
                </a:lnTo>
                <a:lnTo>
                  <a:pt x="4267" y="46228"/>
                </a:lnTo>
                <a:lnTo>
                  <a:pt x="4267" y="43713"/>
                </a:lnTo>
                <a:lnTo>
                  <a:pt x="20891" y="43713"/>
                </a:lnTo>
                <a:lnTo>
                  <a:pt x="20891" y="39852"/>
                </a:lnTo>
                <a:lnTo>
                  <a:pt x="4267" y="39852"/>
                </a:lnTo>
                <a:lnTo>
                  <a:pt x="4267" y="24688"/>
                </a:lnTo>
                <a:lnTo>
                  <a:pt x="20828" y="24688"/>
                </a:lnTo>
                <a:lnTo>
                  <a:pt x="20828" y="20828"/>
                </a:lnTo>
                <a:lnTo>
                  <a:pt x="4267" y="20828"/>
                </a:lnTo>
                <a:lnTo>
                  <a:pt x="4267" y="8369"/>
                </a:lnTo>
                <a:lnTo>
                  <a:pt x="12293" y="6959"/>
                </a:lnTo>
                <a:lnTo>
                  <a:pt x="15976" y="6019"/>
                </a:lnTo>
                <a:lnTo>
                  <a:pt x="19878" y="4508"/>
                </a:lnTo>
                <a:lnTo>
                  <a:pt x="3213" y="4508"/>
                </a:lnTo>
                <a:lnTo>
                  <a:pt x="0" y="3683"/>
                </a:lnTo>
                <a:close/>
              </a:path>
              <a:path w="48260" h="53975">
                <a:moveTo>
                  <a:pt x="20078" y="0"/>
                </a:moveTo>
                <a:lnTo>
                  <a:pt x="13754" y="2451"/>
                </a:lnTo>
                <a:lnTo>
                  <a:pt x="9944" y="3454"/>
                </a:lnTo>
                <a:lnTo>
                  <a:pt x="3213" y="4508"/>
                </a:lnTo>
                <a:lnTo>
                  <a:pt x="19878" y="4508"/>
                </a:lnTo>
                <a:lnTo>
                  <a:pt x="22009" y="3683"/>
                </a:lnTo>
                <a:lnTo>
                  <a:pt x="20078" y="0"/>
                </a:lnTo>
                <a:close/>
              </a:path>
              <a:path w="48260" h="53975">
                <a:moveTo>
                  <a:pt x="48107" y="3162"/>
                </a:moveTo>
                <a:lnTo>
                  <a:pt x="25400" y="3162"/>
                </a:lnTo>
                <a:lnTo>
                  <a:pt x="25400" y="53492"/>
                </a:lnTo>
                <a:lnTo>
                  <a:pt x="29667" y="53492"/>
                </a:lnTo>
                <a:lnTo>
                  <a:pt x="29667" y="7023"/>
                </a:lnTo>
                <a:lnTo>
                  <a:pt x="48101" y="7023"/>
                </a:lnTo>
                <a:lnTo>
                  <a:pt x="48107" y="3162"/>
                </a:lnTo>
                <a:close/>
              </a:path>
              <a:path w="48260" h="53975">
                <a:moveTo>
                  <a:pt x="33947" y="39382"/>
                </a:moveTo>
                <a:lnTo>
                  <a:pt x="35407" y="43776"/>
                </a:lnTo>
                <a:lnTo>
                  <a:pt x="46113" y="43713"/>
                </a:lnTo>
                <a:lnTo>
                  <a:pt x="48044" y="42138"/>
                </a:lnTo>
                <a:lnTo>
                  <a:pt x="48048" y="39674"/>
                </a:lnTo>
                <a:lnTo>
                  <a:pt x="42837" y="39674"/>
                </a:lnTo>
                <a:lnTo>
                  <a:pt x="35344" y="39497"/>
                </a:lnTo>
                <a:lnTo>
                  <a:pt x="33947" y="39382"/>
                </a:lnTo>
                <a:close/>
              </a:path>
              <a:path w="48260" h="53975">
                <a:moveTo>
                  <a:pt x="48101" y="7023"/>
                </a:moveTo>
                <a:lnTo>
                  <a:pt x="43827" y="7023"/>
                </a:lnTo>
                <a:lnTo>
                  <a:pt x="43827" y="39027"/>
                </a:lnTo>
                <a:lnTo>
                  <a:pt x="42837" y="39674"/>
                </a:lnTo>
                <a:lnTo>
                  <a:pt x="48048" y="39674"/>
                </a:lnTo>
                <a:lnTo>
                  <a:pt x="48101" y="7023"/>
                </a:lnTo>
                <a:close/>
              </a:path>
            </a:pathLst>
          </a:custGeom>
          <a:solidFill>
            <a:srgbClr val="9FA0A0"/>
          </a:solidFill>
        </p:spPr>
        <p:txBody>
          <a:bodyPr wrap="square" lIns="0" tIns="0" rIns="0" bIns="0" rtlCol="0"/>
          <a:lstStyle/>
          <a:p>
            <a:endParaRPr/>
          </a:p>
        </p:txBody>
      </p:sp>
      <p:sp>
        <p:nvSpPr>
          <p:cNvPr id="303" name="object 181"/>
          <p:cNvSpPr/>
          <p:nvPr/>
        </p:nvSpPr>
        <p:spPr>
          <a:xfrm>
            <a:off x="2916514" y="7819943"/>
            <a:ext cx="229870" cy="54610"/>
          </a:xfrm>
          <a:custGeom>
            <a:avLst/>
            <a:gdLst/>
            <a:ahLst/>
            <a:cxnLst/>
            <a:rect l="l" t="t" r="r" b="b"/>
            <a:pathLst>
              <a:path w="229869" h="54609">
                <a:moveTo>
                  <a:pt x="14338" y="12522"/>
                </a:moveTo>
                <a:lnTo>
                  <a:pt x="8889" y="12522"/>
                </a:lnTo>
                <a:lnTo>
                  <a:pt x="8889" y="21589"/>
                </a:lnTo>
                <a:lnTo>
                  <a:pt x="14338" y="21589"/>
                </a:lnTo>
                <a:lnTo>
                  <a:pt x="14338" y="12522"/>
                </a:lnTo>
                <a:close/>
              </a:path>
              <a:path w="229869" h="54609">
                <a:moveTo>
                  <a:pt x="51320" y="16903"/>
                </a:moveTo>
                <a:lnTo>
                  <a:pt x="18668" y="16903"/>
                </a:lnTo>
                <a:lnTo>
                  <a:pt x="18668" y="21005"/>
                </a:lnTo>
                <a:lnTo>
                  <a:pt x="51320" y="21005"/>
                </a:lnTo>
                <a:lnTo>
                  <a:pt x="51320" y="16903"/>
                </a:lnTo>
                <a:close/>
              </a:path>
              <a:path w="229869" h="54609">
                <a:moveTo>
                  <a:pt x="37515" y="13754"/>
                </a:moveTo>
                <a:lnTo>
                  <a:pt x="32067" y="13754"/>
                </a:lnTo>
                <a:lnTo>
                  <a:pt x="32067" y="16903"/>
                </a:lnTo>
                <a:lnTo>
                  <a:pt x="37515" y="16903"/>
                </a:lnTo>
                <a:lnTo>
                  <a:pt x="37515" y="13754"/>
                </a:lnTo>
                <a:close/>
              </a:path>
              <a:path w="229869" h="54609">
                <a:moveTo>
                  <a:pt x="14274" y="177"/>
                </a:moveTo>
                <a:lnTo>
                  <a:pt x="11175" y="4851"/>
                </a:lnTo>
                <a:lnTo>
                  <a:pt x="6553" y="8534"/>
                </a:lnTo>
                <a:lnTo>
                  <a:pt x="0" y="11468"/>
                </a:lnTo>
                <a:lnTo>
                  <a:pt x="3035" y="16090"/>
                </a:lnTo>
                <a:lnTo>
                  <a:pt x="6083" y="14338"/>
                </a:lnTo>
                <a:lnTo>
                  <a:pt x="8889" y="12522"/>
                </a:lnTo>
                <a:lnTo>
                  <a:pt x="14338" y="12522"/>
                </a:lnTo>
                <a:lnTo>
                  <a:pt x="14338" y="8305"/>
                </a:lnTo>
                <a:lnTo>
                  <a:pt x="16205" y="6667"/>
                </a:lnTo>
                <a:lnTo>
                  <a:pt x="17159" y="5435"/>
                </a:lnTo>
                <a:lnTo>
                  <a:pt x="19075" y="2628"/>
                </a:lnTo>
                <a:lnTo>
                  <a:pt x="14274" y="177"/>
                </a:lnTo>
                <a:close/>
              </a:path>
              <a:path w="229869" h="54609">
                <a:moveTo>
                  <a:pt x="54076" y="9651"/>
                </a:moveTo>
                <a:lnTo>
                  <a:pt x="16675" y="9651"/>
                </a:lnTo>
                <a:lnTo>
                  <a:pt x="16675" y="13754"/>
                </a:lnTo>
                <a:lnTo>
                  <a:pt x="54076" y="13754"/>
                </a:lnTo>
                <a:lnTo>
                  <a:pt x="54076" y="9651"/>
                </a:lnTo>
                <a:close/>
              </a:path>
              <a:path w="229869" h="54609">
                <a:moveTo>
                  <a:pt x="37515" y="6730"/>
                </a:moveTo>
                <a:lnTo>
                  <a:pt x="32067" y="6730"/>
                </a:lnTo>
                <a:lnTo>
                  <a:pt x="32067" y="9651"/>
                </a:lnTo>
                <a:lnTo>
                  <a:pt x="37515" y="9651"/>
                </a:lnTo>
                <a:lnTo>
                  <a:pt x="37515" y="6730"/>
                </a:lnTo>
                <a:close/>
              </a:path>
              <a:path w="229869" h="54609">
                <a:moveTo>
                  <a:pt x="48806" y="228"/>
                </a:moveTo>
                <a:lnTo>
                  <a:pt x="43290" y="1243"/>
                </a:lnTo>
                <a:lnTo>
                  <a:pt x="36922" y="1952"/>
                </a:lnTo>
                <a:lnTo>
                  <a:pt x="29282" y="2400"/>
                </a:lnTo>
                <a:lnTo>
                  <a:pt x="19951" y="2628"/>
                </a:lnTo>
                <a:lnTo>
                  <a:pt x="21996" y="7023"/>
                </a:lnTo>
                <a:lnTo>
                  <a:pt x="28320" y="6959"/>
                </a:lnTo>
                <a:lnTo>
                  <a:pt x="32067" y="6730"/>
                </a:lnTo>
                <a:lnTo>
                  <a:pt x="37515" y="6730"/>
                </a:lnTo>
                <a:lnTo>
                  <a:pt x="37515" y="6375"/>
                </a:lnTo>
                <a:lnTo>
                  <a:pt x="44653" y="5791"/>
                </a:lnTo>
                <a:lnTo>
                  <a:pt x="47053" y="5435"/>
                </a:lnTo>
                <a:lnTo>
                  <a:pt x="51384" y="4495"/>
                </a:lnTo>
                <a:lnTo>
                  <a:pt x="48806" y="228"/>
                </a:lnTo>
                <a:close/>
              </a:path>
              <a:path w="229869" h="54609">
                <a:moveTo>
                  <a:pt x="46634" y="23520"/>
                </a:moveTo>
                <a:lnTo>
                  <a:pt x="7658" y="23520"/>
                </a:lnTo>
                <a:lnTo>
                  <a:pt x="7658" y="45872"/>
                </a:lnTo>
                <a:lnTo>
                  <a:pt x="46634" y="45872"/>
                </a:lnTo>
                <a:lnTo>
                  <a:pt x="46634" y="41833"/>
                </a:lnTo>
                <a:lnTo>
                  <a:pt x="13106" y="41833"/>
                </a:lnTo>
                <a:lnTo>
                  <a:pt x="13106" y="39204"/>
                </a:lnTo>
                <a:lnTo>
                  <a:pt x="46634" y="39204"/>
                </a:lnTo>
                <a:lnTo>
                  <a:pt x="46634" y="35928"/>
                </a:lnTo>
                <a:lnTo>
                  <a:pt x="13106" y="35928"/>
                </a:lnTo>
                <a:lnTo>
                  <a:pt x="13106" y="33350"/>
                </a:lnTo>
                <a:lnTo>
                  <a:pt x="46634" y="33350"/>
                </a:lnTo>
                <a:lnTo>
                  <a:pt x="46634" y="30073"/>
                </a:lnTo>
                <a:lnTo>
                  <a:pt x="13106" y="30073"/>
                </a:lnTo>
                <a:lnTo>
                  <a:pt x="13106" y="27495"/>
                </a:lnTo>
                <a:lnTo>
                  <a:pt x="46634" y="27495"/>
                </a:lnTo>
                <a:lnTo>
                  <a:pt x="46634" y="23520"/>
                </a:lnTo>
                <a:close/>
              </a:path>
              <a:path w="229869" h="54609">
                <a:moveTo>
                  <a:pt x="46634" y="39204"/>
                </a:moveTo>
                <a:lnTo>
                  <a:pt x="41198" y="39204"/>
                </a:lnTo>
                <a:lnTo>
                  <a:pt x="41198" y="41833"/>
                </a:lnTo>
                <a:lnTo>
                  <a:pt x="46634" y="41833"/>
                </a:lnTo>
                <a:lnTo>
                  <a:pt x="46634" y="39204"/>
                </a:lnTo>
                <a:close/>
              </a:path>
              <a:path w="229869" h="54609">
                <a:moveTo>
                  <a:pt x="46634" y="33350"/>
                </a:moveTo>
                <a:lnTo>
                  <a:pt x="41198" y="33350"/>
                </a:lnTo>
                <a:lnTo>
                  <a:pt x="41198" y="35928"/>
                </a:lnTo>
                <a:lnTo>
                  <a:pt x="46634" y="35928"/>
                </a:lnTo>
                <a:lnTo>
                  <a:pt x="46634" y="33350"/>
                </a:lnTo>
                <a:close/>
              </a:path>
              <a:path w="229869" h="54609">
                <a:moveTo>
                  <a:pt x="46634" y="27495"/>
                </a:moveTo>
                <a:lnTo>
                  <a:pt x="41198" y="27495"/>
                </a:lnTo>
                <a:lnTo>
                  <a:pt x="41198" y="30073"/>
                </a:lnTo>
                <a:lnTo>
                  <a:pt x="46634" y="30073"/>
                </a:lnTo>
                <a:lnTo>
                  <a:pt x="46634" y="27495"/>
                </a:lnTo>
                <a:close/>
              </a:path>
              <a:path w="229869" h="54609">
                <a:moveTo>
                  <a:pt x="36690" y="46227"/>
                </a:moveTo>
                <a:lnTo>
                  <a:pt x="32829" y="49860"/>
                </a:lnTo>
                <a:lnTo>
                  <a:pt x="39611" y="52311"/>
                </a:lnTo>
                <a:lnTo>
                  <a:pt x="43421" y="53251"/>
                </a:lnTo>
                <a:lnTo>
                  <a:pt x="51257" y="54419"/>
                </a:lnTo>
                <a:lnTo>
                  <a:pt x="54190" y="49568"/>
                </a:lnTo>
                <a:lnTo>
                  <a:pt x="45351" y="48513"/>
                </a:lnTo>
                <a:lnTo>
                  <a:pt x="42417" y="47980"/>
                </a:lnTo>
                <a:lnTo>
                  <a:pt x="36690" y="46227"/>
                </a:lnTo>
                <a:close/>
              </a:path>
              <a:path w="229869" h="54609">
                <a:moveTo>
                  <a:pt x="17614" y="46050"/>
                </a:moveTo>
                <a:lnTo>
                  <a:pt x="12052" y="47802"/>
                </a:lnTo>
                <a:lnTo>
                  <a:pt x="9423" y="48336"/>
                </a:lnTo>
                <a:lnTo>
                  <a:pt x="114" y="49568"/>
                </a:lnTo>
                <a:lnTo>
                  <a:pt x="3035" y="54419"/>
                </a:lnTo>
                <a:lnTo>
                  <a:pt x="11531" y="53073"/>
                </a:lnTo>
                <a:lnTo>
                  <a:pt x="14566" y="52311"/>
                </a:lnTo>
                <a:lnTo>
                  <a:pt x="21475" y="49682"/>
                </a:lnTo>
                <a:lnTo>
                  <a:pt x="17614" y="46050"/>
                </a:lnTo>
                <a:close/>
              </a:path>
              <a:path w="229869" h="54609">
                <a:moveTo>
                  <a:pt x="111721" y="47218"/>
                </a:moveTo>
                <a:lnTo>
                  <a:pt x="59816" y="47218"/>
                </a:lnTo>
                <a:lnTo>
                  <a:pt x="59816" y="52311"/>
                </a:lnTo>
                <a:lnTo>
                  <a:pt x="111721" y="52311"/>
                </a:lnTo>
                <a:lnTo>
                  <a:pt x="111721" y="47218"/>
                </a:lnTo>
                <a:close/>
              </a:path>
              <a:path w="229869" h="54609">
                <a:moveTo>
                  <a:pt x="88430" y="32715"/>
                </a:moveTo>
                <a:lnTo>
                  <a:pt x="82930" y="32715"/>
                </a:lnTo>
                <a:lnTo>
                  <a:pt x="82930" y="47218"/>
                </a:lnTo>
                <a:lnTo>
                  <a:pt x="88430" y="47218"/>
                </a:lnTo>
                <a:lnTo>
                  <a:pt x="88430" y="32715"/>
                </a:lnTo>
                <a:close/>
              </a:path>
              <a:path w="229869" h="54609">
                <a:moveTo>
                  <a:pt x="100368" y="33934"/>
                </a:moveTo>
                <a:lnTo>
                  <a:pt x="98729" y="38150"/>
                </a:lnTo>
                <a:lnTo>
                  <a:pt x="97561" y="40081"/>
                </a:lnTo>
                <a:lnTo>
                  <a:pt x="94627" y="43891"/>
                </a:lnTo>
                <a:lnTo>
                  <a:pt x="99313" y="46634"/>
                </a:lnTo>
                <a:lnTo>
                  <a:pt x="102069" y="43129"/>
                </a:lnTo>
                <a:lnTo>
                  <a:pt x="103060" y="41490"/>
                </a:lnTo>
                <a:lnTo>
                  <a:pt x="105752" y="35864"/>
                </a:lnTo>
                <a:lnTo>
                  <a:pt x="100368" y="33934"/>
                </a:lnTo>
                <a:close/>
              </a:path>
              <a:path w="229869" h="54609">
                <a:moveTo>
                  <a:pt x="71335" y="33934"/>
                </a:moveTo>
                <a:lnTo>
                  <a:pt x="65963" y="35864"/>
                </a:lnTo>
                <a:lnTo>
                  <a:pt x="68059" y="39319"/>
                </a:lnTo>
                <a:lnTo>
                  <a:pt x="68393" y="40081"/>
                </a:lnTo>
                <a:lnTo>
                  <a:pt x="70929" y="46342"/>
                </a:lnTo>
                <a:lnTo>
                  <a:pt x="76136" y="43891"/>
                </a:lnTo>
                <a:lnTo>
                  <a:pt x="74853" y="40728"/>
                </a:lnTo>
                <a:lnTo>
                  <a:pt x="74175" y="39319"/>
                </a:lnTo>
                <a:lnTo>
                  <a:pt x="71335" y="33934"/>
                </a:lnTo>
                <a:close/>
              </a:path>
              <a:path w="229869" h="54609">
                <a:moveTo>
                  <a:pt x="110324" y="27622"/>
                </a:moveTo>
                <a:lnTo>
                  <a:pt x="61163" y="27622"/>
                </a:lnTo>
                <a:lnTo>
                  <a:pt x="61163" y="32715"/>
                </a:lnTo>
                <a:lnTo>
                  <a:pt x="110324" y="32715"/>
                </a:lnTo>
                <a:lnTo>
                  <a:pt x="110324" y="27622"/>
                </a:lnTo>
                <a:close/>
              </a:path>
              <a:path w="229869" h="54609">
                <a:moveTo>
                  <a:pt x="88430" y="21589"/>
                </a:moveTo>
                <a:lnTo>
                  <a:pt x="82930" y="21589"/>
                </a:lnTo>
                <a:lnTo>
                  <a:pt x="82930" y="27622"/>
                </a:lnTo>
                <a:lnTo>
                  <a:pt x="88430" y="27622"/>
                </a:lnTo>
                <a:lnTo>
                  <a:pt x="88430" y="21589"/>
                </a:lnTo>
                <a:close/>
              </a:path>
              <a:path w="229869" h="54609">
                <a:moveTo>
                  <a:pt x="111761" y="17487"/>
                </a:moveTo>
                <a:lnTo>
                  <a:pt x="99136" y="17487"/>
                </a:lnTo>
                <a:lnTo>
                  <a:pt x="102704" y="19710"/>
                </a:lnTo>
                <a:lnTo>
                  <a:pt x="104813" y="20891"/>
                </a:lnTo>
                <a:lnTo>
                  <a:pt x="109969" y="23406"/>
                </a:lnTo>
                <a:lnTo>
                  <a:pt x="113182" y="18135"/>
                </a:lnTo>
                <a:lnTo>
                  <a:pt x="111761" y="17487"/>
                </a:lnTo>
                <a:close/>
              </a:path>
              <a:path w="229869" h="54609">
                <a:moveTo>
                  <a:pt x="88493" y="406"/>
                </a:moveTo>
                <a:lnTo>
                  <a:pt x="83045" y="406"/>
                </a:lnTo>
                <a:lnTo>
                  <a:pt x="78244" y="5939"/>
                </a:lnTo>
                <a:lnTo>
                  <a:pt x="72785" y="10542"/>
                </a:lnTo>
                <a:lnTo>
                  <a:pt x="66273" y="14509"/>
                </a:lnTo>
                <a:lnTo>
                  <a:pt x="58356" y="18135"/>
                </a:lnTo>
                <a:lnTo>
                  <a:pt x="61455" y="23342"/>
                </a:lnTo>
                <a:lnTo>
                  <a:pt x="67475" y="20358"/>
                </a:lnTo>
                <a:lnTo>
                  <a:pt x="69697" y="19126"/>
                </a:lnTo>
                <a:lnTo>
                  <a:pt x="72389" y="17373"/>
                </a:lnTo>
                <a:lnTo>
                  <a:pt x="111510" y="17373"/>
                </a:lnTo>
                <a:lnTo>
                  <a:pt x="109587" y="16497"/>
                </a:lnTo>
                <a:lnTo>
                  <a:pt x="73799" y="16497"/>
                </a:lnTo>
                <a:lnTo>
                  <a:pt x="78828" y="13157"/>
                </a:lnTo>
                <a:lnTo>
                  <a:pt x="82107" y="10172"/>
                </a:lnTo>
                <a:lnTo>
                  <a:pt x="85737" y="5791"/>
                </a:lnTo>
                <a:lnTo>
                  <a:pt x="93156" y="5791"/>
                </a:lnTo>
                <a:lnTo>
                  <a:pt x="88493" y="406"/>
                </a:lnTo>
                <a:close/>
              </a:path>
              <a:path w="229869" h="54609">
                <a:moveTo>
                  <a:pt x="111510" y="17373"/>
                </a:moveTo>
                <a:lnTo>
                  <a:pt x="72389" y="17373"/>
                </a:lnTo>
                <a:lnTo>
                  <a:pt x="72389" y="21589"/>
                </a:lnTo>
                <a:lnTo>
                  <a:pt x="99136" y="21589"/>
                </a:lnTo>
                <a:lnTo>
                  <a:pt x="99136" y="17487"/>
                </a:lnTo>
                <a:lnTo>
                  <a:pt x="111761" y="17487"/>
                </a:lnTo>
                <a:lnTo>
                  <a:pt x="111510" y="17373"/>
                </a:lnTo>
                <a:close/>
              </a:path>
              <a:path w="229869" h="54609">
                <a:moveTo>
                  <a:pt x="93156" y="5791"/>
                </a:moveTo>
                <a:lnTo>
                  <a:pt x="85737" y="5791"/>
                </a:lnTo>
                <a:lnTo>
                  <a:pt x="89490" y="10236"/>
                </a:lnTo>
                <a:lnTo>
                  <a:pt x="92875" y="13334"/>
                </a:lnTo>
                <a:lnTo>
                  <a:pt x="97561" y="16497"/>
                </a:lnTo>
                <a:lnTo>
                  <a:pt x="109587" y="16497"/>
                </a:lnTo>
                <a:lnTo>
                  <a:pt x="105182" y="14483"/>
                </a:lnTo>
                <a:lnTo>
                  <a:pt x="98700" y="10518"/>
                </a:lnTo>
                <a:lnTo>
                  <a:pt x="93277" y="5930"/>
                </a:lnTo>
                <a:lnTo>
                  <a:pt x="93156" y="5791"/>
                </a:lnTo>
                <a:close/>
              </a:path>
              <a:path w="229869" h="54609">
                <a:moveTo>
                  <a:pt x="159651" y="24510"/>
                </a:moveTo>
                <a:lnTo>
                  <a:pt x="154165" y="24510"/>
                </a:lnTo>
                <a:lnTo>
                  <a:pt x="154165" y="54241"/>
                </a:lnTo>
                <a:lnTo>
                  <a:pt x="159651" y="54241"/>
                </a:lnTo>
                <a:lnTo>
                  <a:pt x="159651" y="24510"/>
                </a:lnTo>
                <a:close/>
              </a:path>
              <a:path w="229869" h="54609">
                <a:moveTo>
                  <a:pt x="171246" y="19430"/>
                </a:moveTo>
                <a:lnTo>
                  <a:pt x="142633" y="19430"/>
                </a:lnTo>
                <a:lnTo>
                  <a:pt x="142633" y="24510"/>
                </a:lnTo>
                <a:lnTo>
                  <a:pt x="171246" y="24510"/>
                </a:lnTo>
                <a:lnTo>
                  <a:pt x="171246" y="19430"/>
                </a:lnTo>
                <a:close/>
              </a:path>
              <a:path w="229869" h="54609">
                <a:moveTo>
                  <a:pt x="159651" y="406"/>
                </a:moveTo>
                <a:lnTo>
                  <a:pt x="154165" y="406"/>
                </a:lnTo>
                <a:lnTo>
                  <a:pt x="154165" y="19430"/>
                </a:lnTo>
                <a:lnTo>
                  <a:pt x="159651" y="19430"/>
                </a:lnTo>
                <a:lnTo>
                  <a:pt x="159651" y="406"/>
                </a:lnTo>
                <a:close/>
              </a:path>
              <a:path w="229869" h="54609">
                <a:moveTo>
                  <a:pt x="140284" y="18135"/>
                </a:moveTo>
                <a:lnTo>
                  <a:pt x="119862" y="18135"/>
                </a:lnTo>
                <a:lnTo>
                  <a:pt x="119862" y="23050"/>
                </a:lnTo>
                <a:lnTo>
                  <a:pt x="140284" y="23050"/>
                </a:lnTo>
                <a:lnTo>
                  <a:pt x="140284" y="18135"/>
                </a:lnTo>
                <a:close/>
              </a:path>
              <a:path w="229869" h="54609">
                <a:moveTo>
                  <a:pt x="142163" y="10236"/>
                </a:moveTo>
                <a:lnTo>
                  <a:pt x="117411" y="10236"/>
                </a:lnTo>
                <a:lnTo>
                  <a:pt x="117411" y="15151"/>
                </a:lnTo>
                <a:lnTo>
                  <a:pt x="142163" y="15151"/>
                </a:lnTo>
                <a:lnTo>
                  <a:pt x="142163" y="10236"/>
                </a:lnTo>
                <a:close/>
              </a:path>
              <a:path w="229869" h="54609">
                <a:moveTo>
                  <a:pt x="139877" y="2336"/>
                </a:moveTo>
                <a:lnTo>
                  <a:pt x="120205" y="2336"/>
                </a:lnTo>
                <a:lnTo>
                  <a:pt x="120205" y="7251"/>
                </a:lnTo>
                <a:lnTo>
                  <a:pt x="139877" y="7251"/>
                </a:lnTo>
                <a:lnTo>
                  <a:pt x="139877" y="2336"/>
                </a:lnTo>
                <a:close/>
              </a:path>
              <a:path w="229869" h="54609">
                <a:moveTo>
                  <a:pt x="140284" y="26034"/>
                </a:moveTo>
                <a:lnTo>
                  <a:pt x="119862" y="26034"/>
                </a:lnTo>
                <a:lnTo>
                  <a:pt x="119862" y="30949"/>
                </a:lnTo>
                <a:lnTo>
                  <a:pt x="140284" y="30949"/>
                </a:lnTo>
                <a:lnTo>
                  <a:pt x="140284" y="26034"/>
                </a:lnTo>
                <a:close/>
              </a:path>
              <a:path w="229869" h="54609">
                <a:moveTo>
                  <a:pt x="140398" y="33934"/>
                </a:moveTo>
                <a:lnTo>
                  <a:pt x="119748" y="33934"/>
                </a:lnTo>
                <a:lnTo>
                  <a:pt x="119748" y="54241"/>
                </a:lnTo>
                <a:lnTo>
                  <a:pt x="125018" y="54241"/>
                </a:lnTo>
                <a:lnTo>
                  <a:pt x="125018" y="52082"/>
                </a:lnTo>
                <a:lnTo>
                  <a:pt x="140398" y="52082"/>
                </a:lnTo>
                <a:lnTo>
                  <a:pt x="140398" y="47218"/>
                </a:lnTo>
                <a:lnTo>
                  <a:pt x="125018" y="47218"/>
                </a:lnTo>
                <a:lnTo>
                  <a:pt x="125018" y="38849"/>
                </a:lnTo>
                <a:lnTo>
                  <a:pt x="140398" y="38849"/>
                </a:lnTo>
                <a:lnTo>
                  <a:pt x="140398" y="33934"/>
                </a:lnTo>
                <a:close/>
              </a:path>
              <a:path w="229869" h="54609">
                <a:moveTo>
                  <a:pt x="140398" y="38849"/>
                </a:moveTo>
                <a:lnTo>
                  <a:pt x="135140" y="38849"/>
                </a:lnTo>
                <a:lnTo>
                  <a:pt x="135140" y="47218"/>
                </a:lnTo>
                <a:lnTo>
                  <a:pt x="140398" y="47218"/>
                </a:lnTo>
                <a:lnTo>
                  <a:pt x="140398" y="38849"/>
                </a:lnTo>
                <a:close/>
              </a:path>
              <a:path w="229869" h="54609">
                <a:moveTo>
                  <a:pt x="195300" y="45465"/>
                </a:moveTo>
                <a:lnTo>
                  <a:pt x="189750" y="45465"/>
                </a:lnTo>
                <a:lnTo>
                  <a:pt x="188455" y="47688"/>
                </a:lnTo>
                <a:lnTo>
                  <a:pt x="184416" y="48983"/>
                </a:lnTo>
                <a:lnTo>
                  <a:pt x="177342" y="49390"/>
                </a:lnTo>
                <a:lnTo>
                  <a:pt x="180670" y="54368"/>
                </a:lnTo>
                <a:lnTo>
                  <a:pt x="188810" y="53365"/>
                </a:lnTo>
                <a:lnTo>
                  <a:pt x="193497" y="50558"/>
                </a:lnTo>
                <a:lnTo>
                  <a:pt x="195300" y="45465"/>
                </a:lnTo>
                <a:close/>
              </a:path>
              <a:path w="229869" h="54609">
                <a:moveTo>
                  <a:pt x="214972" y="45465"/>
                </a:moveTo>
                <a:lnTo>
                  <a:pt x="209524" y="45465"/>
                </a:lnTo>
                <a:lnTo>
                  <a:pt x="209524" y="54241"/>
                </a:lnTo>
                <a:lnTo>
                  <a:pt x="214972" y="54241"/>
                </a:lnTo>
                <a:lnTo>
                  <a:pt x="214972" y="45465"/>
                </a:lnTo>
                <a:close/>
              </a:path>
              <a:path w="229869" h="54609">
                <a:moveTo>
                  <a:pt x="229831" y="40487"/>
                </a:moveTo>
                <a:lnTo>
                  <a:pt x="175996" y="40487"/>
                </a:lnTo>
                <a:lnTo>
                  <a:pt x="175996" y="45465"/>
                </a:lnTo>
                <a:lnTo>
                  <a:pt x="229831" y="45465"/>
                </a:lnTo>
                <a:lnTo>
                  <a:pt x="229831" y="40487"/>
                </a:lnTo>
                <a:close/>
              </a:path>
              <a:path w="229869" h="54609">
                <a:moveTo>
                  <a:pt x="196240" y="37452"/>
                </a:moveTo>
                <a:lnTo>
                  <a:pt x="190804" y="37452"/>
                </a:lnTo>
                <a:lnTo>
                  <a:pt x="190677" y="40487"/>
                </a:lnTo>
                <a:lnTo>
                  <a:pt x="196176" y="40487"/>
                </a:lnTo>
                <a:lnTo>
                  <a:pt x="196240" y="37452"/>
                </a:lnTo>
                <a:close/>
              </a:path>
              <a:path w="229869" h="54609">
                <a:moveTo>
                  <a:pt x="214972" y="37452"/>
                </a:moveTo>
                <a:lnTo>
                  <a:pt x="209524" y="37452"/>
                </a:lnTo>
                <a:lnTo>
                  <a:pt x="209524" y="40487"/>
                </a:lnTo>
                <a:lnTo>
                  <a:pt x="214972" y="40487"/>
                </a:lnTo>
                <a:lnTo>
                  <a:pt x="214972" y="37452"/>
                </a:lnTo>
                <a:close/>
              </a:path>
              <a:path w="229869" h="54609">
                <a:moveTo>
                  <a:pt x="223862" y="13754"/>
                </a:moveTo>
                <a:lnTo>
                  <a:pt x="181902" y="13754"/>
                </a:lnTo>
                <a:lnTo>
                  <a:pt x="181902" y="37452"/>
                </a:lnTo>
                <a:lnTo>
                  <a:pt x="223862" y="37452"/>
                </a:lnTo>
                <a:lnTo>
                  <a:pt x="223862" y="33172"/>
                </a:lnTo>
                <a:lnTo>
                  <a:pt x="187401" y="33172"/>
                </a:lnTo>
                <a:lnTo>
                  <a:pt x="187401" y="30543"/>
                </a:lnTo>
                <a:lnTo>
                  <a:pt x="223862" y="30543"/>
                </a:lnTo>
                <a:lnTo>
                  <a:pt x="223862" y="26860"/>
                </a:lnTo>
                <a:lnTo>
                  <a:pt x="187401" y="26860"/>
                </a:lnTo>
                <a:lnTo>
                  <a:pt x="187401" y="24282"/>
                </a:lnTo>
                <a:lnTo>
                  <a:pt x="223862" y="24282"/>
                </a:lnTo>
                <a:lnTo>
                  <a:pt x="223862" y="20599"/>
                </a:lnTo>
                <a:lnTo>
                  <a:pt x="187401" y="20599"/>
                </a:lnTo>
                <a:lnTo>
                  <a:pt x="187401" y="18084"/>
                </a:lnTo>
                <a:lnTo>
                  <a:pt x="223862" y="18084"/>
                </a:lnTo>
                <a:lnTo>
                  <a:pt x="223862" y="13754"/>
                </a:lnTo>
                <a:close/>
              </a:path>
              <a:path w="229869" h="54609">
                <a:moveTo>
                  <a:pt x="223862" y="30543"/>
                </a:moveTo>
                <a:lnTo>
                  <a:pt x="218427" y="30543"/>
                </a:lnTo>
                <a:lnTo>
                  <a:pt x="218427" y="33172"/>
                </a:lnTo>
                <a:lnTo>
                  <a:pt x="223862" y="33172"/>
                </a:lnTo>
                <a:lnTo>
                  <a:pt x="223862" y="30543"/>
                </a:lnTo>
                <a:close/>
              </a:path>
              <a:path w="229869" h="54609">
                <a:moveTo>
                  <a:pt x="223862" y="24282"/>
                </a:moveTo>
                <a:lnTo>
                  <a:pt x="218427" y="24282"/>
                </a:lnTo>
                <a:lnTo>
                  <a:pt x="218427" y="26860"/>
                </a:lnTo>
                <a:lnTo>
                  <a:pt x="223862" y="26860"/>
                </a:lnTo>
                <a:lnTo>
                  <a:pt x="223862" y="24282"/>
                </a:lnTo>
                <a:close/>
              </a:path>
              <a:path w="229869" h="54609">
                <a:moveTo>
                  <a:pt x="223862" y="18084"/>
                </a:moveTo>
                <a:lnTo>
                  <a:pt x="218427" y="18084"/>
                </a:lnTo>
                <a:lnTo>
                  <a:pt x="218427" y="20599"/>
                </a:lnTo>
                <a:lnTo>
                  <a:pt x="223862" y="20599"/>
                </a:lnTo>
                <a:lnTo>
                  <a:pt x="223862" y="18084"/>
                </a:lnTo>
                <a:close/>
              </a:path>
              <a:path w="229869" h="54609">
                <a:moveTo>
                  <a:pt x="183603" y="0"/>
                </a:moveTo>
                <a:lnTo>
                  <a:pt x="181787" y="4622"/>
                </a:lnTo>
                <a:lnTo>
                  <a:pt x="180085" y="6959"/>
                </a:lnTo>
                <a:lnTo>
                  <a:pt x="175869" y="10820"/>
                </a:lnTo>
                <a:lnTo>
                  <a:pt x="179971" y="14452"/>
                </a:lnTo>
                <a:lnTo>
                  <a:pt x="182486" y="11696"/>
                </a:lnTo>
                <a:lnTo>
                  <a:pt x="183426" y="10591"/>
                </a:lnTo>
                <a:lnTo>
                  <a:pt x="184530" y="9004"/>
                </a:lnTo>
                <a:lnTo>
                  <a:pt x="201510" y="9004"/>
                </a:lnTo>
                <a:lnTo>
                  <a:pt x="201510" y="4330"/>
                </a:lnTo>
                <a:lnTo>
                  <a:pt x="187350" y="4330"/>
                </a:lnTo>
                <a:lnTo>
                  <a:pt x="188074" y="2984"/>
                </a:lnTo>
                <a:lnTo>
                  <a:pt x="188861" y="1396"/>
                </a:lnTo>
                <a:lnTo>
                  <a:pt x="183603" y="0"/>
                </a:lnTo>
                <a:close/>
              </a:path>
              <a:path w="229869" h="54609">
                <a:moveTo>
                  <a:pt x="193611" y="9004"/>
                </a:moveTo>
                <a:lnTo>
                  <a:pt x="188277" y="9004"/>
                </a:lnTo>
                <a:lnTo>
                  <a:pt x="189166" y="10883"/>
                </a:lnTo>
                <a:lnTo>
                  <a:pt x="190093" y="13449"/>
                </a:lnTo>
                <a:lnTo>
                  <a:pt x="195186" y="11937"/>
                </a:lnTo>
                <a:lnTo>
                  <a:pt x="194309" y="10172"/>
                </a:lnTo>
                <a:lnTo>
                  <a:pt x="193611" y="9004"/>
                </a:lnTo>
                <a:close/>
              </a:path>
              <a:path w="229869" h="54609">
                <a:moveTo>
                  <a:pt x="207365" y="0"/>
                </a:moveTo>
                <a:lnTo>
                  <a:pt x="205742" y="4622"/>
                </a:lnTo>
                <a:lnTo>
                  <a:pt x="204850" y="6197"/>
                </a:lnTo>
                <a:lnTo>
                  <a:pt x="201333" y="9944"/>
                </a:lnTo>
                <a:lnTo>
                  <a:pt x="205600" y="13284"/>
                </a:lnTo>
                <a:lnTo>
                  <a:pt x="207416" y="11175"/>
                </a:lnTo>
                <a:lnTo>
                  <a:pt x="208940" y="9004"/>
                </a:lnTo>
                <a:lnTo>
                  <a:pt x="229311" y="9004"/>
                </a:lnTo>
                <a:lnTo>
                  <a:pt x="229311" y="4330"/>
                </a:lnTo>
                <a:lnTo>
                  <a:pt x="211454" y="4330"/>
                </a:lnTo>
                <a:lnTo>
                  <a:pt x="211810" y="3390"/>
                </a:lnTo>
                <a:lnTo>
                  <a:pt x="212039" y="2984"/>
                </a:lnTo>
                <a:lnTo>
                  <a:pt x="212623" y="1396"/>
                </a:lnTo>
                <a:lnTo>
                  <a:pt x="207365" y="0"/>
                </a:lnTo>
                <a:close/>
              </a:path>
              <a:path w="229869" h="54609">
                <a:moveTo>
                  <a:pt x="218300" y="9004"/>
                </a:moveTo>
                <a:lnTo>
                  <a:pt x="212928" y="9004"/>
                </a:lnTo>
                <a:lnTo>
                  <a:pt x="213969" y="10883"/>
                </a:lnTo>
                <a:lnTo>
                  <a:pt x="214909" y="13284"/>
                </a:lnTo>
                <a:lnTo>
                  <a:pt x="219887" y="11696"/>
                </a:lnTo>
                <a:lnTo>
                  <a:pt x="219044" y="10172"/>
                </a:lnTo>
                <a:lnTo>
                  <a:pt x="218300" y="9004"/>
                </a:lnTo>
                <a:close/>
              </a:path>
            </a:pathLst>
          </a:custGeom>
          <a:solidFill>
            <a:srgbClr val="221815"/>
          </a:solidFill>
        </p:spPr>
        <p:txBody>
          <a:bodyPr wrap="square" lIns="0" tIns="0" rIns="0" bIns="0" rtlCol="0"/>
          <a:lstStyle/>
          <a:p>
            <a:endParaRPr/>
          </a:p>
        </p:txBody>
      </p:sp>
      <p:sp>
        <p:nvSpPr>
          <p:cNvPr id="304" name="object 182"/>
          <p:cNvSpPr/>
          <p:nvPr/>
        </p:nvSpPr>
        <p:spPr>
          <a:xfrm>
            <a:off x="3037608" y="8998312"/>
            <a:ext cx="172085" cy="53975"/>
          </a:xfrm>
          <a:custGeom>
            <a:avLst/>
            <a:gdLst/>
            <a:ahLst/>
            <a:cxnLst/>
            <a:rect l="l" t="t" r="r" b="b"/>
            <a:pathLst>
              <a:path w="172085" h="53975">
                <a:moveTo>
                  <a:pt x="13179" y="33591"/>
                </a:moveTo>
                <a:lnTo>
                  <a:pt x="7721" y="33591"/>
                </a:lnTo>
                <a:lnTo>
                  <a:pt x="7721" y="47282"/>
                </a:lnTo>
                <a:lnTo>
                  <a:pt x="6261" y="48513"/>
                </a:lnTo>
                <a:lnTo>
                  <a:pt x="1380" y="48513"/>
                </a:lnTo>
                <a:lnTo>
                  <a:pt x="2933" y="53835"/>
                </a:lnTo>
                <a:lnTo>
                  <a:pt x="11417" y="53835"/>
                </a:lnTo>
                <a:lnTo>
                  <a:pt x="13284" y="52374"/>
                </a:lnTo>
                <a:lnTo>
                  <a:pt x="13262" y="48513"/>
                </a:lnTo>
                <a:lnTo>
                  <a:pt x="6261" y="48513"/>
                </a:lnTo>
                <a:lnTo>
                  <a:pt x="1295" y="48221"/>
                </a:lnTo>
                <a:lnTo>
                  <a:pt x="13261" y="48221"/>
                </a:lnTo>
                <a:lnTo>
                  <a:pt x="13179" y="33591"/>
                </a:lnTo>
                <a:close/>
              </a:path>
              <a:path w="172085" h="53975">
                <a:moveTo>
                  <a:pt x="54546" y="46812"/>
                </a:moveTo>
                <a:lnTo>
                  <a:pt x="15925" y="46812"/>
                </a:lnTo>
                <a:lnTo>
                  <a:pt x="15925" y="51904"/>
                </a:lnTo>
                <a:lnTo>
                  <a:pt x="54546" y="51904"/>
                </a:lnTo>
                <a:lnTo>
                  <a:pt x="54546" y="46812"/>
                </a:lnTo>
                <a:close/>
              </a:path>
              <a:path w="172085" h="53975">
                <a:moveTo>
                  <a:pt x="50215" y="1930"/>
                </a:moveTo>
                <a:lnTo>
                  <a:pt x="21361" y="1930"/>
                </a:lnTo>
                <a:lnTo>
                  <a:pt x="21361" y="41960"/>
                </a:lnTo>
                <a:lnTo>
                  <a:pt x="50215" y="41960"/>
                </a:lnTo>
                <a:lnTo>
                  <a:pt x="50215" y="36868"/>
                </a:lnTo>
                <a:lnTo>
                  <a:pt x="26796" y="36868"/>
                </a:lnTo>
                <a:lnTo>
                  <a:pt x="26796" y="24396"/>
                </a:lnTo>
                <a:lnTo>
                  <a:pt x="50215" y="24396"/>
                </a:lnTo>
                <a:lnTo>
                  <a:pt x="50215" y="19367"/>
                </a:lnTo>
                <a:lnTo>
                  <a:pt x="26796" y="19367"/>
                </a:lnTo>
                <a:lnTo>
                  <a:pt x="26796" y="7010"/>
                </a:lnTo>
                <a:lnTo>
                  <a:pt x="50215" y="7010"/>
                </a:lnTo>
                <a:lnTo>
                  <a:pt x="50215" y="1930"/>
                </a:lnTo>
                <a:close/>
              </a:path>
              <a:path w="172085" h="53975">
                <a:moveTo>
                  <a:pt x="50215" y="24396"/>
                </a:moveTo>
                <a:lnTo>
                  <a:pt x="44767" y="24396"/>
                </a:lnTo>
                <a:lnTo>
                  <a:pt x="44767" y="36868"/>
                </a:lnTo>
                <a:lnTo>
                  <a:pt x="50215" y="36868"/>
                </a:lnTo>
                <a:lnTo>
                  <a:pt x="50215" y="24396"/>
                </a:lnTo>
                <a:close/>
              </a:path>
              <a:path w="172085" h="53975">
                <a:moveTo>
                  <a:pt x="13169" y="15976"/>
                </a:moveTo>
                <a:lnTo>
                  <a:pt x="7721" y="15976"/>
                </a:lnTo>
                <a:lnTo>
                  <a:pt x="7721" y="28155"/>
                </a:lnTo>
                <a:lnTo>
                  <a:pt x="0" y="30251"/>
                </a:lnTo>
                <a:lnTo>
                  <a:pt x="1523" y="35471"/>
                </a:lnTo>
                <a:lnTo>
                  <a:pt x="3340" y="34874"/>
                </a:lnTo>
                <a:lnTo>
                  <a:pt x="5206" y="34353"/>
                </a:lnTo>
                <a:lnTo>
                  <a:pt x="7023" y="33820"/>
                </a:lnTo>
                <a:lnTo>
                  <a:pt x="7721" y="33591"/>
                </a:lnTo>
                <a:lnTo>
                  <a:pt x="13179" y="33591"/>
                </a:lnTo>
                <a:lnTo>
                  <a:pt x="13169" y="31775"/>
                </a:lnTo>
                <a:lnTo>
                  <a:pt x="15506" y="30962"/>
                </a:lnTo>
                <a:lnTo>
                  <a:pt x="18326" y="29781"/>
                </a:lnTo>
                <a:lnTo>
                  <a:pt x="18536" y="26454"/>
                </a:lnTo>
                <a:lnTo>
                  <a:pt x="13169" y="26454"/>
                </a:lnTo>
                <a:lnTo>
                  <a:pt x="13169" y="15976"/>
                </a:lnTo>
                <a:close/>
              </a:path>
              <a:path w="172085" h="53975">
                <a:moveTo>
                  <a:pt x="18668" y="24345"/>
                </a:moveTo>
                <a:lnTo>
                  <a:pt x="15747" y="25514"/>
                </a:lnTo>
                <a:lnTo>
                  <a:pt x="13169" y="26454"/>
                </a:lnTo>
                <a:lnTo>
                  <a:pt x="18536" y="26454"/>
                </a:lnTo>
                <a:lnTo>
                  <a:pt x="18668" y="24345"/>
                </a:lnTo>
                <a:close/>
              </a:path>
              <a:path w="172085" h="53975">
                <a:moveTo>
                  <a:pt x="50215" y="7010"/>
                </a:moveTo>
                <a:lnTo>
                  <a:pt x="44767" y="7010"/>
                </a:lnTo>
                <a:lnTo>
                  <a:pt x="44767" y="19367"/>
                </a:lnTo>
                <a:lnTo>
                  <a:pt x="50215" y="19367"/>
                </a:lnTo>
                <a:lnTo>
                  <a:pt x="50215" y="7010"/>
                </a:lnTo>
                <a:close/>
              </a:path>
              <a:path w="172085" h="53975">
                <a:moveTo>
                  <a:pt x="18910" y="10947"/>
                </a:moveTo>
                <a:lnTo>
                  <a:pt x="698" y="10947"/>
                </a:lnTo>
                <a:lnTo>
                  <a:pt x="698" y="15976"/>
                </a:lnTo>
                <a:lnTo>
                  <a:pt x="18910" y="15976"/>
                </a:lnTo>
                <a:lnTo>
                  <a:pt x="18910" y="10947"/>
                </a:lnTo>
                <a:close/>
              </a:path>
              <a:path w="172085" h="53975">
                <a:moveTo>
                  <a:pt x="13169" y="0"/>
                </a:moveTo>
                <a:lnTo>
                  <a:pt x="7721" y="0"/>
                </a:lnTo>
                <a:lnTo>
                  <a:pt x="7721" y="10947"/>
                </a:lnTo>
                <a:lnTo>
                  <a:pt x="13169" y="10947"/>
                </a:lnTo>
                <a:lnTo>
                  <a:pt x="13169" y="0"/>
                </a:lnTo>
                <a:close/>
              </a:path>
              <a:path w="172085" h="53975">
                <a:moveTo>
                  <a:pt x="109626" y="20129"/>
                </a:moveTo>
                <a:lnTo>
                  <a:pt x="63207" y="20129"/>
                </a:lnTo>
                <a:lnTo>
                  <a:pt x="63207" y="25222"/>
                </a:lnTo>
                <a:lnTo>
                  <a:pt x="104114" y="25222"/>
                </a:lnTo>
                <a:lnTo>
                  <a:pt x="104114" y="33121"/>
                </a:lnTo>
                <a:lnTo>
                  <a:pt x="64795" y="33121"/>
                </a:lnTo>
                <a:lnTo>
                  <a:pt x="64795" y="38214"/>
                </a:lnTo>
                <a:lnTo>
                  <a:pt x="104114" y="38214"/>
                </a:lnTo>
                <a:lnTo>
                  <a:pt x="104114" y="46405"/>
                </a:lnTo>
                <a:lnTo>
                  <a:pt x="63207" y="46405"/>
                </a:lnTo>
                <a:lnTo>
                  <a:pt x="63207" y="51498"/>
                </a:lnTo>
                <a:lnTo>
                  <a:pt x="104114" y="51498"/>
                </a:lnTo>
                <a:lnTo>
                  <a:pt x="104114" y="53835"/>
                </a:lnTo>
                <a:lnTo>
                  <a:pt x="109626" y="53835"/>
                </a:lnTo>
                <a:lnTo>
                  <a:pt x="109626" y="20129"/>
                </a:lnTo>
                <a:close/>
              </a:path>
              <a:path w="172085" h="53975">
                <a:moveTo>
                  <a:pt x="88722" y="0"/>
                </a:moveTo>
                <a:lnTo>
                  <a:pt x="83286" y="0"/>
                </a:lnTo>
                <a:lnTo>
                  <a:pt x="83286" y="20129"/>
                </a:lnTo>
                <a:lnTo>
                  <a:pt x="88722" y="20129"/>
                </a:lnTo>
                <a:lnTo>
                  <a:pt x="88722" y="0"/>
                </a:lnTo>
                <a:close/>
              </a:path>
              <a:path w="172085" h="53975">
                <a:moveTo>
                  <a:pt x="68541" y="2806"/>
                </a:moveTo>
                <a:lnTo>
                  <a:pt x="63919" y="5562"/>
                </a:lnTo>
                <a:lnTo>
                  <a:pt x="67538" y="10477"/>
                </a:lnTo>
                <a:lnTo>
                  <a:pt x="69189" y="13284"/>
                </a:lnTo>
                <a:lnTo>
                  <a:pt x="71932" y="18897"/>
                </a:lnTo>
                <a:lnTo>
                  <a:pt x="76555" y="16090"/>
                </a:lnTo>
                <a:lnTo>
                  <a:pt x="73977" y="10883"/>
                </a:lnTo>
                <a:lnTo>
                  <a:pt x="72402" y="8191"/>
                </a:lnTo>
                <a:lnTo>
                  <a:pt x="68541" y="2806"/>
                </a:lnTo>
                <a:close/>
              </a:path>
              <a:path w="172085" h="53975">
                <a:moveTo>
                  <a:pt x="103416" y="2336"/>
                </a:moveTo>
                <a:lnTo>
                  <a:pt x="101257" y="7785"/>
                </a:lnTo>
                <a:lnTo>
                  <a:pt x="99555" y="10706"/>
                </a:lnTo>
                <a:lnTo>
                  <a:pt x="95402" y="15798"/>
                </a:lnTo>
                <a:lnTo>
                  <a:pt x="99783" y="18897"/>
                </a:lnTo>
                <a:lnTo>
                  <a:pt x="103822" y="13690"/>
                </a:lnTo>
                <a:lnTo>
                  <a:pt x="105693" y="10706"/>
                </a:lnTo>
                <a:lnTo>
                  <a:pt x="105815" y="10477"/>
                </a:lnTo>
                <a:lnTo>
                  <a:pt x="108280" y="4851"/>
                </a:lnTo>
                <a:lnTo>
                  <a:pt x="103416" y="2336"/>
                </a:lnTo>
                <a:close/>
              </a:path>
              <a:path w="172085" h="53975">
                <a:moveTo>
                  <a:pt x="134086" y="32308"/>
                </a:moveTo>
                <a:lnTo>
                  <a:pt x="128587" y="32308"/>
                </a:lnTo>
                <a:lnTo>
                  <a:pt x="128587" y="53835"/>
                </a:lnTo>
                <a:lnTo>
                  <a:pt x="134086" y="53835"/>
                </a:lnTo>
                <a:lnTo>
                  <a:pt x="134086" y="51676"/>
                </a:lnTo>
                <a:lnTo>
                  <a:pt x="164287" y="51676"/>
                </a:lnTo>
                <a:lnTo>
                  <a:pt x="164287" y="46647"/>
                </a:lnTo>
                <a:lnTo>
                  <a:pt x="134086" y="46647"/>
                </a:lnTo>
                <a:lnTo>
                  <a:pt x="134086" y="41376"/>
                </a:lnTo>
                <a:lnTo>
                  <a:pt x="164287" y="41376"/>
                </a:lnTo>
                <a:lnTo>
                  <a:pt x="164287" y="36461"/>
                </a:lnTo>
                <a:lnTo>
                  <a:pt x="134086" y="36461"/>
                </a:lnTo>
                <a:lnTo>
                  <a:pt x="134086" y="32308"/>
                </a:lnTo>
                <a:close/>
              </a:path>
              <a:path w="172085" h="53975">
                <a:moveTo>
                  <a:pt x="164287" y="51676"/>
                </a:moveTo>
                <a:lnTo>
                  <a:pt x="158851" y="51676"/>
                </a:lnTo>
                <a:lnTo>
                  <a:pt x="158851" y="53835"/>
                </a:lnTo>
                <a:lnTo>
                  <a:pt x="164287" y="53835"/>
                </a:lnTo>
                <a:lnTo>
                  <a:pt x="164287" y="51676"/>
                </a:lnTo>
                <a:close/>
              </a:path>
              <a:path w="172085" h="53975">
                <a:moveTo>
                  <a:pt x="164287" y="41376"/>
                </a:moveTo>
                <a:lnTo>
                  <a:pt x="158838" y="41376"/>
                </a:lnTo>
                <a:lnTo>
                  <a:pt x="158838" y="46647"/>
                </a:lnTo>
                <a:lnTo>
                  <a:pt x="164287" y="46647"/>
                </a:lnTo>
                <a:lnTo>
                  <a:pt x="164287" y="41376"/>
                </a:lnTo>
                <a:close/>
              </a:path>
              <a:path w="172085" h="53975">
                <a:moveTo>
                  <a:pt x="164287" y="31597"/>
                </a:moveTo>
                <a:lnTo>
                  <a:pt x="158838" y="31597"/>
                </a:lnTo>
                <a:lnTo>
                  <a:pt x="158838" y="36461"/>
                </a:lnTo>
                <a:lnTo>
                  <a:pt x="164287" y="36461"/>
                </a:lnTo>
                <a:lnTo>
                  <a:pt x="164287" y="31597"/>
                </a:lnTo>
                <a:close/>
              </a:path>
              <a:path w="172085" h="53975">
                <a:moveTo>
                  <a:pt x="151358" y="21361"/>
                </a:moveTo>
                <a:lnTo>
                  <a:pt x="142989" y="21361"/>
                </a:lnTo>
                <a:lnTo>
                  <a:pt x="137453" y="23918"/>
                </a:lnTo>
                <a:lnTo>
                  <a:pt x="131438" y="26177"/>
                </a:lnTo>
                <a:lnTo>
                  <a:pt x="124776" y="28194"/>
                </a:lnTo>
                <a:lnTo>
                  <a:pt x="117297" y="30022"/>
                </a:lnTo>
                <a:lnTo>
                  <a:pt x="119811" y="35115"/>
                </a:lnTo>
                <a:lnTo>
                  <a:pt x="124726" y="33654"/>
                </a:lnTo>
                <a:lnTo>
                  <a:pt x="128587" y="32308"/>
                </a:lnTo>
                <a:lnTo>
                  <a:pt x="134086" y="32308"/>
                </a:lnTo>
                <a:lnTo>
                  <a:pt x="134086" y="31597"/>
                </a:lnTo>
                <a:lnTo>
                  <a:pt x="164287" y="31597"/>
                </a:lnTo>
                <a:lnTo>
                  <a:pt x="164287" y="26504"/>
                </a:lnTo>
                <a:lnTo>
                  <a:pt x="142341" y="26504"/>
                </a:lnTo>
                <a:lnTo>
                  <a:pt x="145795" y="24752"/>
                </a:lnTo>
                <a:lnTo>
                  <a:pt x="148894" y="22999"/>
                </a:lnTo>
                <a:lnTo>
                  <a:pt x="151358" y="21361"/>
                </a:lnTo>
                <a:close/>
              </a:path>
              <a:path w="172085" h="53975">
                <a:moveTo>
                  <a:pt x="171729" y="16268"/>
                </a:moveTo>
                <a:lnTo>
                  <a:pt x="117881" y="16268"/>
                </a:lnTo>
                <a:lnTo>
                  <a:pt x="117881" y="21361"/>
                </a:lnTo>
                <a:lnTo>
                  <a:pt x="171729" y="21361"/>
                </a:lnTo>
                <a:lnTo>
                  <a:pt x="171729" y="16268"/>
                </a:lnTo>
                <a:close/>
              </a:path>
              <a:path w="172085" h="53975">
                <a:moveTo>
                  <a:pt x="145211" y="10947"/>
                </a:moveTo>
                <a:lnTo>
                  <a:pt x="139712" y="10947"/>
                </a:lnTo>
                <a:lnTo>
                  <a:pt x="139712" y="16268"/>
                </a:lnTo>
                <a:lnTo>
                  <a:pt x="145211" y="16268"/>
                </a:lnTo>
                <a:lnTo>
                  <a:pt x="145211" y="10947"/>
                </a:lnTo>
                <a:close/>
              </a:path>
              <a:path w="172085" h="53975">
                <a:moveTo>
                  <a:pt x="165404" y="1460"/>
                </a:moveTo>
                <a:lnTo>
                  <a:pt x="159905" y="8432"/>
                </a:lnTo>
                <a:lnTo>
                  <a:pt x="156095" y="12407"/>
                </a:lnTo>
                <a:lnTo>
                  <a:pt x="151002" y="16268"/>
                </a:lnTo>
                <a:lnTo>
                  <a:pt x="158318" y="16268"/>
                </a:lnTo>
                <a:lnTo>
                  <a:pt x="163003" y="12407"/>
                </a:lnTo>
                <a:lnTo>
                  <a:pt x="165569" y="9778"/>
                </a:lnTo>
                <a:lnTo>
                  <a:pt x="169786" y="4800"/>
                </a:lnTo>
                <a:lnTo>
                  <a:pt x="165404" y="1460"/>
                </a:lnTo>
                <a:close/>
              </a:path>
              <a:path w="172085" h="53975">
                <a:moveTo>
                  <a:pt x="156794" y="5854"/>
                </a:moveTo>
                <a:lnTo>
                  <a:pt x="124320" y="5854"/>
                </a:lnTo>
                <a:lnTo>
                  <a:pt x="124320" y="10947"/>
                </a:lnTo>
                <a:lnTo>
                  <a:pt x="156794" y="10947"/>
                </a:lnTo>
                <a:lnTo>
                  <a:pt x="156794" y="5854"/>
                </a:lnTo>
                <a:close/>
              </a:path>
              <a:path w="172085" h="53975">
                <a:moveTo>
                  <a:pt x="145211" y="0"/>
                </a:moveTo>
                <a:lnTo>
                  <a:pt x="139712" y="0"/>
                </a:lnTo>
                <a:lnTo>
                  <a:pt x="139712" y="5854"/>
                </a:lnTo>
                <a:lnTo>
                  <a:pt x="145211" y="5854"/>
                </a:lnTo>
                <a:lnTo>
                  <a:pt x="145211" y="0"/>
                </a:lnTo>
                <a:close/>
              </a:path>
            </a:pathLst>
          </a:custGeom>
          <a:solidFill>
            <a:srgbClr val="221815"/>
          </a:solidFill>
        </p:spPr>
        <p:txBody>
          <a:bodyPr wrap="square" lIns="0" tIns="0" rIns="0" bIns="0" rtlCol="0"/>
          <a:lstStyle/>
          <a:p>
            <a:endParaRPr/>
          </a:p>
        </p:txBody>
      </p:sp>
      <p:sp>
        <p:nvSpPr>
          <p:cNvPr id="305" name="object 183"/>
          <p:cNvSpPr/>
          <p:nvPr/>
        </p:nvSpPr>
        <p:spPr>
          <a:xfrm>
            <a:off x="3037901" y="9063336"/>
            <a:ext cx="167005" cy="53975"/>
          </a:xfrm>
          <a:custGeom>
            <a:avLst/>
            <a:gdLst/>
            <a:ahLst/>
            <a:cxnLst/>
            <a:rect l="l" t="t" r="r" b="b"/>
            <a:pathLst>
              <a:path w="167005" h="53975">
                <a:moveTo>
                  <a:pt x="6273" y="3568"/>
                </a:moveTo>
                <a:lnTo>
                  <a:pt x="6273" y="47117"/>
                </a:lnTo>
                <a:lnTo>
                  <a:pt x="0" y="48056"/>
                </a:lnTo>
                <a:lnTo>
                  <a:pt x="1765" y="53492"/>
                </a:lnTo>
                <a:lnTo>
                  <a:pt x="30476" y="46177"/>
                </a:lnTo>
                <a:lnTo>
                  <a:pt x="11887" y="46177"/>
                </a:lnTo>
                <a:lnTo>
                  <a:pt x="11887" y="26225"/>
                </a:lnTo>
                <a:lnTo>
                  <a:pt x="54254" y="26225"/>
                </a:lnTo>
                <a:lnTo>
                  <a:pt x="54254" y="20955"/>
                </a:lnTo>
                <a:lnTo>
                  <a:pt x="11887" y="20955"/>
                </a:lnTo>
                <a:lnTo>
                  <a:pt x="11887" y="10121"/>
                </a:lnTo>
                <a:lnTo>
                  <a:pt x="19672" y="9652"/>
                </a:lnTo>
                <a:lnTo>
                  <a:pt x="20840" y="9601"/>
                </a:lnTo>
                <a:lnTo>
                  <a:pt x="27863" y="9017"/>
                </a:lnTo>
                <a:lnTo>
                  <a:pt x="33330" y="9017"/>
                </a:lnTo>
                <a:lnTo>
                  <a:pt x="33299" y="8547"/>
                </a:lnTo>
                <a:lnTo>
                  <a:pt x="40093" y="7848"/>
                </a:lnTo>
                <a:lnTo>
                  <a:pt x="43484" y="7200"/>
                </a:lnTo>
                <a:lnTo>
                  <a:pt x="51333" y="5321"/>
                </a:lnTo>
                <a:lnTo>
                  <a:pt x="51052" y="4864"/>
                </a:lnTo>
                <a:lnTo>
                  <a:pt x="11302" y="4864"/>
                </a:lnTo>
                <a:lnTo>
                  <a:pt x="6273" y="3568"/>
                </a:lnTo>
                <a:close/>
              </a:path>
              <a:path w="167005" h="53975">
                <a:moveTo>
                  <a:pt x="35242" y="26225"/>
                </a:moveTo>
                <a:lnTo>
                  <a:pt x="29857" y="26225"/>
                </a:lnTo>
                <a:lnTo>
                  <a:pt x="31788" y="35585"/>
                </a:lnTo>
                <a:lnTo>
                  <a:pt x="33248" y="40030"/>
                </a:lnTo>
                <a:lnTo>
                  <a:pt x="39395" y="50685"/>
                </a:lnTo>
                <a:lnTo>
                  <a:pt x="42671" y="53428"/>
                </a:lnTo>
                <a:lnTo>
                  <a:pt x="47942" y="53428"/>
                </a:lnTo>
                <a:lnTo>
                  <a:pt x="49872" y="52387"/>
                </a:lnTo>
                <a:lnTo>
                  <a:pt x="51803" y="49403"/>
                </a:lnTo>
                <a:lnTo>
                  <a:pt x="52644" y="47294"/>
                </a:lnTo>
                <a:lnTo>
                  <a:pt x="44894" y="47294"/>
                </a:lnTo>
                <a:lnTo>
                  <a:pt x="43078" y="45707"/>
                </a:lnTo>
                <a:lnTo>
                  <a:pt x="38696" y="39560"/>
                </a:lnTo>
                <a:lnTo>
                  <a:pt x="36931" y="34823"/>
                </a:lnTo>
                <a:lnTo>
                  <a:pt x="35242" y="26225"/>
                </a:lnTo>
                <a:close/>
              </a:path>
              <a:path w="167005" h="53975">
                <a:moveTo>
                  <a:pt x="49453" y="36817"/>
                </a:moveTo>
                <a:lnTo>
                  <a:pt x="47523" y="45529"/>
                </a:lnTo>
                <a:lnTo>
                  <a:pt x="46710" y="47294"/>
                </a:lnTo>
                <a:lnTo>
                  <a:pt x="52644" y="47294"/>
                </a:lnTo>
                <a:lnTo>
                  <a:pt x="52857" y="46761"/>
                </a:lnTo>
                <a:lnTo>
                  <a:pt x="53492" y="43891"/>
                </a:lnTo>
                <a:lnTo>
                  <a:pt x="54546" y="39738"/>
                </a:lnTo>
                <a:lnTo>
                  <a:pt x="49453" y="36817"/>
                </a:lnTo>
                <a:close/>
              </a:path>
              <a:path w="167005" h="53975">
                <a:moveTo>
                  <a:pt x="30619" y="41617"/>
                </a:moveTo>
                <a:lnTo>
                  <a:pt x="22707" y="44018"/>
                </a:lnTo>
                <a:lnTo>
                  <a:pt x="19316" y="44831"/>
                </a:lnTo>
                <a:lnTo>
                  <a:pt x="11887" y="46177"/>
                </a:lnTo>
                <a:lnTo>
                  <a:pt x="30476" y="46177"/>
                </a:lnTo>
                <a:lnTo>
                  <a:pt x="30619" y="41617"/>
                </a:lnTo>
                <a:close/>
              </a:path>
              <a:path w="167005" h="53975">
                <a:moveTo>
                  <a:pt x="33330" y="9017"/>
                </a:moveTo>
                <a:lnTo>
                  <a:pt x="27863" y="9017"/>
                </a:lnTo>
                <a:lnTo>
                  <a:pt x="28270" y="15392"/>
                </a:lnTo>
                <a:lnTo>
                  <a:pt x="28447" y="17208"/>
                </a:lnTo>
                <a:lnTo>
                  <a:pt x="28968" y="20955"/>
                </a:lnTo>
                <a:lnTo>
                  <a:pt x="34416" y="20955"/>
                </a:lnTo>
                <a:lnTo>
                  <a:pt x="33896" y="17030"/>
                </a:lnTo>
                <a:lnTo>
                  <a:pt x="33718" y="14808"/>
                </a:lnTo>
                <a:lnTo>
                  <a:pt x="33330" y="9017"/>
                </a:lnTo>
                <a:close/>
              </a:path>
              <a:path w="167005" h="53975">
                <a:moveTo>
                  <a:pt x="48171" y="177"/>
                </a:moveTo>
                <a:lnTo>
                  <a:pt x="40938" y="1986"/>
                </a:lnTo>
                <a:lnTo>
                  <a:pt x="33051" y="3287"/>
                </a:lnTo>
                <a:lnTo>
                  <a:pt x="23507" y="4205"/>
                </a:lnTo>
                <a:lnTo>
                  <a:pt x="11302" y="4864"/>
                </a:lnTo>
                <a:lnTo>
                  <a:pt x="51052" y="4864"/>
                </a:lnTo>
                <a:lnTo>
                  <a:pt x="48171" y="177"/>
                </a:lnTo>
                <a:close/>
              </a:path>
              <a:path w="167005" h="53975">
                <a:moveTo>
                  <a:pt x="166928" y="34010"/>
                </a:moveTo>
                <a:lnTo>
                  <a:pt x="130467" y="34010"/>
                </a:lnTo>
                <a:lnTo>
                  <a:pt x="130467" y="53898"/>
                </a:lnTo>
                <a:lnTo>
                  <a:pt x="135915" y="53898"/>
                </a:lnTo>
                <a:lnTo>
                  <a:pt x="135915" y="51739"/>
                </a:lnTo>
                <a:lnTo>
                  <a:pt x="166928" y="51739"/>
                </a:lnTo>
                <a:lnTo>
                  <a:pt x="166928" y="46647"/>
                </a:lnTo>
                <a:lnTo>
                  <a:pt x="135902" y="46647"/>
                </a:lnTo>
                <a:lnTo>
                  <a:pt x="135902" y="35179"/>
                </a:lnTo>
                <a:lnTo>
                  <a:pt x="166928" y="35179"/>
                </a:lnTo>
                <a:lnTo>
                  <a:pt x="166928" y="34010"/>
                </a:lnTo>
                <a:close/>
              </a:path>
              <a:path w="167005" h="53975">
                <a:moveTo>
                  <a:pt x="166928" y="51739"/>
                </a:moveTo>
                <a:lnTo>
                  <a:pt x="161480" y="51739"/>
                </a:lnTo>
                <a:lnTo>
                  <a:pt x="161480" y="53898"/>
                </a:lnTo>
                <a:lnTo>
                  <a:pt x="166928" y="53898"/>
                </a:lnTo>
                <a:lnTo>
                  <a:pt x="166928" y="51739"/>
                </a:lnTo>
                <a:close/>
              </a:path>
              <a:path w="167005" h="53975">
                <a:moveTo>
                  <a:pt x="166928" y="35179"/>
                </a:moveTo>
                <a:lnTo>
                  <a:pt x="161480" y="35179"/>
                </a:lnTo>
                <a:lnTo>
                  <a:pt x="161480" y="46647"/>
                </a:lnTo>
                <a:lnTo>
                  <a:pt x="166928" y="46647"/>
                </a:lnTo>
                <a:lnTo>
                  <a:pt x="166928" y="35179"/>
                </a:lnTo>
                <a:close/>
              </a:path>
              <a:path w="167005" h="53975">
                <a:moveTo>
                  <a:pt x="139511" y="16217"/>
                </a:moveTo>
                <a:lnTo>
                  <a:pt x="130174" y="16217"/>
                </a:lnTo>
                <a:lnTo>
                  <a:pt x="134797" y="19138"/>
                </a:lnTo>
                <a:lnTo>
                  <a:pt x="137198" y="20840"/>
                </a:lnTo>
                <a:lnTo>
                  <a:pt x="117005" y="32600"/>
                </a:lnTo>
                <a:lnTo>
                  <a:pt x="119875" y="37338"/>
                </a:lnTo>
                <a:lnTo>
                  <a:pt x="124853" y="35991"/>
                </a:lnTo>
                <a:lnTo>
                  <a:pt x="127076" y="35293"/>
                </a:lnTo>
                <a:lnTo>
                  <a:pt x="130467" y="34010"/>
                </a:lnTo>
                <a:lnTo>
                  <a:pt x="166928" y="34010"/>
                </a:lnTo>
                <a:lnTo>
                  <a:pt x="166928" y="30086"/>
                </a:lnTo>
                <a:lnTo>
                  <a:pt x="139712" y="30086"/>
                </a:lnTo>
                <a:lnTo>
                  <a:pt x="147355" y="25962"/>
                </a:lnTo>
                <a:lnTo>
                  <a:pt x="153935" y="21072"/>
                </a:lnTo>
                <a:lnTo>
                  <a:pt x="154283" y="20713"/>
                </a:lnTo>
                <a:lnTo>
                  <a:pt x="145795" y="20713"/>
                </a:lnTo>
                <a:lnTo>
                  <a:pt x="141884" y="17856"/>
                </a:lnTo>
                <a:lnTo>
                  <a:pt x="139511" y="16217"/>
                </a:lnTo>
                <a:close/>
              </a:path>
              <a:path w="167005" h="53975">
                <a:moveTo>
                  <a:pt x="163159" y="9956"/>
                </a:moveTo>
                <a:lnTo>
                  <a:pt x="156743" y="9956"/>
                </a:lnTo>
                <a:lnTo>
                  <a:pt x="154457" y="13576"/>
                </a:lnTo>
                <a:lnTo>
                  <a:pt x="150837" y="17145"/>
                </a:lnTo>
                <a:lnTo>
                  <a:pt x="145795" y="20713"/>
                </a:lnTo>
                <a:lnTo>
                  <a:pt x="154283" y="20713"/>
                </a:lnTo>
                <a:lnTo>
                  <a:pt x="159416" y="15434"/>
                </a:lnTo>
                <a:lnTo>
                  <a:pt x="163159" y="9956"/>
                </a:lnTo>
                <a:close/>
              </a:path>
              <a:path w="167005" h="53975">
                <a:moveTo>
                  <a:pt x="139242" y="0"/>
                </a:moveTo>
                <a:lnTo>
                  <a:pt x="136211" y="4620"/>
                </a:lnTo>
                <a:lnTo>
                  <a:pt x="131854" y="8829"/>
                </a:lnTo>
                <a:lnTo>
                  <a:pt x="126159" y="12633"/>
                </a:lnTo>
                <a:lnTo>
                  <a:pt x="119113" y="16040"/>
                </a:lnTo>
                <a:lnTo>
                  <a:pt x="122974" y="20307"/>
                </a:lnTo>
                <a:lnTo>
                  <a:pt x="126377" y="18491"/>
                </a:lnTo>
                <a:lnTo>
                  <a:pt x="127774" y="17678"/>
                </a:lnTo>
                <a:lnTo>
                  <a:pt x="130174" y="16217"/>
                </a:lnTo>
                <a:lnTo>
                  <a:pt x="139511" y="16217"/>
                </a:lnTo>
                <a:lnTo>
                  <a:pt x="134619" y="12992"/>
                </a:lnTo>
                <a:lnTo>
                  <a:pt x="135445" y="12344"/>
                </a:lnTo>
                <a:lnTo>
                  <a:pt x="136613" y="11303"/>
                </a:lnTo>
                <a:lnTo>
                  <a:pt x="138010" y="9956"/>
                </a:lnTo>
                <a:lnTo>
                  <a:pt x="163159" y="9956"/>
                </a:lnTo>
                <a:lnTo>
                  <a:pt x="163766" y="9067"/>
                </a:lnTo>
                <a:lnTo>
                  <a:pt x="163766" y="4864"/>
                </a:lnTo>
                <a:lnTo>
                  <a:pt x="142290" y="4864"/>
                </a:lnTo>
                <a:lnTo>
                  <a:pt x="143459" y="3162"/>
                </a:lnTo>
                <a:lnTo>
                  <a:pt x="144627" y="1231"/>
                </a:lnTo>
                <a:lnTo>
                  <a:pt x="139242" y="0"/>
                </a:lnTo>
                <a:close/>
              </a:path>
            </a:pathLst>
          </a:custGeom>
          <a:solidFill>
            <a:srgbClr val="221815"/>
          </a:solidFill>
        </p:spPr>
        <p:txBody>
          <a:bodyPr wrap="square" lIns="0" tIns="0" rIns="0" bIns="0" rtlCol="0"/>
          <a:lstStyle/>
          <a:p>
            <a:endParaRPr/>
          </a:p>
        </p:txBody>
      </p:sp>
      <p:sp>
        <p:nvSpPr>
          <p:cNvPr id="306" name="object 184"/>
          <p:cNvSpPr/>
          <p:nvPr/>
        </p:nvSpPr>
        <p:spPr>
          <a:xfrm>
            <a:off x="3300092" y="7889539"/>
            <a:ext cx="163195" cy="54610"/>
          </a:xfrm>
          <a:custGeom>
            <a:avLst/>
            <a:gdLst/>
            <a:ahLst/>
            <a:cxnLst/>
            <a:rect l="l" t="t" r="r" b="b"/>
            <a:pathLst>
              <a:path w="163195" h="54609">
                <a:moveTo>
                  <a:pt x="38637" y="44894"/>
                </a:moveTo>
                <a:lnTo>
                  <a:pt x="27444" y="44894"/>
                </a:lnTo>
                <a:lnTo>
                  <a:pt x="32969" y="47930"/>
                </a:lnTo>
                <a:lnTo>
                  <a:pt x="38649" y="50388"/>
                </a:lnTo>
                <a:lnTo>
                  <a:pt x="44857" y="52411"/>
                </a:lnTo>
                <a:lnTo>
                  <a:pt x="51968" y="54140"/>
                </a:lnTo>
                <a:lnTo>
                  <a:pt x="55181" y="48983"/>
                </a:lnTo>
                <a:lnTo>
                  <a:pt x="44996" y="47116"/>
                </a:lnTo>
                <a:lnTo>
                  <a:pt x="39497" y="45351"/>
                </a:lnTo>
                <a:lnTo>
                  <a:pt x="38637" y="44894"/>
                </a:lnTo>
                <a:close/>
              </a:path>
              <a:path w="163195" h="54609">
                <a:moveTo>
                  <a:pt x="15328" y="27216"/>
                </a:moveTo>
                <a:lnTo>
                  <a:pt x="10706" y="29730"/>
                </a:lnTo>
                <a:lnTo>
                  <a:pt x="14389" y="34467"/>
                </a:lnTo>
                <a:lnTo>
                  <a:pt x="18021" y="38163"/>
                </a:lnTo>
                <a:lnTo>
                  <a:pt x="22593" y="41554"/>
                </a:lnTo>
                <a:lnTo>
                  <a:pt x="16205" y="45008"/>
                </a:lnTo>
                <a:lnTo>
                  <a:pt x="8712" y="47409"/>
                </a:lnTo>
                <a:lnTo>
                  <a:pt x="0" y="48869"/>
                </a:lnTo>
                <a:lnTo>
                  <a:pt x="3098" y="54025"/>
                </a:lnTo>
                <a:lnTo>
                  <a:pt x="9887" y="52293"/>
                </a:lnTo>
                <a:lnTo>
                  <a:pt x="16124" y="50226"/>
                </a:lnTo>
                <a:lnTo>
                  <a:pt x="21935" y="47776"/>
                </a:lnTo>
                <a:lnTo>
                  <a:pt x="27444" y="44894"/>
                </a:lnTo>
                <a:lnTo>
                  <a:pt x="38637" y="44894"/>
                </a:lnTo>
                <a:lnTo>
                  <a:pt x="32473" y="41617"/>
                </a:lnTo>
                <a:lnTo>
                  <a:pt x="36642" y="38633"/>
                </a:lnTo>
                <a:lnTo>
                  <a:pt x="27622" y="38633"/>
                </a:lnTo>
                <a:lnTo>
                  <a:pt x="22885" y="35344"/>
                </a:lnTo>
                <a:lnTo>
                  <a:pt x="19138" y="31902"/>
                </a:lnTo>
                <a:lnTo>
                  <a:pt x="15328" y="27216"/>
                </a:lnTo>
                <a:close/>
              </a:path>
              <a:path w="163195" h="54609">
                <a:moveTo>
                  <a:pt x="48158" y="20307"/>
                </a:moveTo>
                <a:lnTo>
                  <a:pt x="5384" y="20307"/>
                </a:lnTo>
                <a:lnTo>
                  <a:pt x="5384" y="25336"/>
                </a:lnTo>
                <a:lnTo>
                  <a:pt x="41376" y="25336"/>
                </a:lnTo>
                <a:lnTo>
                  <a:pt x="37388" y="30848"/>
                </a:lnTo>
                <a:lnTo>
                  <a:pt x="33299" y="34823"/>
                </a:lnTo>
                <a:lnTo>
                  <a:pt x="27622" y="38633"/>
                </a:lnTo>
                <a:lnTo>
                  <a:pt x="36642" y="38633"/>
                </a:lnTo>
                <a:lnTo>
                  <a:pt x="39268" y="36753"/>
                </a:lnTo>
                <a:lnTo>
                  <a:pt x="44119" y="31483"/>
                </a:lnTo>
                <a:lnTo>
                  <a:pt x="48158" y="24409"/>
                </a:lnTo>
                <a:lnTo>
                  <a:pt x="48158" y="20307"/>
                </a:lnTo>
                <a:close/>
              </a:path>
              <a:path w="163195" h="54609">
                <a:moveTo>
                  <a:pt x="30137" y="12407"/>
                </a:moveTo>
                <a:lnTo>
                  <a:pt x="24688" y="12407"/>
                </a:lnTo>
                <a:lnTo>
                  <a:pt x="24688" y="20307"/>
                </a:lnTo>
                <a:lnTo>
                  <a:pt x="30137" y="20307"/>
                </a:lnTo>
                <a:lnTo>
                  <a:pt x="30137" y="12407"/>
                </a:lnTo>
                <a:close/>
              </a:path>
              <a:path w="163195" h="54609">
                <a:moveTo>
                  <a:pt x="54419" y="7315"/>
                </a:moveTo>
                <a:lnTo>
                  <a:pt x="584" y="7315"/>
                </a:lnTo>
                <a:lnTo>
                  <a:pt x="584" y="12407"/>
                </a:lnTo>
                <a:lnTo>
                  <a:pt x="54419" y="12407"/>
                </a:lnTo>
                <a:lnTo>
                  <a:pt x="54419" y="7315"/>
                </a:lnTo>
                <a:close/>
              </a:path>
              <a:path w="163195" h="54609">
                <a:moveTo>
                  <a:pt x="30137" y="0"/>
                </a:moveTo>
                <a:lnTo>
                  <a:pt x="24688" y="0"/>
                </a:lnTo>
                <a:lnTo>
                  <a:pt x="24688" y="7315"/>
                </a:lnTo>
                <a:lnTo>
                  <a:pt x="30137" y="7315"/>
                </a:lnTo>
                <a:lnTo>
                  <a:pt x="30137" y="0"/>
                </a:lnTo>
                <a:close/>
              </a:path>
              <a:path w="163195" h="54609">
                <a:moveTo>
                  <a:pt x="60693" y="48221"/>
                </a:moveTo>
                <a:lnTo>
                  <a:pt x="62382" y="53847"/>
                </a:lnTo>
                <a:lnTo>
                  <a:pt x="71399" y="53847"/>
                </a:lnTo>
                <a:lnTo>
                  <a:pt x="73279" y="52374"/>
                </a:lnTo>
                <a:lnTo>
                  <a:pt x="73267" y="48513"/>
                </a:lnTo>
                <a:lnTo>
                  <a:pt x="66370" y="48513"/>
                </a:lnTo>
                <a:lnTo>
                  <a:pt x="60693" y="48221"/>
                </a:lnTo>
                <a:close/>
              </a:path>
              <a:path w="163195" h="54609">
                <a:moveTo>
                  <a:pt x="111717" y="45656"/>
                </a:moveTo>
                <a:lnTo>
                  <a:pt x="105981" y="45656"/>
                </a:lnTo>
                <a:lnTo>
                  <a:pt x="106400" y="46939"/>
                </a:lnTo>
                <a:lnTo>
                  <a:pt x="107924" y="52552"/>
                </a:lnTo>
                <a:lnTo>
                  <a:pt x="113131" y="50622"/>
                </a:lnTo>
                <a:lnTo>
                  <a:pt x="111717" y="45656"/>
                </a:lnTo>
                <a:close/>
              </a:path>
              <a:path w="163195" h="54609">
                <a:moveTo>
                  <a:pt x="90182" y="0"/>
                </a:moveTo>
                <a:lnTo>
                  <a:pt x="80238" y="44894"/>
                </a:lnTo>
                <a:lnTo>
                  <a:pt x="75666" y="45478"/>
                </a:lnTo>
                <a:lnTo>
                  <a:pt x="77368" y="50685"/>
                </a:lnTo>
                <a:lnTo>
                  <a:pt x="86366" y="49412"/>
                </a:lnTo>
                <a:lnTo>
                  <a:pt x="93709" y="48221"/>
                </a:lnTo>
                <a:lnTo>
                  <a:pt x="99948" y="47022"/>
                </a:lnTo>
                <a:lnTo>
                  <a:pt x="105981" y="45656"/>
                </a:lnTo>
                <a:lnTo>
                  <a:pt x="111717" y="45656"/>
                </a:lnTo>
                <a:lnTo>
                  <a:pt x="111265" y="44068"/>
                </a:lnTo>
                <a:lnTo>
                  <a:pt x="86144" y="44068"/>
                </a:lnTo>
                <a:lnTo>
                  <a:pt x="89256" y="33140"/>
                </a:lnTo>
                <a:lnTo>
                  <a:pt x="91689" y="23171"/>
                </a:lnTo>
                <a:lnTo>
                  <a:pt x="93639" y="13283"/>
                </a:lnTo>
                <a:lnTo>
                  <a:pt x="95631" y="939"/>
                </a:lnTo>
                <a:lnTo>
                  <a:pt x="90182" y="0"/>
                </a:lnTo>
                <a:close/>
              </a:path>
              <a:path w="163195" h="54609">
                <a:moveTo>
                  <a:pt x="73220" y="33413"/>
                </a:moveTo>
                <a:lnTo>
                  <a:pt x="67716" y="33413"/>
                </a:lnTo>
                <a:lnTo>
                  <a:pt x="67716" y="47282"/>
                </a:lnTo>
                <a:lnTo>
                  <a:pt x="66370" y="48513"/>
                </a:lnTo>
                <a:lnTo>
                  <a:pt x="73267" y="48513"/>
                </a:lnTo>
                <a:lnTo>
                  <a:pt x="73220" y="33413"/>
                </a:lnTo>
                <a:close/>
              </a:path>
              <a:path w="163195" h="54609">
                <a:moveTo>
                  <a:pt x="102882" y="24231"/>
                </a:moveTo>
                <a:lnTo>
                  <a:pt x="97967" y="26631"/>
                </a:lnTo>
                <a:lnTo>
                  <a:pt x="101015" y="32308"/>
                </a:lnTo>
                <a:lnTo>
                  <a:pt x="102654" y="35877"/>
                </a:lnTo>
                <a:lnTo>
                  <a:pt x="104406" y="40728"/>
                </a:lnTo>
                <a:lnTo>
                  <a:pt x="98501" y="42138"/>
                </a:lnTo>
                <a:lnTo>
                  <a:pt x="95453" y="42722"/>
                </a:lnTo>
                <a:lnTo>
                  <a:pt x="86144" y="44068"/>
                </a:lnTo>
                <a:lnTo>
                  <a:pt x="111265" y="44068"/>
                </a:lnTo>
                <a:lnTo>
                  <a:pt x="108773" y="37012"/>
                </a:lnTo>
                <a:lnTo>
                  <a:pt x="105925" y="30257"/>
                </a:lnTo>
                <a:lnTo>
                  <a:pt x="102882" y="24231"/>
                </a:lnTo>
                <a:close/>
              </a:path>
              <a:path w="163195" h="54609">
                <a:moveTo>
                  <a:pt x="73215" y="15976"/>
                </a:moveTo>
                <a:lnTo>
                  <a:pt x="67716" y="15976"/>
                </a:lnTo>
                <a:lnTo>
                  <a:pt x="67716" y="27978"/>
                </a:lnTo>
                <a:lnTo>
                  <a:pt x="63614" y="29146"/>
                </a:lnTo>
                <a:lnTo>
                  <a:pt x="62979" y="29260"/>
                </a:lnTo>
                <a:lnTo>
                  <a:pt x="58470" y="30264"/>
                </a:lnTo>
                <a:lnTo>
                  <a:pt x="59982" y="35471"/>
                </a:lnTo>
                <a:lnTo>
                  <a:pt x="64020" y="34416"/>
                </a:lnTo>
                <a:lnTo>
                  <a:pt x="64604" y="34239"/>
                </a:lnTo>
                <a:lnTo>
                  <a:pt x="67716" y="33413"/>
                </a:lnTo>
                <a:lnTo>
                  <a:pt x="73220" y="33413"/>
                </a:lnTo>
                <a:lnTo>
                  <a:pt x="73215" y="31838"/>
                </a:lnTo>
                <a:lnTo>
                  <a:pt x="76314" y="30899"/>
                </a:lnTo>
                <a:lnTo>
                  <a:pt x="79235" y="29794"/>
                </a:lnTo>
                <a:lnTo>
                  <a:pt x="79422" y="26454"/>
                </a:lnTo>
                <a:lnTo>
                  <a:pt x="73215" y="26454"/>
                </a:lnTo>
                <a:lnTo>
                  <a:pt x="73215" y="15976"/>
                </a:lnTo>
                <a:close/>
              </a:path>
              <a:path w="163195" h="54609">
                <a:moveTo>
                  <a:pt x="79540" y="24345"/>
                </a:moveTo>
                <a:lnTo>
                  <a:pt x="76492" y="25463"/>
                </a:lnTo>
                <a:lnTo>
                  <a:pt x="76022" y="25577"/>
                </a:lnTo>
                <a:lnTo>
                  <a:pt x="73215" y="26454"/>
                </a:lnTo>
                <a:lnTo>
                  <a:pt x="79422" y="26454"/>
                </a:lnTo>
                <a:lnTo>
                  <a:pt x="79540" y="24345"/>
                </a:lnTo>
                <a:close/>
              </a:path>
              <a:path w="163195" h="54609">
                <a:moveTo>
                  <a:pt x="79997" y="10947"/>
                </a:moveTo>
                <a:lnTo>
                  <a:pt x="59169" y="10947"/>
                </a:lnTo>
                <a:lnTo>
                  <a:pt x="59169" y="15976"/>
                </a:lnTo>
                <a:lnTo>
                  <a:pt x="79997" y="15976"/>
                </a:lnTo>
                <a:lnTo>
                  <a:pt x="79997" y="10947"/>
                </a:lnTo>
                <a:close/>
              </a:path>
              <a:path w="163195" h="54609">
                <a:moveTo>
                  <a:pt x="73215" y="0"/>
                </a:moveTo>
                <a:lnTo>
                  <a:pt x="67716" y="0"/>
                </a:lnTo>
                <a:lnTo>
                  <a:pt x="67716" y="10947"/>
                </a:lnTo>
                <a:lnTo>
                  <a:pt x="73215" y="10947"/>
                </a:lnTo>
                <a:lnTo>
                  <a:pt x="73215" y="0"/>
                </a:lnTo>
                <a:close/>
              </a:path>
              <a:path w="163195" h="54609">
                <a:moveTo>
                  <a:pt x="163169" y="1930"/>
                </a:moveTo>
                <a:lnTo>
                  <a:pt x="122605" y="1930"/>
                </a:lnTo>
                <a:lnTo>
                  <a:pt x="122605" y="53428"/>
                </a:lnTo>
                <a:lnTo>
                  <a:pt x="128295" y="53428"/>
                </a:lnTo>
                <a:lnTo>
                  <a:pt x="128295" y="51092"/>
                </a:lnTo>
                <a:lnTo>
                  <a:pt x="163169" y="51092"/>
                </a:lnTo>
                <a:lnTo>
                  <a:pt x="163169" y="45821"/>
                </a:lnTo>
                <a:lnTo>
                  <a:pt x="128295" y="45821"/>
                </a:lnTo>
                <a:lnTo>
                  <a:pt x="128295" y="29146"/>
                </a:lnTo>
                <a:lnTo>
                  <a:pt x="163169" y="29146"/>
                </a:lnTo>
                <a:lnTo>
                  <a:pt x="163169" y="23875"/>
                </a:lnTo>
                <a:lnTo>
                  <a:pt x="128295" y="23875"/>
                </a:lnTo>
                <a:lnTo>
                  <a:pt x="128295" y="7200"/>
                </a:lnTo>
                <a:lnTo>
                  <a:pt x="163169" y="7200"/>
                </a:lnTo>
                <a:lnTo>
                  <a:pt x="163169" y="1930"/>
                </a:lnTo>
                <a:close/>
              </a:path>
              <a:path w="163195" h="54609">
                <a:moveTo>
                  <a:pt x="163169" y="51092"/>
                </a:moveTo>
                <a:lnTo>
                  <a:pt x="157556" y="51092"/>
                </a:lnTo>
                <a:lnTo>
                  <a:pt x="157556" y="53428"/>
                </a:lnTo>
                <a:lnTo>
                  <a:pt x="163169" y="53428"/>
                </a:lnTo>
                <a:lnTo>
                  <a:pt x="163169" y="51092"/>
                </a:lnTo>
                <a:close/>
              </a:path>
              <a:path w="163195" h="54609">
                <a:moveTo>
                  <a:pt x="163169" y="29146"/>
                </a:moveTo>
                <a:lnTo>
                  <a:pt x="157556" y="29146"/>
                </a:lnTo>
                <a:lnTo>
                  <a:pt x="157556" y="45821"/>
                </a:lnTo>
                <a:lnTo>
                  <a:pt x="163169" y="45821"/>
                </a:lnTo>
                <a:lnTo>
                  <a:pt x="163169" y="29146"/>
                </a:lnTo>
                <a:close/>
              </a:path>
              <a:path w="163195" h="54609">
                <a:moveTo>
                  <a:pt x="163169" y="7200"/>
                </a:moveTo>
                <a:lnTo>
                  <a:pt x="157556" y="7200"/>
                </a:lnTo>
                <a:lnTo>
                  <a:pt x="157556" y="23875"/>
                </a:lnTo>
                <a:lnTo>
                  <a:pt x="163169" y="23875"/>
                </a:lnTo>
                <a:lnTo>
                  <a:pt x="163169" y="7200"/>
                </a:lnTo>
                <a:close/>
              </a:path>
            </a:pathLst>
          </a:custGeom>
          <a:solidFill>
            <a:srgbClr val="221815"/>
          </a:solidFill>
        </p:spPr>
        <p:txBody>
          <a:bodyPr wrap="square" lIns="0" tIns="0" rIns="0" bIns="0" rtlCol="0"/>
          <a:lstStyle/>
          <a:p>
            <a:endParaRPr/>
          </a:p>
        </p:txBody>
      </p:sp>
      <p:sp>
        <p:nvSpPr>
          <p:cNvPr id="307" name="object 185"/>
          <p:cNvSpPr/>
          <p:nvPr/>
        </p:nvSpPr>
        <p:spPr>
          <a:xfrm>
            <a:off x="2690555" y="9362573"/>
            <a:ext cx="874394" cy="48260"/>
          </a:xfrm>
          <a:custGeom>
            <a:avLst/>
            <a:gdLst/>
            <a:ahLst/>
            <a:cxnLst/>
            <a:rect l="l" t="t" r="r" b="b"/>
            <a:pathLst>
              <a:path w="874395" h="48259">
                <a:moveTo>
                  <a:pt x="25120" y="39877"/>
                </a:moveTo>
                <a:lnTo>
                  <a:pt x="20269" y="39877"/>
                </a:lnTo>
                <a:lnTo>
                  <a:pt x="20320" y="45770"/>
                </a:lnTo>
                <a:lnTo>
                  <a:pt x="21996" y="46913"/>
                </a:lnTo>
                <a:lnTo>
                  <a:pt x="44615" y="46964"/>
                </a:lnTo>
                <a:lnTo>
                  <a:pt x="46443" y="45872"/>
                </a:lnTo>
                <a:lnTo>
                  <a:pt x="47062" y="42532"/>
                </a:lnTo>
                <a:lnTo>
                  <a:pt x="41859" y="42532"/>
                </a:lnTo>
                <a:lnTo>
                  <a:pt x="25222" y="42430"/>
                </a:lnTo>
                <a:lnTo>
                  <a:pt x="25120" y="39877"/>
                </a:lnTo>
                <a:close/>
              </a:path>
              <a:path w="874395" h="48259">
                <a:moveTo>
                  <a:pt x="42951" y="37426"/>
                </a:moveTo>
                <a:lnTo>
                  <a:pt x="42633" y="40398"/>
                </a:lnTo>
                <a:lnTo>
                  <a:pt x="42329" y="42329"/>
                </a:lnTo>
                <a:lnTo>
                  <a:pt x="41859" y="42532"/>
                </a:lnTo>
                <a:lnTo>
                  <a:pt x="47062" y="42532"/>
                </a:lnTo>
                <a:lnTo>
                  <a:pt x="47190" y="41808"/>
                </a:lnTo>
                <a:lnTo>
                  <a:pt x="47485" y="39827"/>
                </a:lnTo>
                <a:lnTo>
                  <a:pt x="42951" y="37426"/>
                </a:lnTo>
                <a:close/>
              </a:path>
              <a:path w="874395" h="48259">
                <a:moveTo>
                  <a:pt x="41389" y="24345"/>
                </a:moveTo>
                <a:lnTo>
                  <a:pt x="4013" y="24345"/>
                </a:lnTo>
                <a:lnTo>
                  <a:pt x="4013" y="41808"/>
                </a:lnTo>
                <a:lnTo>
                  <a:pt x="8902" y="41808"/>
                </a:lnTo>
                <a:lnTo>
                  <a:pt x="8902" y="39877"/>
                </a:lnTo>
                <a:lnTo>
                  <a:pt x="41389" y="39877"/>
                </a:lnTo>
                <a:lnTo>
                  <a:pt x="41389" y="36385"/>
                </a:lnTo>
                <a:lnTo>
                  <a:pt x="8902" y="36385"/>
                </a:lnTo>
                <a:lnTo>
                  <a:pt x="8902" y="33731"/>
                </a:lnTo>
                <a:lnTo>
                  <a:pt x="41389" y="33731"/>
                </a:lnTo>
                <a:lnTo>
                  <a:pt x="41389" y="30391"/>
                </a:lnTo>
                <a:lnTo>
                  <a:pt x="8902" y="30391"/>
                </a:lnTo>
                <a:lnTo>
                  <a:pt x="8902" y="27787"/>
                </a:lnTo>
                <a:lnTo>
                  <a:pt x="41389" y="27787"/>
                </a:lnTo>
                <a:lnTo>
                  <a:pt x="41389" y="24345"/>
                </a:lnTo>
                <a:close/>
              </a:path>
              <a:path w="874395" h="48259">
                <a:moveTo>
                  <a:pt x="25120" y="33731"/>
                </a:moveTo>
                <a:lnTo>
                  <a:pt x="20269" y="33731"/>
                </a:lnTo>
                <a:lnTo>
                  <a:pt x="20269" y="36385"/>
                </a:lnTo>
                <a:lnTo>
                  <a:pt x="25120" y="36385"/>
                </a:lnTo>
                <a:lnTo>
                  <a:pt x="25120" y="33731"/>
                </a:lnTo>
                <a:close/>
              </a:path>
              <a:path w="874395" h="48259">
                <a:moveTo>
                  <a:pt x="41389" y="33731"/>
                </a:moveTo>
                <a:lnTo>
                  <a:pt x="36537" y="33731"/>
                </a:lnTo>
                <a:lnTo>
                  <a:pt x="36537" y="36385"/>
                </a:lnTo>
                <a:lnTo>
                  <a:pt x="41389" y="36385"/>
                </a:lnTo>
                <a:lnTo>
                  <a:pt x="41389" y="33731"/>
                </a:lnTo>
                <a:close/>
              </a:path>
              <a:path w="874395" h="48259">
                <a:moveTo>
                  <a:pt x="25120" y="27787"/>
                </a:moveTo>
                <a:lnTo>
                  <a:pt x="20269" y="27787"/>
                </a:lnTo>
                <a:lnTo>
                  <a:pt x="20269" y="30391"/>
                </a:lnTo>
                <a:lnTo>
                  <a:pt x="25120" y="30391"/>
                </a:lnTo>
                <a:lnTo>
                  <a:pt x="25120" y="27787"/>
                </a:lnTo>
                <a:close/>
              </a:path>
              <a:path w="874395" h="48259">
                <a:moveTo>
                  <a:pt x="41389" y="27787"/>
                </a:moveTo>
                <a:lnTo>
                  <a:pt x="36537" y="27787"/>
                </a:lnTo>
                <a:lnTo>
                  <a:pt x="36537" y="30391"/>
                </a:lnTo>
                <a:lnTo>
                  <a:pt x="41389" y="30391"/>
                </a:lnTo>
                <a:lnTo>
                  <a:pt x="41389" y="27787"/>
                </a:lnTo>
                <a:close/>
              </a:path>
              <a:path w="874395" h="48259">
                <a:moveTo>
                  <a:pt x="25120" y="11836"/>
                </a:moveTo>
                <a:lnTo>
                  <a:pt x="20269" y="11836"/>
                </a:lnTo>
                <a:lnTo>
                  <a:pt x="20269" y="22263"/>
                </a:lnTo>
                <a:lnTo>
                  <a:pt x="25120" y="22263"/>
                </a:lnTo>
                <a:lnTo>
                  <a:pt x="25120" y="11836"/>
                </a:lnTo>
                <a:close/>
              </a:path>
              <a:path w="874395" h="48259">
                <a:moveTo>
                  <a:pt x="18186" y="19126"/>
                </a:moveTo>
                <a:lnTo>
                  <a:pt x="6921" y="19126"/>
                </a:lnTo>
                <a:lnTo>
                  <a:pt x="6921" y="21882"/>
                </a:lnTo>
                <a:lnTo>
                  <a:pt x="18186" y="21882"/>
                </a:lnTo>
                <a:lnTo>
                  <a:pt x="18186" y="19126"/>
                </a:lnTo>
                <a:close/>
              </a:path>
              <a:path w="874395" h="48259">
                <a:moveTo>
                  <a:pt x="38569" y="19126"/>
                </a:moveTo>
                <a:lnTo>
                  <a:pt x="27203" y="19126"/>
                </a:lnTo>
                <a:lnTo>
                  <a:pt x="27203" y="21882"/>
                </a:lnTo>
                <a:lnTo>
                  <a:pt x="38569" y="21882"/>
                </a:lnTo>
                <a:lnTo>
                  <a:pt x="38569" y="19126"/>
                </a:lnTo>
                <a:close/>
              </a:path>
              <a:path w="874395" h="48259">
                <a:moveTo>
                  <a:pt x="45504" y="7975"/>
                </a:moveTo>
                <a:lnTo>
                  <a:pt x="0" y="7975"/>
                </a:lnTo>
                <a:lnTo>
                  <a:pt x="0" y="20167"/>
                </a:lnTo>
                <a:lnTo>
                  <a:pt x="4838" y="20167"/>
                </a:lnTo>
                <a:lnTo>
                  <a:pt x="4838" y="11836"/>
                </a:lnTo>
                <a:lnTo>
                  <a:pt x="45504" y="11836"/>
                </a:lnTo>
                <a:lnTo>
                  <a:pt x="45504" y="7975"/>
                </a:lnTo>
                <a:close/>
              </a:path>
              <a:path w="874395" h="48259">
                <a:moveTo>
                  <a:pt x="45504" y="11836"/>
                </a:moveTo>
                <a:lnTo>
                  <a:pt x="40652" y="11836"/>
                </a:lnTo>
                <a:lnTo>
                  <a:pt x="40652" y="20167"/>
                </a:lnTo>
                <a:lnTo>
                  <a:pt x="45504" y="20167"/>
                </a:lnTo>
                <a:lnTo>
                  <a:pt x="45504" y="11836"/>
                </a:lnTo>
                <a:close/>
              </a:path>
              <a:path w="874395" h="48259">
                <a:moveTo>
                  <a:pt x="18186" y="14084"/>
                </a:moveTo>
                <a:lnTo>
                  <a:pt x="6921" y="14084"/>
                </a:lnTo>
                <a:lnTo>
                  <a:pt x="6921" y="16840"/>
                </a:lnTo>
                <a:lnTo>
                  <a:pt x="18186" y="16840"/>
                </a:lnTo>
                <a:lnTo>
                  <a:pt x="18186" y="14084"/>
                </a:lnTo>
                <a:close/>
              </a:path>
              <a:path w="874395" h="48259">
                <a:moveTo>
                  <a:pt x="38569" y="14084"/>
                </a:moveTo>
                <a:lnTo>
                  <a:pt x="27203" y="14084"/>
                </a:lnTo>
                <a:lnTo>
                  <a:pt x="27203" y="16840"/>
                </a:lnTo>
                <a:lnTo>
                  <a:pt x="38569" y="16840"/>
                </a:lnTo>
                <a:lnTo>
                  <a:pt x="38569" y="14084"/>
                </a:lnTo>
                <a:close/>
              </a:path>
              <a:path w="874395" h="48259">
                <a:moveTo>
                  <a:pt x="25120" y="5575"/>
                </a:moveTo>
                <a:lnTo>
                  <a:pt x="20269" y="5575"/>
                </a:lnTo>
                <a:lnTo>
                  <a:pt x="20269" y="7975"/>
                </a:lnTo>
                <a:lnTo>
                  <a:pt x="25120" y="7975"/>
                </a:lnTo>
                <a:lnTo>
                  <a:pt x="25120" y="5575"/>
                </a:lnTo>
                <a:close/>
              </a:path>
              <a:path w="874395" h="48259">
                <a:moveTo>
                  <a:pt x="42900" y="1714"/>
                </a:moveTo>
                <a:lnTo>
                  <a:pt x="2603" y="1714"/>
                </a:lnTo>
                <a:lnTo>
                  <a:pt x="2603" y="5575"/>
                </a:lnTo>
                <a:lnTo>
                  <a:pt x="42900" y="5575"/>
                </a:lnTo>
                <a:lnTo>
                  <a:pt x="42900" y="1714"/>
                </a:lnTo>
                <a:close/>
              </a:path>
              <a:path w="874395" h="48259">
                <a:moveTo>
                  <a:pt x="96481" y="27101"/>
                </a:moveTo>
                <a:lnTo>
                  <a:pt x="73964" y="27101"/>
                </a:lnTo>
                <a:lnTo>
                  <a:pt x="73964" y="47955"/>
                </a:lnTo>
                <a:lnTo>
                  <a:pt x="78663" y="47955"/>
                </a:lnTo>
                <a:lnTo>
                  <a:pt x="78663" y="46024"/>
                </a:lnTo>
                <a:lnTo>
                  <a:pt x="96481" y="46024"/>
                </a:lnTo>
                <a:lnTo>
                  <a:pt x="96481" y="41541"/>
                </a:lnTo>
                <a:lnTo>
                  <a:pt x="78663" y="41541"/>
                </a:lnTo>
                <a:lnTo>
                  <a:pt x="78663" y="31635"/>
                </a:lnTo>
                <a:lnTo>
                  <a:pt x="96481" y="31635"/>
                </a:lnTo>
                <a:lnTo>
                  <a:pt x="96481" y="27101"/>
                </a:lnTo>
                <a:close/>
              </a:path>
              <a:path w="874395" h="48259">
                <a:moveTo>
                  <a:pt x="96481" y="46024"/>
                </a:moveTo>
                <a:lnTo>
                  <a:pt x="91795" y="46024"/>
                </a:lnTo>
                <a:lnTo>
                  <a:pt x="91795" y="47955"/>
                </a:lnTo>
                <a:lnTo>
                  <a:pt x="96481" y="47955"/>
                </a:lnTo>
                <a:lnTo>
                  <a:pt x="96481" y="46024"/>
                </a:lnTo>
                <a:close/>
              </a:path>
              <a:path w="874395" h="48259">
                <a:moveTo>
                  <a:pt x="96481" y="31635"/>
                </a:moveTo>
                <a:lnTo>
                  <a:pt x="91795" y="31635"/>
                </a:lnTo>
                <a:lnTo>
                  <a:pt x="91795" y="41541"/>
                </a:lnTo>
                <a:lnTo>
                  <a:pt x="96481" y="41541"/>
                </a:lnTo>
                <a:lnTo>
                  <a:pt x="96481" y="31635"/>
                </a:lnTo>
                <a:close/>
              </a:path>
              <a:path w="874395" h="48259">
                <a:moveTo>
                  <a:pt x="87261" y="18872"/>
                </a:moveTo>
                <a:lnTo>
                  <a:pt x="82562" y="18872"/>
                </a:lnTo>
                <a:lnTo>
                  <a:pt x="82562" y="27101"/>
                </a:lnTo>
                <a:lnTo>
                  <a:pt x="87261" y="27101"/>
                </a:lnTo>
                <a:lnTo>
                  <a:pt x="87261" y="18872"/>
                </a:lnTo>
                <a:close/>
              </a:path>
              <a:path w="874395" h="48259">
                <a:moveTo>
                  <a:pt x="98831" y="14338"/>
                </a:moveTo>
                <a:lnTo>
                  <a:pt x="71729" y="14338"/>
                </a:lnTo>
                <a:lnTo>
                  <a:pt x="71729" y="18872"/>
                </a:lnTo>
                <a:lnTo>
                  <a:pt x="98831" y="18872"/>
                </a:lnTo>
                <a:lnTo>
                  <a:pt x="98831" y="14338"/>
                </a:lnTo>
                <a:close/>
              </a:path>
              <a:path w="874395" h="48259">
                <a:moveTo>
                  <a:pt x="87261" y="7404"/>
                </a:moveTo>
                <a:lnTo>
                  <a:pt x="82562" y="7404"/>
                </a:lnTo>
                <a:lnTo>
                  <a:pt x="82562" y="14338"/>
                </a:lnTo>
                <a:lnTo>
                  <a:pt x="87261" y="14338"/>
                </a:lnTo>
                <a:lnTo>
                  <a:pt x="87261" y="7404"/>
                </a:lnTo>
                <a:close/>
              </a:path>
              <a:path w="874395" h="48259">
                <a:moveTo>
                  <a:pt x="93980" y="0"/>
                </a:moveTo>
                <a:lnTo>
                  <a:pt x="87731" y="2031"/>
                </a:lnTo>
                <a:lnTo>
                  <a:pt x="82778" y="2870"/>
                </a:lnTo>
                <a:lnTo>
                  <a:pt x="72250" y="3644"/>
                </a:lnTo>
                <a:lnTo>
                  <a:pt x="74434" y="8343"/>
                </a:lnTo>
                <a:lnTo>
                  <a:pt x="78765" y="7924"/>
                </a:lnTo>
                <a:lnTo>
                  <a:pt x="79756" y="7759"/>
                </a:lnTo>
                <a:lnTo>
                  <a:pt x="82562" y="7404"/>
                </a:lnTo>
                <a:lnTo>
                  <a:pt x="87261" y="7404"/>
                </a:lnTo>
                <a:lnTo>
                  <a:pt x="87261" y="6616"/>
                </a:lnTo>
                <a:lnTo>
                  <a:pt x="90855" y="5892"/>
                </a:lnTo>
                <a:lnTo>
                  <a:pt x="92570" y="5473"/>
                </a:lnTo>
                <a:lnTo>
                  <a:pt x="96748" y="4165"/>
                </a:lnTo>
                <a:lnTo>
                  <a:pt x="93980" y="0"/>
                </a:lnTo>
                <a:close/>
              </a:path>
              <a:path w="874395" h="48259">
                <a:moveTo>
                  <a:pt x="69227" y="15798"/>
                </a:moveTo>
                <a:lnTo>
                  <a:pt x="52705" y="15798"/>
                </a:lnTo>
                <a:lnTo>
                  <a:pt x="52705" y="20180"/>
                </a:lnTo>
                <a:lnTo>
                  <a:pt x="69227" y="20180"/>
                </a:lnTo>
                <a:lnTo>
                  <a:pt x="69227" y="15798"/>
                </a:lnTo>
                <a:close/>
              </a:path>
              <a:path w="874395" h="48259">
                <a:moveTo>
                  <a:pt x="70688" y="8750"/>
                </a:moveTo>
                <a:lnTo>
                  <a:pt x="50876" y="8750"/>
                </a:lnTo>
                <a:lnTo>
                  <a:pt x="50876" y="13131"/>
                </a:lnTo>
                <a:lnTo>
                  <a:pt x="70688" y="13131"/>
                </a:lnTo>
                <a:lnTo>
                  <a:pt x="70688" y="8750"/>
                </a:lnTo>
                <a:close/>
              </a:path>
              <a:path w="874395" h="48259">
                <a:moveTo>
                  <a:pt x="68859" y="1714"/>
                </a:moveTo>
                <a:lnTo>
                  <a:pt x="53060" y="1714"/>
                </a:lnTo>
                <a:lnTo>
                  <a:pt x="53060" y="6095"/>
                </a:lnTo>
                <a:lnTo>
                  <a:pt x="68859" y="6095"/>
                </a:lnTo>
                <a:lnTo>
                  <a:pt x="68859" y="1714"/>
                </a:lnTo>
                <a:close/>
              </a:path>
              <a:path w="874395" h="48259">
                <a:moveTo>
                  <a:pt x="69227" y="22821"/>
                </a:moveTo>
                <a:lnTo>
                  <a:pt x="52705" y="22821"/>
                </a:lnTo>
                <a:lnTo>
                  <a:pt x="52705" y="27203"/>
                </a:lnTo>
                <a:lnTo>
                  <a:pt x="69227" y="27203"/>
                </a:lnTo>
                <a:lnTo>
                  <a:pt x="69227" y="22821"/>
                </a:lnTo>
                <a:close/>
              </a:path>
              <a:path w="874395" h="48259">
                <a:moveTo>
                  <a:pt x="69278" y="29870"/>
                </a:moveTo>
                <a:lnTo>
                  <a:pt x="52590" y="29870"/>
                </a:lnTo>
                <a:lnTo>
                  <a:pt x="52590" y="47904"/>
                </a:lnTo>
                <a:lnTo>
                  <a:pt x="57124" y="47904"/>
                </a:lnTo>
                <a:lnTo>
                  <a:pt x="57124" y="46024"/>
                </a:lnTo>
                <a:lnTo>
                  <a:pt x="69278" y="46024"/>
                </a:lnTo>
                <a:lnTo>
                  <a:pt x="69278" y="41643"/>
                </a:lnTo>
                <a:lnTo>
                  <a:pt x="57137" y="41643"/>
                </a:lnTo>
                <a:lnTo>
                  <a:pt x="57137" y="34239"/>
                </a:lnTo>
                <a:lnTo>
                  <a:pt x="69278" y="34239"/>
                </a:lnTo>
                <a:lnTo>
                  <a:pt x="69278" y="29870"/>
                </a:lnTo>
                <a:close/>
              </a:path>
              <a:path w="874395" h="48259">
                <a:moveTo>
                  <a:pt x="69278" y="34239"/>
                </a:moveTo>
                <a:lnTo>
                  <a:pt x="64795" y="34239"/>
                </a:lnTo>
                <a:lnTo>
                  <a:pt x="64795" y="41643"/>
                </a:lnTo>
                <a:lnTo>
                  <a:pt x="69278" y="41643"/>
                </a:lnTo>
                <a:lnTo>
                  <a:pt x="69278" y="34239"/>
                </a:lnTo>
                <a:close/>
              </a:path>
              <a:path w="874395" h="48259">
                <a:moveTo>
                  <a:pt x="486803" y="0"/>
                </a:moveTo>
                <a:lnTo>
                  <a:pt x="482434" y="0"/>
                </a:lnTo>
                <a:lnTo>
                  <a:pt x="480288" y="2806"/>
                </a:lnTo>
                <a:lnTo>
                  <a:pt x="479463" y="4114"/>
                </a:lnTo>
                <a:lnTo>
                  <a:pt x="478307" y="6248"/>
                </a:lnTo>
                <a:lnTo>
                  <a:pt x="475335" y="11887"/>
                </a:lnTo>
                <a:lnTo>
                  <a:pt x="473671" y="18186"/>
                </a:lnTo>
                <a:lnTo>
                  <a:pt x="473671" y="29082"/>
                </a:lnTo>
                <a:lnTo>
                  <a:pt x="482434" y="47955"/>
                </a:lnTo>
                <a:lnTo>
                  <a:pt x="486803" y="47955"/>
                </a:lnTo>
                <a:lnTo>
                  <a:pt x="484670" y="44678"/>
                </a:lnTo>
                <a:lnTo>
                  <a:pt x="483679" y="42951"/>
                </a:lnTo>
                <a:lnTo>
                  <a:pt x="482638" y="40970"/>
                </a:lnTo>
                <a:lnTo>
                  <a:pt x="479920" y="35496"/>
                </a:lnTo>
                <a:lnTo>
                  <a:pt x="478624" y="29971"/>
                </a:lnTo>
                <a:lnTo>
                  <a:pt x="478723" y="18186"/>
                </a:lnTo>
                <a:lnTo>
                  <a:pt x="479666" y="13715"/>
                </a:lnTo>
                <a:lnTo>
                  <a:pt x="481749" y="8864"/>
                </a:lnTo>
                <a:lnTo>
                  <a:pt x="482955" y="6146"/>
                </a:lnTo>
                <a:lnTo>
                  <a:pt x="484149" y="4114"/>
                </a:lnTo>
                <a:lnTo>
                  <a:pt x="486803" y="0"/>
                </a:lnTo>
                <a:close/>
              </a:path>
              <a:path w="874395" h="48259">
                <a:moveTo>
                  <a:pt x="865060" y="0"/>
                </a:moveTo>
                <a:lnTo>
                  <a:pt x="860679" y="0"/>
                </a:lnTo>
                <a:lnTo>
                  <a:pt x="862825" y="3276"/>
                </a:lnTo>
                <a:lnTo>
                  <a:pt x="863815" y="5003"/>
                </a:lnTo>
                <a:lnTo>
                  <a:pt x="867562" y="12458"/>
                </a:lnTo>
                <a:lnTo>
                  <a:pt x="868870" y="17983"/>
                </a:lnTo>
                <a:lnTo>
                  <a:pt x="868771" y="29768"/>
                </a:lnTo>
                <a:lnTo>
                  <a:pt x="867829" y="34239"/>
                </a:lnTo>
                <a:lnTo>
                  <a:pt x="865695" y="39090"/>
                </a:lnTo>
                <a:lnTo>
                  <a:pt x="864539" y="41808"/>
                </a:lnTo>
                <a:lnTo>
                  <a:pt x="863346" y="43840"/>
                </a:lnTo>
                <a:lnTo>
                  <a:pt x="860679" y="47955"/>
                </a:lnTo>
                <a:lnTo>
                  <a:pt x="865060" y="47955"/>
                </a:lnTo>
                <a:lnTo>
                  <a:pt x="867194" y="45148"/>
                </a:lnTo>
                <a:lnTo>
                  <a:pt x="868032" y="43840"/>
                </a:lnTo>
                <a:lnTo>
                  <a:pt x="872147" y="36067"/>
                </a:lnTo>
                <a:lnTo>
                  <a:pt x="873823" y="29768"/>
                </a:lnTo>
                <a:lnTo>
                  <a:pt x="873823" y="18872"/>
                </a:lnTo>
                <a:lnTo>
                  <a:pt x="872515" y="13347"/>
                </a:lnTo>
                <a:lnTo>
                  <a:pt x="868768" y="5257"/>
                </a:lnTo>
                <a:lnTo>
                  <a:pt x="867664" y="3492"/>
                </a:lnTo>
                <a:lnTo>
                  <a:pt x="865060" y="0"/>
                </a:lnTo>
                <a:close/>
              </a:path>
            </a:pathLst>
          </a:custGeom>
          <a:solidFill>
            <a:srgbClr val="221815"/>
          </a:solidFill>
        </p:spPr>
        <p:txBody>
          <a:bodyPr wrap="square" lIns="0" tIns="0" rIns="0" bIns="0" rtlCol="0"/>
          <a:lstStyle/>
          <a:p>
            <a:endParaRPr/>
          </a:p>
        </p:txBody>
      </p:sp>
      <p:sp>
        <p:nvSpPr>
          <p:cNvPr id="308" name="object 186"/>
          <p:cNvSpPr/>
          <p:nvPr/>
        </p:nvSpPr>
        <p:spPr>
          <a:xfrm>
            <a:off x="2239452" y="9019687"/>
            <a:ext cx="714375" cy="48260"/>
          </a:xfrm>
          <a:custGeom>
            <a:avLst/>
            <a:gdLst/>
            <a:ahLst/>
            <a:cxnLst/>
            <a:rect l="l" t="t" r="r" b="b"/>
            <a:pathLst>
              <a:path w="714375" h="48259">
                <a:moveTo>
                  <a:pt x="25755" y="29870"/>
                </a:moveTo>
                <a:lnTo>
                  <a:pt x="21793" y="29870"/>
                </a:lnTo>
                <a:lnTo>
                  <a:pt x="21793" y="47955"/>
                </a:lnTo>
                <a:lnTo>
                  <a:pt x="25755" y="47955"/>
                </a:lnTo>
                <a:lnTo>
                  <a:pt x="25755" y="29870"/>
                </a:lnTo>
                <a:close/>
              </a:path>
              <a:path w="714375" h="48259">
                <a:moveTo>
                  <a:pt x="47701" y="26225"/>
                </a:moveTo>
                <a:lnTo>
                  <a:pt x="0" y="26225"/>
                </a:lnTo>
                <a:lnTo>
                  <a:pt x="0" y="29870"/>
                </a:lnTo>
                <a:lnTo>
                  <a:pt x="47701" y="29870"/>
                </a:lnTo>
                <a:lnTo>
                  <a:pt x="47701" y="26225"/>
                </a:lnTo>
                <a:close/>
              </a:path>
              <a:path w="714375" h="48259">
                <a:moveTo>
                  <a:pt x="25755" y="6413"/>
                </a:moveTo>
                <a:lnTo>
                  <a:pt x="21793" y="6413"/>
                </a:lnTo>
                <a:lnTo>
                  <a:pt x="21793" y="26225"/>
                </a:lnTo>
                <a:lnTo>
                  <a:pt x="25755" y="26225"/>
                </a:lnTo>
                <a:lnTo>
                  <a:pt x="25755" y="6413"/>
                </a:lnTo>
                <a:close/>
              </a:path>
              <a:path w="714375" h="48259">
                <a:moveTo>
                  <a:pt x="39306" y="8813"/>
                </a:moveTo>
                <a:lnTo>
                  <a:pt x="37223" y="14757"/>
                </a:lnTo>
                <a:lnTo>
                  <a:pt x="35661" y="17729"/>
                </a:lnTo>
                <a:lnTo>
                  <a:pt x="32270" y="22263"/>
                </a:lnTo>
                <a:lnTo>
                  <a:pt x="35559" y="24244"/>
                </a:lnTo>
                <a:lnTo>
                  <a:pt x="39306" y="19075"/>
                </a:lnTo>
                <a:lnTo>
                  <a:pt x="40614" y="16687"/>
                </a:lnTo>
                <a:lnTo>
                  <a:pt x="42900" y="10375"/>
                </a:lnTo>
                <a:lnTo>
                  <a:pt x="39306" y="8813"/>
                </a:lnTo>
                <a:close/>
              </a:path>
              <a:path w="714375" h="48259">
                <a:moveTo>
                  <a:pt x="8293" y="8864"/>
                </a:moveTo>
                <a:lnTo>
                  <a:pt x="4800" y="10629"/>
                </a:lnTo>
                <a:lnTo>
                  <a:pt x="7454" y="14858"/>
                </a:lnTo>
                <a:lnTo>
                  <a:pt x="8813" y="17881"/>
                </a:lnTo>
                <a:lnTo>
                  <a:pt x="10947" y="23723"/>
                </a:lnTo>
                <a:lnTo>
                  <a:pt x="14490" y="21945"/>
                </a:lnTo>
                <a:lnTo>
                  <a:pt x="12204" y="15900"/>
                </a:lnTo>
                <a:lnTo>
                  <a:pt x="11264" y="13919"/>
                </a:lnTo>
                <a:lnTo>
                  <a:pt x="8293" y="8864"/>
                </a:lnTo>
                <a:close/>
              </a:path>
              <a:path w="714375" h="48259">
                <a:moveTo>
                  <a:pt x="45872" y="2819"/>
                </a:moveTo>
                <a:lnTo>
                  <a:pt x="1777" y="2819"/>
                </a:lnTo>
                <a:lnTo>
                  <a:pt x="1777" y="6413"/>
                </a:lnTo>
                <a:lnTo>
                  <a:pt x="45872" y="6413"/>
                </a:lnTo>
                <a:lnTo>
                  <a:pt x="45872" y="2819"/>
                </a:lnTo>
                <a:close/>
              </a:path>
              <a:path w="714375" h="48259">
                <a:moveTo>
                  <a:pt x="99682" y="8864"/>
                </a:moveTo>
                <a:lnTo>
                  <a:pt x="55892" y="8864"/>
                </a:lnTo>
                <a:lnTo>
                  <a:pt x="55816" y="33934"/>
                </a:lnTo>
                <a:lnTo>
                  <a:pt x="54787" y="39623"/>
                </a:lnTo>
                <a:lnTo>
                  <a:pt x="51714" y="45719"/>
                </a:lnTo>
                <a:lnTo>
                  <a:pt x="54952" y="48120"/>
                </a:lnTo>
                <a:lnTo>
                  <a:pt x="58178" y="41808"/>
                </a:lnTo>
                <a:lnTo>
                  <a:pt x="59270" y="36233"/>
                </a:lnTo>
                <a:lnTo>
                  <a:pt x="59689" y="23825"/>
                </a:lnTo>
                <a:lnTo>
                  <a:pt x="74803" y="23825"/>
                </a:lnTo>
                <a:lnTo>
                  <a:pt x="74815" y="20383"/>
                </a:lnTo>
                <a:lnTo>
                  <a:pt x="59689" y="20383"/>
                </a:lnTo>
                <a:lnTo>
                  <a:pt x="59689" y="12306"/>
                </a:lnTo>
                <a:lnTo>
                  <a:pt x="99682" y="12306"/>
                </a:lnTo>
                <a:lnTo>
                  <a:pt x="99682" y="8864"/>
                </a:lnTo>
                <a:close/>
              </a:path>
              <a:path w="714375" h="48259">
                <a:moveTo>
                  <a:pt x="83261" y="12306"/>
                </a:moveTo>
                <a:lnTo>
                  <a:pt x="79451" y="12306"/>
                </a:lnTo>
                <a:lnTo>
                  <a:pt x="79870" y="21742"/>
                </a:lnTo>
                <a:lnTo>
                  <a:pt x="81165" y="29552"/>
                </a:lnTo>
                <a:lnTo>
                  <a:pt x="83261" y="35344"/>
                </a:lnTo>
                <a:lnTo>
                  <a:pt x="79133" y="39623"/>
                </a:lnTo>
                <a:lnTo>
                  <a:pt x="75069" y="42430"/>
                </a:lnTo>
                <a:lnTo>
                  <a:pt x="69075" y="44983"/>
                </a:lnTo>
                <a:lnTo>
                  <a:pt x="71843" y="48069"/>
                </a:lnTo>
                <a:lnTo>
                  <a:pt x="77736" y="45097"/>
                </a:lnTo>
                <a:lnTo>
                  <a:pt x="80746" y="43002"/>
                </a:lnTo>
                <a:lnTo>
                  <a:pt x="84924" y="38938"/>
                </a:lnTo>
                <a:lnTo>
                  <a:pt x="88920" y="38938"/>
                </a:lnTo>
                <a:lnTo>
                  <a:pt x="87933" y="36753"/>
                </a:lnTo>
                <a:lnTo>
                  <a:pt x="87820" y="36233"/>
                </a:lnTo>
                <a:lnTo>
                  <a:pt x="90736" y="32321"/>
                </a:lnTo>
                <a:lnTo>
                  <a:pt x="86169" y="32321"/>
                </a:lnTo>
                <a:lnTo>
                  <a:pt x="84556" y="26479"/>
                </a:lnTo>
                <a:lnTo>
                  <a:pt x="83565" y="19494"/>
                </a:lnTo>
                <a:lnTo>
                  <a:pt x="83261" y="12306"/>
                </a:lnTo>
                <a:close/>
              </a:path>
              <a:path w="714375" h="48259">
                <a:moveTo>
                  <a:pt x="88920" y="38938"/>
                </a:moveTo>
                <a:lnTo>
                  <a:pt x="84924" y="38938"/>
                </a:lnTo>
                <a:lnTo>
                  <a:pt x="88073" y="45097"/>
                </a:lnTo>
                <a:lnTo>
                  <a:pt x="90868" y="47904"/>
                </a:lnTo>
                <a:lnTo>
                  <a:pt x="96494" y="47904"/>
                </a:lnTo>
                <a:lnTo>
                  <a:pt x="98272" y="45199"/>
                </a:lnTo>
                <a:lnTo>
                  <a:pt x="98536" y="43789"/>
                </a:lnTo>
                <a:lnTo>
                  <a:pt x="92900" y="43789"/>
                </a:lnTo>
                <a:lnTo>
                  <a:pt x="92214" y="43268"/>
                </a:lnTo>
                <a:lnTo>
                  <a:pt x="89877" y="40551"/>
                </a:lnTo>
                <a:lnTo>
                  <a:pt x="88988" y="39090"/>
                </a:lnTo>
                <a:lnTo>
                  <a:pt x="88920" y="38938"/>
                </a:lnTo>
                <a:close/>
              </a:path>
              <a:path w="714375" h="48259">
                <a:moveTo>
                  <a:pt x="96494" y="33934"/>
                </a:moveTo>
                <a:lnTo>
                  <a:pt x="95034" y="41960"/>
                </a:lnTo>
                <a:lnTo>
                  <a:pt x="94259" y="43789"/>
                </a:lnTo>
                <a:lnTo>
                  <a:pt x="98536" y="43789"/>
                </a:lnTo>
                <a:lnTo>
                  <a:pt x="99987" y="36233"/>
                </a:lnTo>
                <a:lnTo>
                  <a:pt x="96494" y="33934"/>
                </a:lnTo>
                <a:close/>
              </a:path>
              <a:path w="714375" h="48259">
                <a:moveTo>
                  <a:pt x="74803" y="23825"/>
                </a:moveTo>
                <a:lnTo>
                  <a:pt x="71005" y="23825"/>
                </a:lnTo>
                <a:lnTo>
                  <a:pt x="71005" y="36334"/>
                </a:lnTo>
                <a:lnTo>
                  <a:pt x="70688" y="37007"/>
                </a:lnTo>
                <a:lnTo>
                  <a:pt x="62503" y="37007"/>
                </a:lnTo>
                <a:lnTo>
                  <a:pt x="63868" y="40614"/>
                </a:lnTo>
                <a:lnTo>
                  <a:pt x="74465" y="37007"/>
                </a:lnTo>
                <a:lnTo>
                  <a:pt x="66674" y="37007"/>
                </a:lnTo>
                <a:lnTo>
                  <a:pt x="62407" y="36753"/>
                </a:lnTo>
                <a:lnTo>
                  <a:pt x="74509" y="36753"/>
                </a:lnTo>
                <a:lnTo>
                  <a:pt x="74756" y="35344"/>
                </a:lnTo>
                <a:lnTo>
                  <a:pt x="74803" y="23825"/>
                </a:lnTo>
                <a:close/>
              </a:path>
              <a:path w="714375" h="48259">
                <a:moveTo>
                  <a:pt x="92849" y="16001"/>
                </a:moveTo>
                <a:lnTo>
                  <a:pt x="91541" y="22466"/>
                </a:lnTo>
                <a:lnTo>
                  <a:pt x="89090" y="28460"/>
                </a:lnTo>
                <a:lnTo>
                  <a:pt x="86169" y="32321"/>
                </a:lnTo>
                <a:lnTo>
                  <a:pt x="90736" y="32321"/>
                </a:lnTo>
                <a:lnTo>
                  <a:pt x="92062" y="30543"/>
                </a:lnTo>
                <a:lnTo>
                  <a:pt x="94665" y="24968"/>
                </a:lnTo>
                <a:lnTo>
                  <a:pt x="96494" y="17462"/>
                </a:lnTo>
                <a:lnTo>
                  <a:pt x="92849" y="16001"/>
                </a:lnTo>
                <a:close/>
              </a:path>
              <a:path w="714375" h="48259">
                <a:moveTo>
                  <a:pt x="83197" y="317"/>
                </a:moveTo>
                <a:lnTo>
                  <a:pt x="79400" y="317"/>
                </a:lnTo>
                <a:lnTo>
                  <a:pt x="79400" y="8864"/>
                </a:lnTo>
                <a:lnTo>
                  <a:pt x="83197" y="8864"/>
                </a:lnTo>
                <a:lnTo>
                  <a:pt x="83197" y="317"/>
                </a:lnTo>
                <a:close/>
              </a:path>
              <a:path w="714375" h="48259">
                <a:moveTo>
                  <a:pt x="90081" y="215"/>
                </a:moveTo>
                <a:lnTo>
                  <a:pt x="87426" y="2666"/>
                </a:lnTo>
                <a:lnTo>
                  <a:pt x="90233" y="4851"/>
                </a:lnTo>
                <a:lnTo>
                  <a:pt x="90665" y="5270"/>
                </a:lnTo>
                <a:lnTo>
                  <a:pt x="93205" y="8026"/>
                </a:lnTo>
                <a:lnTo>
                  <a:pt x="95605" y="5422"/>
                </a:lnTo>
                <a:lnTo>
                  <a:pt x="92748" y="2349"/>
                </a:lnTo>
                <a:lnTo>
                  <a:pt x="90081" y="215"/>
                </a:lnTo>
                <a:close/>
              </a:path>
              <a:path w="714375" h="48259">
                <a:moveTo>
                  <a:pt x="290004" y="36283"/>
                </a:moveTo>
                <a:lnTo>
                  <a:pt x="286092" y="36283"/>
                </a:lnTo>
                <a:lnTo>
                  <a:pt x="286092" y="47955"/>
                </a:lnTo>
                <a:lnTo>
                  <a:pt x="290004" y="47955"/>
                </a:lnTo>
                <a:lnTo>
                  <a:pt x="290004" y="36283"/>
                </a:lnTo>
                <a:close/>
              </a:path>
              <a:path w="714375" h="48259">
                <a:moveTo>
                  <a:pt x="308038" y="32638"/>
                </a:moveTo>
                <a:lnTo>
                  <a:pt x="260388" y="32638"/>
                </a:lnTo>
                <a:lnTo>
                  <a:pt x="260388" y="36283"/>
                </a:lnTo>
                <a:lnTo>
                  <a:pt x="308038" y="36283"/>
                </a:lnTo>
                <a:lnTo>
                  <a:pt x="308038" y="32638"/>
                </a:lnTo>
                <a:close/>
              </a:path>
              <a:path w="714375" h="48259">
                <a:moveTo>
                  <a:pt x="305219" y="18249"/>
                </a:moveTo>
                <a:lnTo>
                  <a:pt x="268528" y="18249"/>
                </a:lnTo>
                <a:lnTo>
                  <a:pt x="268528" y="32638"/>
                </a:lnTo>
                <a:lnTo>
                  <a:pt x="272389" y="32638"/>
                </a:lnTo>
                <a:lnTo>
                  <a:pt x="272389" y="21894"/>
                </a:lnTo>
                <a:lnTo>
                  <a:pt x="305219" y="21894"/>
                </a:lnTo>
                <a:lnTo>
                  <a:pt x="305219" y="18249"/>
                </a:lnTo>
                <a:close/>
              </a:path>
              <a:path w="714375" h="48259">
                <a:moveTo>
                  <a:pt x="290004" y="21894"/>
                </a:moveTo>
                <a:lnTo>
                  <a:pt x="286092" y="21894"/>
                </a:lnTo>
                <a:lnTo>
                  <a:pt x="286092" y="32638"/>
                </a:lnTo>
                <a:lnTo>
                  <a:pt x="290004" y="32638"/>
                </a:lnTo>
                <a:lnTo>
                  <a:pt x="290004" y="21894"/>
                </a:lnTo>
                <a:close/>
              </a:path>
              <a:path w="714375" h="48259">
                <a:moveTo>
                  <a:pt x="272961" y="0"/>
                </a:moveTo>
                <a:lnTo>
                  <a:pt x="269989" y="7086"/>
                </a:lnTo>
                <a:lnTo>
                  <a:pt x="267017" y="11099"/>
                </a:lnTo>
                <a:lnTo>
                  <a:pt x="261378" y="15849"/>
                </a:lnTo>
                <a:lnTo>
                  <a:pt x="264566" y="18453"/>
                </a:lnTo>
                <a:lnTo>
                  <a:pt x="268312" y="15227"/>
                </a:lnTo>
                <a:lnTo>
                  <a:pt x="269824" y="13500"/>
                </a:lnTo>
                <a:lnTo>
                  <a:pt x="272376" y="9702"/>
                </a:lnTo>
                <a:lnTo>
                  <a:pt x="306006" y="9702"/>
                </a:lnTo>
                <a:lnTo>
                  <a:pt x="306006" y="6045"/>
                </a:lnTo>
                <a:lnTo>
                  <a:pt x="274523" y="6045"/>
                </a:lnTo>
                <a:lnTo>
                  <a:pt x="275615" y="3860"/>
                </a:lnTo>
                <a:lnTo>
                  <a:pt x="276758" y="888"/>
                </a:lnTo>
                <a:lnTo>
                  <a:pt x="272961" y="0"/>
                </a:lnTo>
                <a:close/>
              </a:path>
              <a:path w="714375" h="48259">
                <a:moveTo>
                  <a:pt x="290004" y="9702"/>
                </a:moveTo>
                <a:lnTo>
                  <a:pt x="286092" y="9702"/>
                </a:lnTo>
                <a:lnTo>
                  <a:pt x="286092" y="18249"/>
                </a:lnTo>
                <a:lnTo>
                  <a:pt x="290004" y="18249"/>
                </a:lnTo>
                <a:lnTo>
                  <a:pt x="290004" y="9702"/>
                </a:lnTo>
                <a:close/>
              </a:path>
              <a:path w="714375" h="48259">
                <a:moveTo>
                  <a:pt x="509054" y="2298"/>
                </a:moveTo>
                <a:lnTo>
                  <a:pt x="475487" y="2298"/>
                </a:lnTo>
                <a:lnTo>
                  <a:pt x="475383" y="22986"/>
                </a:lnTo>
                <a:lnTo>
                  <a:pt x="475250" y="28290"/>
                </a:lnTo>
                <a:lnTo>
                  <a:pt x="474146" y="35071"/>
                </a:lnTo>
                <a:lnTo>
                  <a:pt x="471821" y="40384"/>
                </a:lnTo>
                <a:lnTo>
                  <a:pt x="467918" y="45453"/>
                </a:lnTo>
                <a:lnTo>
                  <a:pt x="470992" y="47904"/>
                </a:lnTo>
                <a:lnTo>
                  <a:pt x="475792" y="42951"/>
                </a:lnTo>
                <a:lnTo>
                  <a:pt x="478243" y="37591"/>
                </a:lnTo>
                <a:lnTo>
                  <a:pt x="478967" y="30391"/>
                </a:lnTo>
                <a:lnTo>
                  <a:pt x="508989" y="30391"/>
                </a:lnTo>
                <a:lnTo>
                  <a:pt x="508998" y="26796"/>
                </a:lnTo>
                <a:lnTo>
                  <a:pt x="479234" y="26796"/>
                </a:lnTo>
                <a:lnTo>
                  <a:pt x="479386" y="22986"/>
                </a:lnTo>
                <a:lnTo>
                  <a:pt x="479437" y="17983"/>
                </a:lnTo>
                <a:lnTo>
                  <a:pt x="509018" y="17983"/>
                </a:lnTo>
                <a:lnTo>
                  <a:pt x="509026" y="14389"/>
                </a:lnTo>
                <a:lnTo>
                  <a:pt x="479437" y="14389"/>
                </a:lnTo>
                <a:lnTo>
                  <a:pt x="479437" y="5943"/>
                </a:lnTo>
                <a:lnTo>
                  <a:pt x="509045" y="5943"/>
                </a:lnTo>
                <a:lnTo>
                  <a:pt x="509054" y="2298"/>
                </a:lnTo>
                <a:close/>
              </a:path>
              <a:path w="714375" h="48259">
                <a:moveTo>
                  <a:pt x="494931" y="44208"/>
                </a:moveTo>
                <a:lnTo>
                  <a:pt x="496227" y="47904"/>
                </a:lnTo>
                <a:lnTo>
                  <a:pt x="507022" y="47853"/>
                </a:lnTo>
                <a:lnTo>
                  <a:pt x="508952" y="46812"/>
                </a:lnTo>
                <a:lnTo>
                  <a:pt x="508957" y="44411"/>
                </a:lnTo>
                <a:lnTo>
                  <a:pt x="503999" y="44411"/>
                </a:lnTo>
                <a:lnTo>
                  <a:pt x="498309" y="44361"/>
                </a:lnTo>
                <a:lnTo>
                  <a:pt x="494931" y="44208"/>
                </a:lnTo>
                <a:close/>
              </a:path>
              <a:path w="714375" h="48259">
                <a:moveTo>
                  <a:pt x="508989" y="30391"/>
                </a:moveTo>
                <a:lnTo>
                  <a:pt x="505091" y="30391"/>
                </a:lnTo>
                <a:lnTo>
                  <a:pt x="505091" y="43789"/>
                </a:lnTo>
                <a:lnTo>
                  <a:pt x="503999" y="44411"/>
                </a:lnTo>
                <a:lnTo>
                  <a:pt x="508957" y="44411"/>
                </a:lnTo>
                <a:lnTo>
                  <a:pt x="508989" y="30391"/>
                </a:lnTo>
                <a:close/>
              </a:path>
              <a:path w="714375" h="48259">
                <a:moveTo>
                  <a:pt x="509018" y="17983"/>
                </a:moveTo>
                <a:lnTo>
                  <a:pt x="505091" y="17983"/>
                </a:lnTo>
                <a:lnTo>
                  <a:pt x="505091" y="26796"/>
                </a:lnTo>
                <a:lnTo>
                  <a:pt x="508998" y="26796"/>
                </a:lnTo>
                <a:lnTo>
                  <a:pt x="509018" y="17983"/>
                </a:lnTo>
                <a:close/>
              </a:path>
              <a:path w="714375" h="48259">
                <a:moveTo>
                  <a:pt x="509045" y="5943"/>
                </a:moveTo>
                <a:lnTo>
                  <a:pt x="505078" y="5943"/>
                </a:lnTo>
                <a:lnTo>
                  <a:pt x="505078" y="14389"/>
                </a:lnTo>
                <a:lnTo>
                  <a:pt x="509026" y="14389"/>
                </a:lnTo>
                <a:lnTo>
                  <a:pt x="509045" y="5943"/>
                </a:lnTo>
                <a:close/>
              </a:path>
              <a:path w="714375" h="48259">
                <a:moveTo>
                  <a:pt x="713981" y="2298"/>
                </a:moveTo>
                <a:lnTo>
                  <a:pt x="678268" y="2298"/>
                </a:lnTo>
                <a:lnTo>
                  <a:pt x="678268" y="47434"/>
                </a:lnTo>
                <a:lnTo>
                  <a:pt x="682231" y="47434"/>
                </a:lnTo>
                <a:lnTo>
                  <a:pt x="682231" y="45097"/>
                </a:lnTo>
                <a:lnTo>
                  <a:pt x="713981" y="45097"/>
                </a:lnTo>
                <a:lnTo>
                  <a:pt x="713981" y="41490"/>
                </a:lnTo>
                <a:lnTo>
                  <a:pt x="682231" y="41490"/>
                </a:lnTo>
                <a:lnTo>
                  <a:pt x="682231" y="25336"/>
                </a:lnTo>
                <a:lnTo>
                  <a:pt x="713981" y="25336"/>
                </a:lnTo>
                <a:lnTo>
                  <a:pt x="713981" y="21742"/>
                </a:lnTo>
                <a:lnTo>
                  <a:pt x="682231" y="21742"/>
                </a:lnTo>
                <a:lnTo>
                  <a:pt x="682231" y="5892"/>
                </a:lnTo>
                <a:lnTo>
                  <a:pt x="713981" y="5892"/>
                </a:lnTo>
                <a:lnTo>
                  <a:pt x="713981" y="2298"/>
                </a:lnTo>
                <a:close/>
              </a:path>
              <a:path w="714375" h="48259">
                <a:moveTo>
                  <a:pt x="713981" y="45097"/>
                </a:moveTo>
                <a:lnTo>
                  <a:pt x="710018" y="45097"/>
                </a:lnTo>
                <a:lnTo>
                  <a:pt x="710018" y="47434"/>
                </a:lnTo>
                <a:lnTo>
                  <a:pt x="713981" y="47434"/>
                </a:lnTo>
                <a:lnTo>
                  <a:pt x="713981" y="45097"/>
                </a:lnTo>
                <a:close/>
              </a:path>
              <a:path w="714375" h="48259">
                <a:moveTo>
                  <a:pt x="713981" y="25336"/>
                </a:moveTo>
                <a:lnTo>
                  <a:pt x="710018" y="25336"/>
                </a:lnTo>
                <a:lnTo>
                  <a:pt x="710018" y="41490"/>
                </a:lnTo>
                <a:lnTo>
                  <a:pt x="713981" y="41490"/>
                </a:lnTo>
                <a:lnTo>
                  <a:pt x="713981" y="25336"/>
                </a:lnTo>
                <a:close/>
              </a:path>
              <a:path w="714375" h="48259">
                <a:moveTo>
                  <a:pt x="713981" y="5892"/>
                </a:moveTo>
                <a:lnTo>
                  <a:pt x="710018" y="5892"/>
                </a:lnTo>
                <a:lnTo>
                  <a:pt x="710018" y="21742"/>
                </a:lnTo>
                <a:lnTo>
                  <a:pt x="713981" y="21742"/>
                </a:lnTo>
                <a:lnTo>
                  <a:pt x="713981" y="5892"/>
                </a:lnTo>
                <a:close/>
              </a:path>
            </a:pathLst>
          </a:custGeom>
          <a:solidFill>
            <a:srgbClr val="221815"/>
          </a:solidFill>
        </p:spPr>
        <p:txBody>
          <a:bodyPr wrap="square" lIns="0" tIns="0" rIns="0" bIns="0" rtlCol="0"/>
          <a:lstStyle/>
          <a:p>
            <a:endParaRPr/>
          </a:p>
        </p:txBody>
      </p:sp>
      <p:sp>
        <p:nvSpPr>
          <p:cNvPr id="309" name="object 187"/>
          <p:cNvSpPr/>
          <p:nvPr/>
        </p:nvSpPr>
        <p:spPr>
          <a:xfrm>
            <a:off x="570887" y="9244984"/>
            <a:ext cx="256997" cy="48475"/>
          </a:xfrm>
          <a:prstGeom prst="rect">
            <a:avLst/>
          </a:prstGeom>
          <a:blipFill>
            <a:blip r:embed="rId4" cstate="print"/>
            <a:stretch>
              <a:fillRect/>
            </a:stretch>
          </a:blipFill>
        </p:spPr>
        <p:txBody>
          <a:bodyPr wrap="square" lIns="0" tIns="0" rIns="0" bIns="0" rtlCol="0"/>
          <a:lstStyle/>
          <a:p>
            <a:endParaRPr/>
          </a:p>
        </p:txBody>
      </p:sp>
      <p:sp>
        <p:nvSpPr>
          <p:cNvPr id="310" name="object 188"/>
          <p:cNvSpPr/>
          <p:nvPr/>
        </p:nvSpPr>
        <p:spPr>
          <a:xfrm>
            <a:off x="570887" y="9362091"/>
            <a:ext cx="252247" cy="48387"/>
          </a:xfrm>
          <a:prstGeom prst="rect">
            <a:avLst/>
          </a:prstGeom>
          <a:blipFill>
            <a:blip r:embed="rId5" cstate="print"/>
            <a:stretch>
              <a:fillRect/>
            </a:stretch>
          </a:blipFill>
        </p:spPr>
        <p:txBody>
          <a:bodyPr wrap="square" lIns="0" tIns="0" rIns="0" bIns="0" rtlCol="0"/>
          <a:lstStyle/>
          <a:p>
            <a:endParaRPr/>
          </a:p>
        </p:txBody>
      </p:sp>
      <p:sp>
        <p:nvSpPr>
          <p:cNvPr id="311" name="object 189"/>
          <p:cNvSpPr/>
          <p:nvPr/>
        </p:nvSpPr>
        <p:spPr>
          <a:xfrm>
            <a:off x="948636" y="7108387"/>
            <a:ext cx="3026410" cy="125095"/>
          </a:xfrm>
          <a:custGeom>
            <a:avLst/>
            <a:gdLst/>
            <a:ahLst/>
            <a:cxnLst/>
            <a:rect l="l" t="t" r="r" b="b"/>
            <a:pathLst>
              <a:path w="3026410" h="125095">
                <a:moveTo>
                  <a:pt x="3007791" y="0"/>
                </a:moveTo>
                <a:lnTo>
                  <a:pt x="0" y="0"/>
                </a:lnTo>
                <a:lnTo>
                  <a:pt x="0" y="124993"/>
                </a:lnTo>
                <a:lnTo>
                  <a:pt x="3026257" y="124993"/>
                </a:lnTo>
                <a:lnTo>
                  <a:pt x="3026257" y="18453"/>
                </a:lnTo>
                <a:lnTo>
                  <a:pt x="3024801" y="11283"/>
                </a:lnTo>
                <a:lnTo>
                  <a:pt x="3020834" y="5416"/>
                </a:lnTo>
                <a:lnTo>
                  <a:pt x="3014963" y="1454"/>
                </a:lnTo>
                <a:lnTo>
                  <a:pt x="3007791" y="0"/>
                </a:lnTo>
                <a:close/>
              </a:path>
            </a:pathLst>
          </a:custGeom>
          <a:solidFill>
            <a:srgbClr val="FFFFFF"/>
          </a:solidFill>
        </p:spPr>
        <p:txBody>
          <a:bodyPr wrap="square" lIns="0" tIns="0" rIns="0" bIns="0" rtlCol="0"/>
          <a:lstStyle/>
          <a:p>
            <a:endParaRPr/>
          </a:p>
        </p:txBody>
      </p:sp>
      <p:sp>
        <p:nvSpPr>
          <p:cNvPr id="312" name="object 190"/>
          <p:cNvSpPr/>
          <p:nvPr/>
        </p:nvSpPr>
        <p:spPr>
          <a:xfrm>
            <a:off x="431962" y="7108413"/>
            <a:ext cx="3545471" cy="2361895"/>
          </a:xfrm>
          <a:prstGeom prst="rect">
            <a:avLst/>
          </a:prstGeom>
          <a:blipFill>
            <a:blip r:embed="rId6" cstate="print"/>
            <a:stretch>
              <a:fillRect/>
            </a:stretch>
          </a:blipFill>
        </p:spPr>
        <p:txBody>
          <a:bodyPr wrap="square" lIns="0" tIns="0" rIns="0" bIns="0" rtlCol="0"/>
          <a:lstStyle/>
          <a:p>
            <a:endParaRPr/>
          </a:p>
        </p:txBody>
      </p:sp>
      <p:sp>
        <p:nvSpPr>
          <p:cNvPr id="313" name="object 191"/>
          <p:cNvSpPr/>
          <p:nvPr/>
        </p:nvSpPr>
        <p:spPr>
          <a:xfrm>
            <a:off x="542681" y="7705833"/>
            <a:ext cx="2988310" cy="0"/>
          </a:xfrm>
          <a:custGeom>
            <a:avLst/>
            <a:gdLst/>
            <a:ahLst/>
            <a:cxnLst/>
            <a:rect l="l" t="t" r="r" b="b"/>
            <a:pathLst>
              <a:path w="2988310">
                <a:moveTo>
                  <a:pt x="0" y="0"/>
                </a:moveTo>
                <a:lnTo>
                  <a:pt x="2987967" y="0"/>
                </a:lnTo>
              </a:path>
            </a:pathLst>
          </a:custGeom>
          <a:ln w="3810">
            <a:solidFill>
              <a:srgbClr val="655E5C"/>
            </a:solidFill>
          </a:ln>
        </p:spPr>
        <p:txBody>
          <a:bodyPr wrap="square" lIns="0" tIns="0" rIns="0" bIns="0" rtlCol="0"/>
          <a:lstStyle/>
          <a:p>
            <a:endParaRPr/>
          </a:p>
        </p:txBody>
      </p:sp>
      <p:sp>
        <p:nvSpPr>
          <p:cNvPr id="314" name="object 192"/>
          <p:cNvSpPr/>
          <p:nvPr/>
        </p:nvSpPr>
        <p:spPr>
          <a:xfrm>
            <a:off x="1746234" y="7710157"/>
            <a:ext cx="1080770" cy="0"/>
          </a:xfrm>
          <a:custGeom>
            <a:avLst/>
            <a:gdLst/>
            <a:ahLst/>
            <a:cxnLst/>
            <a:rect l="l" t="t" r="r" b="b"/>
            <a:pathLst>
              <a:path w="1080770">
                <a:moveTo>
                  <a:pt x="0" y="0"/>
                </a:moveTo>
                <a:lnTo>
                  <a:pt x="1080414" y="0"/>
                </a:lnTo>
              </a:path>
            </a:pathLst>
          </a:custGeom>
          <a:ln w="4152">
            <a:solidFill>
              <a:srgbClr val="655E5C"/>
            </a:solidFill>
          </a:ln>
        </p:spPr>
        <p:txBody>
          <a:bodyPr wrap="square" lIns="0" tIns="0" rIns="0" bIns="0" rtlCol="0"/>
          <a:lstStyle/>
          <a:p>
            <a:endParaRPr/>
          </a:p>
        </p:txBody>
      </p:sp>
      <p:sp>
        <p:nvSpPr>
          <p:cNvPr id="315" name="object 193"/>
          <p:cNvSpPr/>
          <p:nvPr/>
        </p:nvSpPr>
        <p:spPr>
          <a:xfrm>
            <a:off x="2834955" y="7710278"/>
            <a:ext cx="695960" cy="0"/>
          </a:xfrm>
          <a:custGeom>
            <a:avLst/>
            <a:gdLst/>
            <a:ahLst/>
            <a:cxnLst/>
            <a:rect l="l" t="t" r="r" b="b"/>
            <a:pathLst>
              <a:path w="695960">
                <a:moveTo>
                  <a:pt x="0" y="0"/>
                </a:moveTo>
                <a:lnTo>
                  <a:pt x="695693" y="0"/>
                </a:lnTo>
              </a:path>
            </a:pathLst>
          </a:custGeom>
          <a:ln w="5079">
            <a:solidFill>
              <a:srgbClr val="655E5C"/>
            </a:solidFill>
          </a:ln>
        </p:spPr>
        <p:txBody>
          <a:bodyPr wrap="square" lIns="0" tIns="0" rIns="0" bIns="0" rtlCol="0"/>
          <a:lstStyle/>
          <a:p>
            <a:endParaRPr/>
          </a:p>
        </p:txBody>
      </p:sp>
      <p:sp>
        <p:nvSpPr>
          <p:cNvPr id="316" name="object 194"/>
          <p:cNvSpPr/>
          <p:nvPr/>
        </p:nvSpPr>
        <p:spPr>
          <a:xfrm>
            <a:off x="1079205" y="7707960"/>
            <a:ext cx="2359660" cy="0"/>
          </a:xfrm>
          <a:custGeom>
            <a:avLst/>
            <a:gdLst/>
            <a:ahLst/>
            <a:cxnLst/>
            <a:rect l="l" t="t" r="r" b="b"/>
            <a:pathLst>
              <a:path w="2359660">
                <a:moveTo>
                  <a:pt x="0" y="0"/>
                </a:moveTo>
                <a:lnTo>
                  <a:pt x="2359177" y="0"/>
                </a:lnTo>
              </a:path>
            </a:pathLst>
          </a:custGeom>
          <a:ln w="3175">
            <a:solidFill>
              <a:srgbClr val="655E5C"/>
            </a:solidFill>
          </a:ln>
        </p:spPr>
        <p:txBody>
          <a:bodyPr wrap="square" lIns="0" tIns="0" rIns="0" bIns="0" rtlCol="0"/>
          <a:lstStyle/>
          <a:p>
            <a:endParaRPr/>
          </a:p>
        </p:txBody>
      </p:sp>
      <p:sp>
        <p:nvSpPr>
          <p:cNvPr id="317" name="object 195"/>
          <p:cNvSpPr/>
          <p:nvPr/>
        </p:nvSpPr>
        <p:spPr>
          <a:xfrm>
            <a:off x="542681" y="7239730"/>
            <a:ext cx="2988310" cy="0"/>
          </a:xfrm>
          <a:custGeom>
            <a:avLst/>
            <a:gdLst/>
            <a:ahLst/>
            <a:cxnLst/>
            <a:rect l="l" t="t" r="r" b="b"/>
            <a:pathLst>
              <a:path w="2988310">
                <a:moveTo>
                  <a:pt x="0" y="0"/>
                </a:moveTo>
                <a:lnTo>
                  <a:pt x="2987967" y="0"/>
                </a:lnTo>
              </a:path>
            </a:pathLst>
          </a:custGeom>
          <a:ln w="5079">
            <a:solidFill>
              <a:srgbClr val="655E5C"/>
            </a:solidFill>
          </a:ln>
        </p:spPr>
        <p:txBody>
          <a:bodyPr wrap="square" lIns="0" tIns="0" rIns="0" bIns="0" rtlCol="0"/>
          <a:lstStyle/>
          <a:p>
            <a:endParaRPr/>
          </a:p>
        </p:txBody>
      </p:sp>
      <p:sp>
        <p:nvSpPr>
          <p:cNvPr id="318" name="object 196"/>
          <p:cNvSpPr/>
          <p:nvPr/>
        </p:nvSpPr>
        <p:spPr>
          <a:xfrm>
            <a:off x="542681" y="7235285"/>
            <a:ext cx="3432810" cy="0"/>
          </a:xfrm>
          <a:custGeom>
            <a:avLst/>
            <a:gdLst/>
            <a:ahLst/>
            <a:cxnLst/>
            <a:rect l="l" t="t" r="r" b="b"/>
            <a:pathLst>
              <a:path w="3432810">
                <a:moveTo>
                  <a:pt x="0" y="0"/>
                </a:moveTo>
                <a:lnTo>
                  <a:pt x="3432213" y="0"/>
                </a:lnTo>
              </a:path>
            </a:pathLst>
          </a:custGeom>
          <a:ln w="3810">
            <a:solidFill>
              <a:srgbClr val="655E5C"/>
            </a:solidFill>
          </a:ln>
        </p:spPr>
        <p:txBody>
          <a:bodyPr wrap="square" lIns="0" tIns="0" rIns="0" bIns="0" rtlCol="0"/>
          <a:lstStyle/>
          <a:p>
            <a:endParaRPr/>
          </a:p>
        </p:txBody>
      </p:sp>
      <p:sp>
        <p:nvSpPr>
          <p:cNvPr id="319" name="object 197"/>
          <p:cNvSpPr/>
          <p:nvPr/>
        </p:nvSpPr>
        <p:spPr>
          <a:xfrm>
            <a:off x="3533416" y="7239610"/>
            <a:ext cx="219075" cy="0"/>
          </a:xfrm>
          <a:custGeom>
            <a:avLst/>
            <a:gdLst/>
            <a:ahLst/>
            <a:cxnLst/>
            <a:rect l="l" t="t" r="r" b="b"/>
            <a:pathLst>
              <a:path w="219075">
                <a:moveTo>
                  <a:pt x="0" y="0"/>
                </a:moveTo>
                <a:lnTo>
                  <a:pt x="218655" y="0"/>
                </a:lnTo>
              </a:path>
            </a:pathLst>
          </a:custGeom>
          <a:ln w="4152">
            <a:solidFill>
              <a:srgbClr val="655E5C"/>
            </a:solidFill>
          </a:ln>
        </p:spPr>
        <p:txBody>
          <a:bodyPr wrap="square" lIns="0" tIns="0" rIns="0" bIns="0" rtlCol="0"/>
          <a:lstStyle/>
          <a:p>
            <a:endParaRPr/>
          </a:p>
        </p:txBody>
      </p:sp>
      <p:sp>
        <p:nvSpPr>
          <p:cNvPr id="320" name="object 198"/>
          <p:cNvSpPr/>
          <p:nvPr/>
        </p:nvSpPr>
        <p:spPr>
          <a:xfrm>
            <a:off x="3754841" y="7239610"/>
            <a:ext cx="220345" cy="0"/>
          </a:xfrm>
          <a:custGeom>
            <a:avLst/>
            <a:gdLst/>
            <a:ahLst/>
            <a:cxnLst/>
            <a:rect l="l" t="t" r="r" b="b"/>
            <a:pathLst>
              <a:path w="220345">
                <a:moveTo>
                  <a:pt x="0" y="0"/>
                </a:moveTo>
                <a:lnTo>
                  <a:pt x="220052" y="0"/>
                </a:lnTo>
              </a:path>
            </a:pathLst>
          </a:custGeom>
          <a:ln w="4152">
            <a:solidFill>
              <a:srgbClr val="655E5C"/>
            </a:solidFill>
          </a:ln>
        </p:spPr>
        <p:txBody>
          <a:bodyPr wrap="square" lIns="0" tIns="0" rIns="0" bIns="0" rtlCol="0"/>
          <a:lstStyle/>
          <a:p>
            <a:endParaRPr/>
          </a:p>
        </p:txBody>
      </p:sp>
      <p:sp>
        <p:nvSpPr>
          <p:cNvPr id="321" name="object 199"/>
          <p:cNvSpPr/>
          <p:nvPr/>
        </p:nvSpPr>
        <p:spPr>
          <a:xfrm>
            <a:off x="542681" y="7987074"/>
            <a:ext cx="3432810" cy="0"/>
          </a:xfrm>
          <a:custGeom>
            <a:avLst/>
            <a:gdLst/>
            <a:ahLst/>
            <a:cxnLst/>
            <a:rect l="l" t="t" r="r" b="b"/>
            <a:pathLst>
              <a:path w="3432810">
                <a:moveTo>
                  <a:pt x="0" y="0"/>
                </a:moveTo>
                <a:lnTo>
                  <a:pt x="3432213" y="0"/>
                </a:lnTo>
              </a:path>
            </a:pathLst>
          </a:custGeom>
          <a:ln w="5079">
            <a:solidFill>
              <a:srgbClr val="655E5C"/>
            </a:solidFill>
          </a:ln>
        </p:spPr>
        <p:txBody>
          <a:bodyPr wrap="square" lIns="0" tIns="0" rIns="0" bIns="0" rtlCol="0"/>
          <a:lstStyle/>
          <a:p>
            <a:endParaRPr/>
          </a:p>
        </p:txBody>
      </p:sp>
      <p:sp>
        <p:nvSpPr>
          <p:cNvPr id="322" name="object 200"/>
          <p:cNvSpPr/>
          <p:nvPr/>
        </p:nvSpPr>
        <p:spPr>
          <a:xfrm>
            <a:off x="542681" y="7982630"/>
            <a:ext cx="1195705" cy="0"/>
          </a:xfrm>
          <a:custGeom>
            <a:avLst/>
            <a:gdLst/>
            <a:ahLst/>
            <a:cxnLst/>
            <a:rect l="l" t="t" r="r" b="b"/>
            <a:pathLst>
              <a:path w="1195705">
                <a:moveTo>
                  <a:pt x="0" y="0"/>
                </a:moveTo>
                <a:lnTo>
                  <a:pt x="1195247" y="0"/>
                </a:lnTo>
              </a:path>
            </a:pathLst>
          </a:custGeom>
          <a:ln w="3810">
            <a:solidFill>
              <a:srgbClr val="655E5C"/>
            </a:solidFill>
          </a:ln>
        </p:spPr>
        <p:txBody>
          <a:bodyPr wrap="square" lIns="0" tIns="0" rIns="0" bIns="0" rtlCol="0"/>
          <a:lstStyle/>
          <a:p>
            <a:endParaRPr/>
          </a:p>
        </p:txBody>
      </p:sp>
      <p:sp>
        <p:nvSpPr>
          <p:cNvPr id="323" name="object 201"/>
          <p:cNvSpPr/>
          <p:nvPr/>
        </p:nvSpPr>
        <p:spPr>
          <a:xfrm>
            <a:off x="1746234" y="7982801"/>
            <a:ext cx="1080770" cy="0"/>
          </a:xfrm>
          <a:custGeom>
            <a:avLst/>
            <a:gdLst/>
            <a:ahLst/>
            <a:cxnLst/>
            <a:rect l="l" t="t" r="r" b="b"/>
            <a:pathLst>
              <a:path w="1080770">
                <a:moveTo>
                  <a:pt x="0" y="0"/>
                </a:moveTo>
                <a:lnTo>
                  <a:pt x="1080414" y="0"/>
                </a:lnTo>
              </a:path>
            </a:pathLst>
          </a:custGeom>
          <a:ln w="4152">
            <a:solidFill>
              <a:srgbClr val="655E5C"/>
            </a:solidFill>
          </a:ln>
        </p:spPr>
        <p:txBody>
          <a:bodyPr wrap="square" lIns="0" tIns="0" rIns="0" bIns="0" rtlCol="0"/>
          <a:lstStyle/>
          <a:p>
            <a:endParaRPr/>
          </a:p>
        </p:txBody>
      </p:sp>
      <p:sp>
        <p:nvSpPr>
          <p:cNvPr id="324" name="object 202"/>
          <p:cNvSpPr/>
          <p:nvPr/>
        </p:nvSpPr>
        <p:spPr>
          <a:xfrm>
            <a:off x="2834955" y="7982630"/>
            <a:ext cx="1140460" cy="0"/>
          </a:xfrm>
          <a:custGeom>
            <a:avLst/>
            <a:gdLst/>
            <a:ahLst/>
            <a:cxnLst/>
            <a:rect l="l" t="t" r="r" b="b"/>
            <a:pathLst>
              <a:path w="1140460">
                <a:moveTo>
                  <a:pt x="0" y="0"/>
                </a:moveTo>
                <a:lnTo>
                  <a:pt x="1139939" y="0"/>
                </a:lnTo>
              </a:path>
            </a:pathLst>
          </a:custGeom>
          <a:ln w="3810">
            <a:solidFill>
              <a:srgbClr val="655E5C"/>
            </a:solidFill>
          </a:ln>
        </p:spPr>
        <p:txBody>
          <a:bodyPr wrap="square" lIns="0" tIns="0" rIns="0" bIns="0" rtlCol="0"/>
          <a:lstStyle/>
          <a:p>
            <a:endParaRPr/>
          </a:p>
        </p:txBody>
      </p:sp>
      <p:sp>
        <p:nvSpPr>
          <p:cNvPr id="325" name="object 203"/>
          <p:cNvSpPr/>
          <p:nvPr/>
        </p:nvSpPr>
        <p:spPr>
          <a:xfrm>
            <a:off x="3533416" y="7984782"/>
            <a:ext cx="441959" cy="0"/>
          </a:xfrm>
          <a:custGeom>
            <a:avLst/>
            <a:gdLst/>
            <a:ahLst/>
            <a:cxnLst/>
            <a:rect l="l" t="t" r="r" b="b"/>
            <a:pathLst>
              <a:path w="441960">
                <a:moveTo>
                  <a:pt x="0" y="0"/>
                </a:moveTo>
                <a:lnTo>
                  <a:pt x="441477" y="0"/>
                </a:lnTo>
              </a:path>
            </a:pathLst>
          </a:custGeom>
          <a:ln w="3175">
            <a:solidFill>
              <a:srgbClr val="655E5C"/>
            </a:solidFill>
          </a:ln>
        </p:spPr>
        <p:txBody>
          <a:bodyPr wrap="square" lIns="0" tIns="0" rIns="0" bIns="0" rtlCol="0"/>
          <a:lstStyle/>
          <a:p>
            <a:endParaRPr/>
          </a:p>
        </p:txBody>
      </p:sp>
      <p:sp>
        <p:nvSpPr>
          <p:cNvPr id="326" name="object 204"/>
          <p:cNvSpPr/>
          <p:nvPr/>
        </p:nvSpPr>
        <p:spPr>
          <a:xfrm>
            <a:off x="1742081" y="7708081"/>
            <a:ext cx="0" cy="276860"/>
          </a:xfrm>
          <a:custGeom>
            <a:avLst/>
            <a:gdLst/>
            <a:ahLst/>
            <a:cxnLst/>
            <a:rect l="l" t="t" r="r" b="b"/>
            <a:pathLst>
              <a:path h="276859">
                <a:moveTo>
                  <a:pt x="0" y="0"/>
                </a:moveTo>
                <a:lnTo>
                  <a:pt x="0" y="276796"/>
                </a:lnTo>
              </a:path>
            </a:pathLst>
          </a:custGeom>
          <a:ln w="8305">
            <a:solidFill>
              <a:srgbClr val="655E5C"/>
            </a:solidFill>
          </a:ln>
        </p:spPr>
        <p:txBody>
          <a:bodyPr wrap="square" lIns="0" tIns="0" rIns="0" bIns="0" rtlCol="0"/>
          <a:lstStyle/>
          <a:p>
            <a:endParaRPr/>
          </a:p>
        </p:txBody>
      </p:sp>
      <p:sp>
        <p:nvSpPr>
          <p:cNvPr id="327" name="object 205"/>
          <p:cNvSpPr/>
          <p:nvPr/>
        </p:nvSpPr>
        <p:spPr>
          <a:xfrm>
            <a:off x="2830802" y="7708081"/>
            <a:ext cx="0" cy="276860"/>
          </a:xfrm>
          <a:custGeom>
            <a:avLst/>
            <a:gdLst/>
            <a:ahLst/>
            <a:cxnLst/>
            <a:rect l="l" t="t" r="r" b="b"/>
            <a:pathLst>
              <a:path h="276859">
                <a:moveTo>
                  <a:pt x="0" y="0"/>
                </a:moveTo>
                <a:lnTo>
                  <a:pt x="0" y="276796"/>
                </a:lnTo>
              </a:path>
            </a:pathLst>
          </a:custGeom>
          <a:ln w="8305">
            <a:solidFill>
              <a:srgbClr val="655E5C"/>
            </a:solidFill>
          </a:ln>
        </p:spPr>
        <p:txBody>
          <a:bodyPr wrap="square" lIns="0" tIns="0" rIns="0" bIns="0" rtlCol="0"/>
          <a:lstStyle/>
          <a:p>
            <a:endParaRPr/>
          </a:p>
        </p:txBody>
      </p:sp>
      <p:sp>
        <p:nvSpPr>
          <p:cNvPr id="328" name="object 206"/>
          <p:cNvSpPr/>
          <p:nvPr/>
        </p:nvSpPr>
        <p:spPr>
          <a:xfrm>
            <a:off x="3015333" y="8086376"/>
            <a:ext cx="0" cy="882015"/>
          </a:xfrm>
          <a:custGeom>
            <a:avLst/>
            <a:gdLst/>
            <a:ahLst/>
            <a:cxnLst/>
            <a:rect l="l" t="t" r="r" b="b"/>
            <a:pathLst>
              <a:path h="882015">
                <a:moveTo>
                  <a:pt x="0" y="0"/>
                </a:moveTo>
                <a:lnTo>
                  <a:pt x="0" y="881570"/>
                </a:lnTo>
              </a:path>
            </a:pathLst>
          </a:custGeom>
          <a:ln w="3175">
            <a:solidFill>
              <a:srgbClr val="655E5C"/>
            </a:solidFill>
          </a:ln>
        </p:spPr>
        <p:txBody>
          <a:bodyPr wrap="square" lIns="0" tIns="0" rIns="0" bIns="0" rtlCol="0"/>
          <a:lstStyle/>
          <a:p>
            <a:endParaRPr/>
          </a:p>
        </p:txBody>
      </p:sp>
      <p:sp>
        <p:nvSpPr>
          <p:cNvPr id="329" name="object 207"/>
          <p:cNvSpPr/>
          <p:nvPr/>
        </p:nvSpPr>
        <p:spPr>
          <a:xfrm>
            <a:off x="653399" y="8086376"/>
            <a:ext cx="0" cy="882015"/>
          </a:xfrm>
          <a:custGeom>
            <a:avLst/>
            <a:gdLst/>
            <a:ahLst/>
            <a:cxnLst/>
            <a:rect l="l" t="t" r="r" b="b"/>
            <a:pathLst>
              <a:path h="882015">
                <a:moveTo>
                  <a:pt x="0" y="0"/>
                </a:moveTo>
                <a:lnTo>
                  <a:pt x="0" y="881570"/>
                </a:lnTo>
              </a:path>
            </a:pathLst>
          </a:custGeom>
          <a:ln w="3175">
            <a:solidFill>
              <a:srgbClr val="655E5C"/>
            </a:solidFill>
          </a:ln>
        </p:spPr>
        <p:txBody>
          <a:bodyPr wrap="square" lIns="0" tIns="0" rIns="0" bIns="0" rtlCol="0"/>
          <a:lstStyle/>
          <a:p>
            <a:endParaRPr/>
          </a:p>
        </p:txBody>
      </p:sp>
      <p:sp>
        <p:nvSpPr>
          <p:cNvPr id="330" name="object 208"/>
          <p:cNvSpPr/>
          <p:nvPr/>
        </p:nvSpPr>
        <p:spPr>
          <a:xfrm>
            <a:off x="1353207" y="8086376"/>
            <a:ext cx="3175" cy="882015"/>
          </a:xfrm>
          <a:custGeom>
            <a:avLst/>
            <a:gdLst/>
            <a:ahLst/>
            <a:cxnLst/>
            <a:rect l="l" t="t" r="r" b="b"/>
            <a:pathLst>
              <a:path w="3175" h="882015">
                <a:moveTo>
                  <a:pt x="2768" y="0"/>
                </a:moveTo>
                <a:lnTo>
                  <a:pt x="0" y="0"/>
                </a:lnTo>
                <a:lnTo>
                  <a:pt x="0" y="293839"/>
                </a:lnTo>
                <a:lnTo>
                  <a:pt x="2768" y="293839"/>
                </a:lnTo>
                <a:lnTo>
                  <a:pt x="2768" y="222783"/>
                </a:lnTo>
                <a:lnTo>
                  <a:pt x="1384" y="222783"/>
                </a:lnTo>
                <a:lnTo>
                  <a:pt x="1384" y="220014"/>
                </a:lnTo>
                <a:lnTo>
                  <a:pt x="2768" y="220014"/>
                </a:lnTo>
                <a:lnTo>
                  <a:pt x="2768" y="0"/>
                </a:lnTo>
                <a:close/>
              </a:path>
              <a:path w="3175" h="882015">
                <a:moveTo>
                  <a:pt x="2768" y="296608"/>
                </a:moveTo>
                <a:lnTo>
                  <a:pt x="0" y="296608"/>
                </a:lnTo>
                <a:lnTo>
                  <a:pt x="0" y="367652"/>
                </a:lnTo>
                <a:lnTo>
                  <a:pt x="2768" y="367652"/>
                </a:lnTo>
                <a:lnTo>
                  <a:pt x="2768" y="296608"/>
                </a:lnTo>
                <a:close/>
              </a:path>
              <a:path w="3175" h="882015">
                <a:moveTo>
                  <a:pt x="2768" y="370420"/>
                </a:moveTo>
                <a:lnTo>
                  <a:pt x="0" y="370420"/>
                </a:lnTo>
                <a:lnTo>
                  <a:pt x="0" y="441477"/>
                </a:lnTo>
                <a:lnTo>
                  <a:pt x="2768" y="441477"/>
                </a:lnTo>
                <a:lnTo>
                  <a:pt x="2768" y="370420"/>
                </a:lnTo>
                <a:close/>
              </a:path>
              <a:path w="3175" h="882015">
                <a:moveTo>
                  <a:pt x="2768" y="444245"/>
                </a:moveTo>
                <a:lnTo>
                  <a:pt x="0" y="444245"/>
                </a:lnTo>
                <a:lnTo>
                  <a:pt x="0" y="515277"/>
                </a:lnTo>
                <a:lnTo>
                  <a:pt x="2768" y="515277"/>
                </a:lnTo>
                <a:lnTo>
                  <a:pt x="2768" y="444245"/>
                </a:lnTo>
                <a:close/>
              </a:path>
              <a:path w="3175" h="882015">
                <a:moveTo>
                  <a:pt x="2768" y="518032"/>
                </a:moveTo>
                <a:lnTo>
                  <a:pt x="0" y="518032"/>
                </a:lnTo>
                <a:lnTo>
                  <a:pt x="0" y="589089"/>
                </a:lnTo>
                <a:lnTo>
                  <a:pt x="2768" y="589089"/>
                </a:lnTo>
                <a:lnTo>
                  <a:pt x="2768" y="518032"/>
                </a:lnTo>
                <a:close/>
              </a:path>
              <a:path w="3175" h="882015">
                <a:moveTo>
                  <a:pt x="2768" y="591858"/>
                </a:moveTo>
                <a:lnTo>
                  <a:pt x="0" y="591858"/>
                </a:lnTo>
                <a:lnTo>
                  <a:pt x="0" y="662889"/>
                </a:lnTo>
                <a:lnTo>
                  <a:pt x="2768" y="662889"/>
                </a:lnTo>
                <a:lnTo>
                  <a:pt x="2768" y="591858"/>
                </a:lnTo>
                <a:close/>
              </a:path>
              <a:path w="3175" h="882015">
                <a:moveTo>
                  <a:pt x="2768" y="665657"/>
                </a:moveTo>
                <a:lnTo>
                  <a:pt x="0" y="665657"/>
                </a:lnTo>
                <a:lnTo>
                  <a:pt x="0" y="736701"/>
                </a:lnTo>
                <a:lnTo>
                  <a:pt x="2768" y="736701"/>
                </a:lnTo>
                <a:lnTo>
                  <a:pt x="2768" y="665657"/>
                </a:lnTo>
                <a:close/>
              </a:path>
              <a:path w="3175" h="882015">
                <a:moveTo>
                  <a:pt x="2768" y="739470"/>
                </a:moveTo>
                <a:lnTo>
                  <a:pt x="0" y="739470"/>
                </a:lnTo>
                <a:lnTo>
                  <a:pt x="0" y="810501"/>
                </a:lnTo>
                <a:lnTo>
                  <a:pt x="2768" y="810501"/>
                </a:lnTo>
                <a:lnTo>
                  <a:pt x="2768" y="739470"/>
                </a:lnTo>
                <a:close/>
              </a:path>
              <a:path w="3175" h="882015">
                <a:moveTo>
                  <a:pt x="2768" y="813269"/>
                </a:moveTo>
                <a:lnTo>
                  <a:pt x="0" y="813269"/>
                </a:lnTo>
                <a:lnTo>
                  <a:pt x="0" y="881570"/>
                </a:lnTo>
                <a:lnTo>
                  <a:pt x="2768" y="881570"/>
                </a:lnTo>
                <a:lnTo>
                  <a:pt x="2768" y="813269"/>
                </a:lnTo>
                <a:close/>
              </a:path>
            </a:pathLst>
          </a:custGeom>
          <a:solidFill>
            <a:srgbClr val="655E5C"/>
          </a:solidFill>
        </p:spPr>
        <p:txBody>
          <a:bodyPr wrap="square" lIns="0" tIns="0" rIns="0" bIns="0" rtlCol="0"/>
          <a:lstStyle/>
          <a:p>
            <a:endParaRPr/>
          </a:p>
        </p:txBody>
      </p:sp>
      <p:sp>
        <p:nvSpPr>
          <p:cNvPr id="331" name="object 209"/>
          <p:cNvSpPr/>
          <p:nvPr/>
        </p:nvSpPr>
        <p:spPr>
          <a:xfrm>
            <a:off x="1908172" y="8086376"/>
            <a:ext cx="0" cy="220345"/>
          </a:xfrm>
          <a:custGeom>
            <a:avLst/>
            <a:gdLst/>
            <a:ahLst/>
            <a:cxnLst/>
            <a:rect l="l" t="t" r="r" b="b"/>
            <a:pathLst>
              <a:path h="220345">
                <a:moveTo>
                  <a:pt x="0" y="0"/>
                </a:moveTo>
                <a:lnTo>
                  <a:pt x="0" y="220014"/>
                </a:lnTo>
              </a:path>
            </a:pathLst>
          </a:custGeom>
          <a:ln w="3175">
            <a:solidFill>
              <a:srgbClr val="655E5C"/>
            </a:solidFill>
          </a:ln>
        </p:spPr>
        <p:txBody>
          <a:bodyPr wrap="square" lIns="0" tIns="0" rIns="0" bIns="0" rtlCol="0"/>
          <a:lstStyle/>
          <a:p>
            <a:endParaRPr/>
          </a:p>
        </p:txBody>
      </p:sp>
      <p:sp>
        <p:nvSpPr>
          <p:cNvPr id="332" name="object 210"/>
          <p:cNvSpPr/>
          <p:nvPr/>
        </p:nvSpPr>
        <p:spPr>
          <a:xfrm>
            <a:off x="1908172" y="8309172"/>
            <a:ext cx="0" cy="71120"/>
          </a:xfrm>
          <a:custGeom>
            <a:avLst/>
            <a:gdLst/>
            <a:ahLst/>
            <a:cxnLst/>
            <a:rect l="l" t="t" r="r" b="b"/>
            <a:pathLst>
              <a:path h="71120">
                <a:moveTo>
                  <a:pt x="0" y="0"/>
                </a:moveTo>
                <a:lnTo>
                  <a:pt x="0" y="71056"/>
                </a:lnTo>
              </a:path>
            </a:pathLst>
          </a:custGeom>
          <a:ln w="3175">
            <a:solidFill>
              <a:srgbClr val="655E5C"/>
            </a:solidFill>
          </a:ln>
        </p:spPr>
        <p:txBody>
          <a:bodyPr wrap="square" lIns="0" tIns="0" rIns="0" bIns="0" rtlCol="0"/>
          <a:lstStyle/>
          <a:p>
            <a:endParaRPr/>
          </a:p>
        </p:txBody>
      </p:sp>
      <p:sp>
        <p:nvSpPr>
          <p:cNvPr id="333" name="object 211"/>
          <p:cNvSpPr/>
          <p:nvPr/>
        </p:nvSpPr>
        <p:spPr>
          <a:xfrm>
            <a:off x="1908172" y="8382984"/>
            <a:ext cx="0" cy="71120"/>
          </a:xfrm>
          <a:custGeom>
            <a:avLst/>
            <a:gdLst/>
            <a:ahLst/>
            <a:cxnLst/>
            <a:rect l="l" t="t" r="r" b="b"/>
            <a:pathLst>
              <a:path h="71120">
                <a:moveTo>
                  <a:pt x="0" y="0"/>
                </a:moveTo>
                <a:lnTo>
                  <a:pt x="0" y="71043"/>
                </a:lnTo>
              </a:path>
            </a:pathLst>
          </a:custGeom>
          <a:ln w="3175">
            <a:solidFill>
              <a:srgbClr val="655E5C"/>
            </a:solidFill>
          </a:ln>
        </p:spPr>
        <p:txBody>
          <a:bodyPr wrap="square" lIns="0" tIns="0" rIns="0" bIns="0" rtlCol="0"/>
          <a:lstStyle/>
          <a:p>
            <a:endParaRPr/>
          </a:p>
        </p:txBody>
      </p:sp>
      <p:sp>
        <p:nvSpPr>
          <p:cNvPr id="334" name="object 212"/>
          <p:cNvSpPr/>
          <p:nvPr/>
        </p:nvSpPr>
        <p:spPr>
          <a:xfrm>
            <a:off x="1908172" y="8456809"/>
            <a:ext cx="0" cy="71120"/>
          </a:xfrm>
          <a:custGeom>
            <a:avLst/>
            <a:gdLst/>
            <a:ahLst/>
            <a:cxnLst/>
            <a:rect l="l" t="t" r="r" b="b"/>
            <a:pathLst>
              <a:path h="71120">
                <a:moveTo>
                  <a:pt x="0" y="0"/>
                </a:moveTo>
                <a:lnTo>
                  <a:pt x="0" y="71056"/>
                </a:lnTo>
              </a:path>
            </a:pathLst>
          </a:custGeom>
          <a:ln w="3175">
            <a:solidFill>
              <a:srgbClr val="655E5C"/>
            </a:solidFill>
          </a:ln>
        </p:spPr>
        <p:txBody>
          <a:bodyPr wrap="square" lIns="0" tIns="0" rIns="0" bIns="0" rtlCol="0"/>
          <a:lstStyle/>
          <a:p>
            <a:endParaRPr/>
          </a:p>
        </p:txBody>
      </p:sp>
      <p:sp>
        <p:nvSpPr>
          <p:cNvPr id="335" name="object 213"/>
          <p:cNvSpPr/>
          <p:nvPr/>
        </p:nvSpPr>
        <p:spPr>
          <a:xfrm>
            <a:off x="1908172" y="8530622"/>
            <a:ext cx="0" cy="71120"/>
          </a:xfrm>
          <a:custGeom>
            <a:avLst/>
            <a:gdLst/>
            <a:ahLst/>
            <a:cxnLst/>
            <a:rect l="l" t="t" r="r" b="b"/>
            <a:pathLst>
              <a:path h="71120">
                <a:moveTo>
                  <a:pt x="0" y="0"/>
                </a:moveTo>
                <a:lnTo>
                  <a:pt x="0" y="71031"/>
                </a:lnTo>
              </a:path>
            </a:pathLst>
          </a:custGeom>
          <a:ln w="3175">
            <a:solidFill>
              <a:srgbClr val="655E5C"/>
            </a:solidFill>
          </a:ln>
        </p:spPr>
        <p:txBody>
          <a:bodyPr wrap="square" lIns="0" tIns="0" rIns="0" bIns="0" rtlCol="0"/>
          <a:lstStyle/>
          <a:p>
            <a:endParaRPr/>
          </a:p>
        </p:txBody>
      </p:sp>
      <p:sp>
        <p:nvSpPr>
          <p:cNvPr id="336" name="object 214"/>
          <p:cNvSpPr/>
          <p:nvPr/>
        </p:nvSpPr>
        <p:spPr>
          <a:xfrm>
            <a:off x="1908172" y="8604422"/>
            <a:ext cx="0" cy="71120"/>
          </a:xfrm>
          <a:custGeom>
            <a:avLst/>
            <a:gdLst/>
            <a:ahLst/>
            <a:cxnLst/>
            <a:rect l="l" t="t" r="r" b="b"/>
            <a:pathLst>
              <a:path h="71120">
                <a:moveTo>
                  <a:pt x="0" y="0"/>
                </a:moveTo>
                <a:lnTo>
                  <a:pt x="0" y="71056"/>
                </a:lnTo>
              </a:path>
            </a:pathLst>
          </a:custGeom>
          <a:ln w="3175">
            <a:solidFill>
              <a:srgbClr val="655E5C"/>
            </a:solidFill>
          </a:ln>
        </p:spPr>
        <p:txBody>
          <a:bodyPr wrap="square" lIns="0" tIns="0" rIns="0" bIns="0" rtlCol="0"/>
          <a:lstStyle/>
          <a:p>
            <a:endParaRPr/>
          </a:p>
        </p:txBody>
      </p:sp>
      <p:sp>
        <p:nvSpPr>
          <p:cNvPr id="337" name="object 215"/>
          <p:cNvSpPr/>
          <p:nvPr/>
        </p:nvSpPr>
        <p:spPr>
          <a:xfrm>
            <a:off x="1908172" y="8678234"/>
            <a:ext cx="0" cy="71120"/>
          </a:xfrm>
          <a:custGeom>
            <a:avLst/>
            <a:gdLst/>
            <a:ahLst/>
            <a:cxnLst/>
            <a:rect l="l" t="t" r="r" b="b"/>
            <a:pathLst>
              <a:path h="71120">
                <a:moveTo>
                  <a:pt x="0" y="0"/>
                </a:moveTo>
                <a:lnTo>
                  <a:pt x="0" y="71031"/>
                </a:lnTo>
              </a:path>
            </a:pathLst>
          </a:custGeom>
          <a:ln w="3175">
            <a:solidFill>
              <a:srgbClr val="655E5C"/>
            </a:solidFill>
          </a:ln>
        </p:spPr>
        <p:txBody>
          <a:bodyPr wrap="square" lIns="0" tIns="0" rIns="0" bIns="0" rtlCol="0"/>
          <a:lstStyle/>
          <a:p>
            <a:endParaRPr/>
          </a:p>
        </p:txBody>
      </p:sp>
      <p:sp>
        <p:nvSpPr>
          <p:cNvPr id="338" name="object 216"/>
          <p:cNvSpPr/>
          <p:nvPr/>
        </p:nvSpPr>
        <p:spPr>
          <a:xfrm>
            <a:off x="1908172" y="8752034"/>
            <a:ext cx="0" cy="71120"/>
          </a:xfrm>
          <a:custGeom>
            <a:avLst/>
            <a:gdLst/>
            <a:ahLst/>
            <a:cxnLst/>
            <a:rect l="l" t="t" r="r" b="b"/>
            <a:pathLst>
              <a:path h="71120">
                <a:moveTo>
                  <a:pt x="0" y="0"/>
                </a:moveTo>
                <a:lnTo>
                  <a:pt x="0" y="71043"/>
                </a:lnTo>
              </a:path>
            </a:pathLst>
          </a:custGeom>
          <a:ln w="3175">
            <a:solidFill>
              <a:srgbClr val="655E5C"/>
            </a:solidFill>
          </a:ln>
        </p:spPr>
        <p:txBody>
          <a:bodyPr wrap="square" lIns="0" tIns="0" rIns="0" bIns="0" rtlCol="0"/>
          <a:lstStyle/>
          <a:p>
            <a:endParaRPr/>
          </a:p>
        </p:txBody>
      </p:sp>
      <p:sp>
        <p:nvSpPr>
          <p:cNvPr id="339" name="object 217"/>
          <p:cNvSpPr/>
          <p:nvPr/>
        </p:nvSpPr>
        <p:spPr>
          <a:xfrm>
            <a:off x="1908172" y="8825846"/>
            <a:ext cx="0" cy="71120"/>
          </a:xfrm>
          <a:custGeom>
            <a:avLst/>
            <a:gdLst/>
            <a:ahLst/>
            <a:cxnLst/>
            <a:rect l="l" t="t" r="r" b="b"/>
            <a:pathLst>
              <a:path h="71120">
                <a:moveTo>
                  <a:pt x="0" y="0"/>
                </a:moveTo>
                <a:lnTo>
                  <a:pt x="0" y="71031"/>
                </a:lnTo>
              </a:path>
            </a:pathLst>
          </a:custGeom>
          <a:ln w="3175">
            <a:solidFill>
              <a:srgbClr val="655E5C"/>
            </a:solidFill>
          </a:ln>
        </p:spPr>
        <p:txBody>
          <a:bodyPr wrap="square" lIns="0" tIns="0" rIns="0" bIns="0" rtlCol="0"/>
          <a:lstStyle/>
          <a:p>
            <a:endParaRPr/>
          </a:p>
        </p:txBody>
      </p:sp>
      <p:sp>
        <p:nvSpPr>
          <p:cNvPr id="340" name="object 218"/>
          <p:cNvSpPr/>
          <p:nvPr/>
        </p:nvSpPr>
        <p:spPr>
          <a:xfrm>
            <a:off x="1908172" y="8899646"/>
            <a:ext cx="0" cy="68580"/>
          </a:xfrm>
          <a:custGeom>
            <a:avLst/>
            <a:gdLst/>
            <a:ahLst/>
            <a:cxnLst/>
            <a:rect l="l" t="t" r="r" b="b"/>
            <a:pathLst>
              <a:path h="68579">
                <a:moveTo>
                  <a:pt x="0" y="0"/>
                </a:moveTo>
                <a:lnTo>
                  <a:pt x="0" y="68300"/>
                </a:lnTo>
              </a:path>
            </a:pathLst>
          </a:custGeom>
          <a:ln w="3175">
            <a:solidFill>
              <a:srgbClr val="655E5C"/>
            </a:solidFill>
          </a:ln>
        </p:spPr>
        <p:txBody>
          <a:bodyPr wrap="square" lIns="0" tIns="0" rIns="0" bIns="0" rtlCol="0"/>
          <a:lstStyle/>
          <a:p>
            <a:endParaRPr/>
          </a:p>
        </p:txBody>
      </p:sp>
      <p:sp>
        <p:nvSpPr>
          <p:cNvPr id="341" name="object 219"/>
          <p:cNvSpPr/>
          <p:nvPr/>
        </p:nvSpPr>
        <p:spPr>
          <a:xfrm>
            <a:off x="2461752" y="8086376"/>
            <a:ext cx="0" cy="220345"/>
          </a:xfrm>
          <a:custGeom>
            <a:avLst/>
            <a:gdLst/>
            <a:ahLst/>
            <a:cxnLst/>
            <a:rect l="l" t="t" r="r" b="b"/>
            <a:pathLst>
              <a:path h="220345">
                <a:moveTo>
                  <a:pt x="0" y="0"/>
                </a:moveTo>
                <a:lnTo>
                  <a:pt x="0" y="220014"/>
                </a:lnTo>
              </a:path>
            </a:pathLst>
          </a:custGeom>
          <a:ln w="3175">
            <a:solidFill>
              <a:srgbClr val="655E5C"/>
            </a:solidFill>
          </a:ln>
        </p:spPr>
        <p:txBody>
          <a:bodyPr wrap="square" lIns="0" tIns="0" rIns="0" bIns="0" rtlCol="0"/>
          <a:lstStyle/>
          <a:p>
            <a:endParaRPr/>
          </a:p>
        </p:txBody>
      </p:sp>
      <p:sp>
        <p:nvSpPr>
          <p:cNvPr id="342" name="object 220"/>
          <p:cNvSpPr/>
          <p:nvPr/>
        </p:nvSpPr>
        <p:spPr>
          <a:xfrm>
            <a:off x="2461752" y="8309172"/>
            <a:ext cx="0" cy="71120"/>
          </a:xfrm>
          <a:custGeom>
            <a:avLst/>
            <a:gdLst/>
            <a:ahLst/>
            <a:cxnLst/>
            <a:rect l="l" t="t" r="r" b="b"/>
            <a:pathLst>
              <a:path h="71120">
                <a:moveTo>
                  <a:pt x="0" y="0"/>
                </a:moveTo>
                <a:lnTo>
                  <a:pt x="0" y="71056"/>
                </a:lnTo>
              </a:path>
            </a:pathLst>
          </a:custGeom>
          <a:ln w="3175">
            <a:solidFill>
              <a:srgbClr val="655E5C"/>
            </a:solidFill>
          </a:ln>
        </p:spPr>
        <p:txBody>
          <a:bodyPr wrap="square" lIns="0" tIns="0" rIns="0" bIns="0" rtlCol="0"/>
          <a:lstStyle/>
          <a:p>
            <a:endParaRPr/>
          </a:p>
        </p:txBody>
      </p:sp>
      <p:sp>
        <p:nvSpPr>
          <p:cNvPr id="343" name="object 221"/>
          <p:cNvSpPr/>
          <p:nvPr/>
        </p:nvSpPr>
        <p:spPr>
          <a:xfrm>
            <a:off x="2461752" y="8382984"/>
            <a:ext cx="0" cy="71120"/>
          </a:xfrm>
          <a:custGeom>
            <a:avLst/>
            <a:gdLst/>
            <a:ahLst/>
            <a:cxnLst/>
            <a:rect l="l" t="t" r="r" b="b"/>
            <a:pathLst>
              <a:path h="71120">
                <a:moveTo>
                  <a:pt x="0" y="0"/>
                </a:moveTo>
                <a:lnTo>
                  <a:pt x="0" y="71043"/>
                </a:lnTo>
              </a:path>
            </a:pathLst>
          </a:custGeom>
          <a:ln w="3175">
            <a:solidFill>
              <a:srgbClr val="655E5C"/>
            </a:solidFill>
          </a:ln>
        </p:spPr>
        <p:txBody>
          <a:bodyPr wrap="square" lIns="0" tIns="0" rIns="0" bIns="0" rtlCol="0"/>
          <a:lstStyle/>
          <a:p>
            <a:endParaRPr/>
          </a:p>
        </p:txBody>
      </p:sp>
      <p:sp>
        <p:nvSpPr>
          <p:cNvPr id="344" name="object 222"/>
          <p:cNvSpPr/>
          <p:nvPr/>
        </p:nvSpPr>
        <p:spPr>
          <a:xfrm>
            <a:off x="2461752" y="8456809"/>
            <a:ext cx="0" cy="71120"/>
          </a:xfrm>
          <a:custGeom>
            <a:avLst/>
            <a:gdLst/>
            <a:ahLst/>
            <a:cxnLst/>
            <a:rect l="l" t="t" r="r" b="b"/>
            <a:pathLst>
              <a:path h="71120">
                <a:moveTo>
                  <a:pt x="0" y="0"/>
                </a:moveTo>
                <a:lnTo>
                  <a:pt x="0" y="71056"/>
                </a:lnTo>
              </a:path>
            </a:pathLst>
          </a:custGeom>
          <a:ln w="3175">
            <a:solidFill>
              <a:srgbClr val="655E5C"/>
            </a:solidFill>
          </a:ln>
        </p:spPr>
        <p:txBody>
          <a:bodyPr wrap="square" lIns="0" tIns="0" rIns="0" bIns="0" rtlCol="0"/>
          <a:lstStyle/>
          <a:p>
            <a:endParaRPr/>
          </a:p>
        </p:txBody>
      </p:sp>
      <p:sp>
        <p:nvSpPr>
          <p:cNvPr id="345" name="object 223"/>
          <p:cNvSpPr/>
          <p:nvPr/>
        </p:nvSpPr>
        <p:spPr>
          <a:xfrm>
            <a:off x="2461752" y="8530622"/>
            <a:ext cx="0" cy="71120"/>
          </a:xfrm>
          <a:custGeom>
            <a:avLst/>
            <a:gdLst/>
            <a:ahLst/>
            <a:cxnLst/>
            <a:rect l="l" t="t" r="r" b="b"/>
            <a:pathLst>
              <a:path h="71120">
                <a:moveTo>
                  <a:pt x="0" y="0"/>
                </a:moveTo>
                <a:lnTo>
                  <a:pt x="0" y="71031"/>
                </a:lnTo>
              </a:path>
            </a:pathLst>
          </a:custGeom>
          <a:ln w="3175">
            <a:solidFill>
              <a:srgbClr val="655E5C"/>
            </a:solidFill>
          </a:ln>
        </p:spPr>
        <p:txBody>
          <a:bodyPr wrap="square" lIns="0" tIns="0" rIns="0" bIns="0" rtlCol="0"/>
          <a:lstStyle/>
          <a:p>
            <a:endParaRPr/>
          </a:p>
        </p:txBody>
      </p:sp>
      <p:sp>
        <p:nvSpPr>
          <p:cNvPr id="346" name="object 224"/>
          <p:cNvSpPr/>
          <p:nvPr/>
        </p:nvSpPr>
        <p:spPr>
          <a:xfrm>
            <a:off x="2461752" y="8604422"/>
            <a:ext cx="0" cy="71120"/>
          </a:xfrm>
          <a:custGeom>
            <a:avLst/>
            <a:gdLst/>
            <a:ahLst/>
            <a:cxnLst/>
            <a:rect l="l" t="t" r="r" b="b"/>
            <a:pathLst>
              <a:path h="71120">
                <a:moveTo>
                  <a:pt x="0" y="0"/>
                </a:moveTo>
                <a:lnTo>
                  <a:pt x="0" y="71056"/>
                </a:lnTo>
              </a:path>
            </a:pathLst>
          </a:custGeom>
          <a:ln w="3175">
            <a:solidFill>
              <a:srgbClr val="655E5C"/>
            </a:solidFill>
          </a:ln>
        </p:spPr>
        <p:txBody>
          <a:bodyPr wrap="square" lIns="0" tIns="0" rIns="0" bIns="0" rtlCol="0"/>
          <a:lstStyle/>
          <a:p>
            <a:endParaRPr/>
          </a:p>
        </p:txBody>
      </p:sp>
      <p:sp>
        <p:nvSpPr>
          <p:cNvPr id="347" name="object 225"/>
          <p:cNvSpPr/>
          <p:nvPr/>
        </p:nvSpPr>
        <p:spPr>
          <a:xfrm>
            <a:off x="2461752" y="8678234"/>
            <a:ext cx="0" cy="71120"/>
          </a:xfrm>
          <a:custGeom>
            <a:avLst/>
            <a:gdLst/>
            <a:ahLst/>
            <a:cxnLst/>
            <a:rect l="l" t="t" r="r" b="b"/>
            <a:pathLst>
              <a:path h="71120">
                <a:moveTo>
                  <a:pt x="0" y="0"/>
                </a:moveTo>
                <a:lnTo>
                  <a:pt x="0" y="71031"/>
                </a:lnTo>
              </a:path>
            </a:pathLst>
          </a:custGeom>
          <a:ln w="3175">
            <a:solidFill>
              <a:srgbClr val="655E5C"/>
            </a:solidFill>
          </a:ln>
        </p:spPr>
        <p:txBody>
          <a:bodyPr wrap="square" lIns="0" tIns="0" rIns="0" bIns="0" rtlCol="0"/>
          <a:lstStyle/>
          <a:p>
            <a:endParaRPr/>
          </a:p>
        </p:txBody>
      </p:sp>
      <p:sp>
        <p:nvSpPr>
          <p:cNvPr id="348" name="object 226"/>
          <p:cNvSpPr/>
          <p:nvPr/>
        </p:nvSpPr>
        <p:spPr>
          <a:xfrm>
            <a:off x="2461752" y="8752034"/>
            <a:ext cx="0" cy="71120"/>
          </a:xfrm>
          <a:custGeom>
            <a:avLst/>
            <a:gdLst/>
            <a:ahLst/>
            <a:cxnLst/>
            <a:rect l="l" t="t" r="r" b="b"/>
            <a:pathLst>
              <a:path h="71120">
                <a:moveTo>
                  <a:pt x="0" y="0"/>
                </a:moveTo>
                <a:lnTo>
                  <a:pt x="0" y="71043"/>
                </a:lnTo>
              </a:path>
            </a:pathLst>
          </a:custGeom>
          <a:ln w="3175">
            <a:solidFill>
              <a:srgbClr val="655E5C"/>
            </a:solidFill>
          </a:ln>
        </p:spPr>
        <p:txBody>
          <a:bodyPr wrap="square" lIns="0" tIns="0" rIns="0" bIns="0" rtlCol="0"/>
          <a:lstStyle/>
          <a:p>
            <a:endParaRPr/>
          </a:p>
        </p:txBody>
      </p:sp>
      <p:sp>
        <p:nvSpPr>
          <p:cNvPr id="349" name="object 227"/>
          <p:cNvSpPr/>
          <p:nvPr/>
        </p:nvSpPr>
        <p:spPr>
          <a:xfrm>
            <a:off x="2461752" y="8825846"/>
            <a:ext cx="0" cy="71120"/>
          </a:xfrm>
          <a:custGeom>
            <a:avLst/>
            <a:gdLst/>
            <a:ahLst/>
            <a:cxnLst/>
            <a:rect l="l" t="t" r="r" b="b"/>
            <a:pathLst>
              <a:path h="71120">
                <a:moveTo>
                  <a:pt x="0" y="0"/>
                </a:moveTo>
                <a:lnTo>
                  <a:pt x="0" y="71031"/>
                </a:lnTo>
              </a:path>
            </a:pathLst>
          </a:custGeom>
          <a:ln w="3175">
            <a:solidFill>
              <a:srgbClr val="655E5C"/>
            </a:solidFill>
          </a:ln>
        </p:spPr>
        <p:txBody>
          <a:bodyPr wrap="square" lIns="0" tIns="0" rIns="0" bIns="0" rtlCol="0"/>
          <a:lstStyle/>
          <a:p>
            <a:endParaRPr/>
          </a:p>
        </p:txBody>
      </p:sp>
      <p:sp>
        <p:nvSpPr>
          <p:cNvPr id="350" name="object 228"/>
          <p:cNvSpPr/>
          <p:nvPr/>
        </p:nvSpPr>
        <p:spPr>
          <a:xfrm>
            <a:off x="2461752" y="8899646"/>
            <a:ext cx="0" cy="68580"/>
          </a:xfrm>
          <a:custGeom>
            <a:avLst/>
            <a:gdLst/>
            <a:ahLst/>
            <a:cxnLst/>
            <a:rect l="l" t="t" r="r" b="b"/>
            <a:pathLst>
              <a:path h="68579">
                <a:moveTo>
                  <a:pt x="0" y="0"/>
                </a:moveTo>
                <a:lnTo>
                  <a:pt x="0" y="68300"/>
                </a:lnTo>
              </a:path>
            </a:pathLst>
          </a:custGeom>
          <a:ln w="3175">
            <a:solidFill>
              <a:srgbClr val="655E5C"/>
            </a:solidFill>
          </a:ln>
        </p:spPr>
        <p:txBody>
          <a:bodyPr wrap="square" lIns="0" tIns="0" rIns="0" bIns="0" rtlCol="0"/>
          <a:lstStyle/>
          <a:p>
            <a:endParaRPr/>
          </a:p>
        </p:txBody>
      </p:sp>
      <p:sp>
        <p:nvSpPr>
          <p:cNvPr id="351" name="object 229"/>
          <p:cNvSpPr/>
          <p:nvPr/>
        </p:nvSpPr>
        <p:spPr>
          <a:xfrm>
            <a:off x="1021064" y="8086376"/>
            <a:ext cx="3175" cy="882015"/>
          </a:xfrm>
          <a:custGeom>
            <a:avLst/>
            <a:gdLst/>
            <a:ahLst/>
            <a:cxnLst/>
            <a:rect l="l" t="t" r="r" b="b"/>
            <a:pathLst>
              <a:path w="3175" h="882015">
                <a:moveTo>
                  <a:pt x="2768" y="0"/>
                </a:moveTo>
                <a:lnTo>
                  <a:pt x="0" y="0"/>
                </a:lnTo>
                <a:lnTo>
                  <a:pt x="0" y="292341"/>
                </a:lnTo>
                <a:lnTo>
                  <a:pt x="1866" y="293839"/>
                </a:lnTo>
                <a:lnTo>
                  <a:pt x="2768" y="293839"/>
                </a:lnTo>
                <a:lnTo>
                  <a:pt x="2768" y="0"/>
                </a:lnTo>
                <a:close/>
              </a:path>
              <a:path w="3175" h="882015">
                <a:moveTo>
                  <a:pt x="2768" y="296608"/>
                </a:moveTo>
                <a:lnTo>
                  <a:pt x="0" y="296608"/>
                </a:lnTo>
                <a:lnTo>
                  <a:pt x="0" y="367652"/>
                </a:lnTo>
                <a:lnTo>
                  <a:pt x="2768" y="367652"/>
                </a:lnTo>
                <a:lnTo>
                  <a:pt x="2768" y="296608"/>
                </a:lnTo>
                <a:close/>
              </a:path>
              <a:path w="3175" h="882015">
                <a:moveTo>
                  <a:pt x="2768" y="370420"/>
                </a:moveTo>
                <a:lnTo>
                  <a:pt x="0" y="370420"/>
                </a:lnTo>
                <a:lnTo>
                  <a:pt x="0" y="441477"/>
                </a:lnTo>
                <a:lnTo>
                  <a:pt x="2768" y="441477"/>
                </a:lnTo>
                <a:lnTo>
                  <a:pt x="2768" y="370420"/>
                </a:lnTo>
                <a:close/>
              </a:path>
              <a:path w="3175" h="882015">
                <a:moveTo>
                  <a:pt x="2768" y="444245"/>
                </a:moveTo>
                <a:lnTo>
                  <a:pt x="0" y="444245"/>
                </a:lnTo>
                <a:lnTo>
                  <a:pt x="0" y="515277"/>
                </a:lnTo>
                <a:lnTo>
                  <a:pt x="2768" y="515277"/>
                </a:lnTo>
                <a:lnTo>
                  <a:pt x="2768" y="444245"/>
                </a:lnTo>
                <a:close/>
              </a:path>
              <a:path w="3175" h="882015">
                <a:moveTo>
                  <a:pt x="2768" y="518032"/>
                </a:moveTo>
                <a:lnTo>
                  <a:pt x="0" y="518032"/>
                </a:lnTo>
                <a:lnTo>
                  <a:pt x="0" y="589089"/>
                </a:lnTo>
                <a:lnTo>
                  <a:pt x="2768" y="589089"/>
                </a:lnTo>
                <a:lnTo>
                  <a:pt x="2768" y="518032"/>
                </a:lnTo>
                <a:close/>
              </a:path>
              <a:path w="3175" h="882015">
                <a:moveTo>
                  <a:pt x="2768" y="591858"/>
                </a:moveTo>
                <a:lnTo>
                  <a:pt x="0" y="591858"/>
                </a:lnTo>
                <a:lnTo>
                  <a:pt x="0" y="662889"/>
                </a:lnTo>
                <a:lnTo>
                  <a:pt x="2768" y="662889"/>
                </a:lnTo>
                <a:lnTo>
                  <a:pt x="2768" y="591858"/>
                </a:lnTo>
                <a:close/>
              </a:path>
              <a:path w="3175" h="882015">
                <a:moveTo>
                  <a:pt x="2768" y="665657"/>
                </a:moveTo>
                <a:lnTo>
                  <a:pt x="0" y="665657"/>
                </a:lnTo>
                <a:lnTo>
                  <a:pt x="0" y="736701"/>
                </a:lnTo>
                <a:lnTo>
                  <a:pt x="2768" y="736701"/>
                </a:lnTo>
                <a:lnTo>
                  <a:pt x="2768" y="665657"/>
                </a:lnTo>
                <a:close/>
              </a:path>
              <a:path w="3175" h="882015">
                <a:moveTo>
                  <a:pt x="2768" y="739470"/>
                </a:moveTo>
                <a:lnTo>
                  <a:pt x="0" y="739470"/>
                </a:lnTo>
                <a:lnTo>
                  <a:pt x="0" y="810501"/>
                </a:lnTo>
                <a:lnTo>
                  <a:pt x="2768" y="810501"/>
                </a:lnTo>
                <a:lnTo>
                  <a:pt x="2768" y="739470"/>
                </a:lnTo>
                <a:close/>
              </a:path>
              <a:path w="3175" h="882015">
                <a:moveTo>
                  <a:pt x="2768" y="813269"/>
                </a:moveTo>
                <a:lnTo>
                  <a:pt x="0" y="813269"/>
                </a:lnTo>
                <a:lnTo>
                  <a:pt x="0" y="881570"/>
                </a:lnTo>
                <a:lnTo>
                  <a:pt x="2768" y="881570"/>
                </a:lnTo>
                <a:lnTo>
                  <a:pt x="2768" y="813269"/>
                </a:lnTo>
                <a:close/>
              </a:path>
            </a:pathLst>
          </a:custGeom>
          <a:solidFill>
            <a:srgbClr val="655E5C"/>
          </a:solidFill>
        </p:spPr>
        <p:txBody>
          <a:bodyPr wrap="square" lIns="0" tIns="0" rIns="0" bIns="0" rtlCol="0"/>
          <a:lstStyle/>
          <a:p>
            <a:endParaRPr/>
          </a:p>
        </p:txBody>
      </p:sp>
      <p:sp>
        <p:nvSpPr>
          <p:cNvPr id="352" name="object 230"/>
          <p:cNvSpPr/>
          <p:nvPr/>
        </p:nvSpPr>
        <p:spPr>
          <a:xfrm>
            <a:off x="3754841" y="7486618"/>
            <a:ext cx="220345" cy="0"/>
          </a:xfrm>
          <a:custGeom>
            <a:avLst/>
            <a:gdLst/>
            <a:ahLst/>
            <a:cxnLst/>
            <a:rect l="l" t="t" r="r" b="b"/>
            <a:pathLst>
              <a:path w="220345">
                <a:moveTo>
                  <a:pt x="0" y="0"/>
                </a:moveTo>
                <a:lnTo>
                  <a:pt x="220052" y="0"/>
                </a:lnTo>
              </a:path>
            </a:pathLst>
          </a:custGeom>
          <a:ln w="3175">
            <a:solidFill>
              <a:srgbClr val="655E5C"/>
            </a:solidFill>
          </a:ln>
        </p:spPr>
        <p:txBody>
          <a:bodyPr wrap="square" lIns="0" tIns="0" rIns="0" bIns="0" rtlCol="0"/>
          <a:lstStyle/>
          <a:p>
            <a:endParaRPr/>
          </a:p>
        </p:txBody>
      </p:sp>
      <p:sp>
        <p:nvSpPr>
          <p:cNvPr id="353" name="object 231"/>
          <p:cNvSpPr/>
          <p:nvPr/>
        </p:nvSpPr>
        <p:spPr>
          <a:xfrm>
            <a:off x="3533416" y="7486618"/>
            <a:ext cx="219075" cy="0"/>
          </a:xfrm>
          <a:custGeom>
            <a:avLst/>
            <a:gdLst/>
            <a:ahLst/>
            <a:cxnLst/>
            <a:rect l="l" t="t" r="r" b="b"/>
            <a:pathLst>
              <a:path w="219075">
                <a:moveTo>
                  <a:pt x="0" y="0"/>
                </a:moveTo>
                <a:lnTo>
                  <a:pt x="218655" y="0"/>
                </a:lnTo>
              </a:path>
            </a:pathLst>
          </a:custGeom>
          <a:ln w="3175">
            <a:solidFill>
              <a:srgbClr val="655E5C"/>
            </a:solidFill>
          </a:ln>
        </p:spPr>
        <p:txBody>
          <a:bodyPr wrap="square" lIns="0" tIns="0" rIns="0" bIns="0" rtlCol="0"/>
          <a:lstStyle/>
          <a:p>
            <a:endParaRPr/>
          </a:p>
        </p:txBody>
      </p:sp>
      <p:sp>
        <p:nvSpPr>
          <p:cNvPr id="354" name="object 232"/>
          <p:cNvSpPr/>
          <p:nvPr/>
        </p:nvSpPr>
        <p:spPr>
          <a:xfrm>
            <a:off x="542681" y="7487139"/>
            <a:ext cx="534035" cy="0"/>
          </a:xfrm>
          <a:custGeom>
            <a:avLst/>
            <a:gdLst/>
            <a:ahLst/>
            <a:cxnLst/>
            <a:rect l="l" t="t" r="r" b="b"/>
            <a:pathLst>
              <a:path w="534035">
                <a:moveTo>
                  <a:pt x="0" y="0"/>
                </a:moveTo>
                <a:lnTo>
                  <a:pt x="533755" y="0"/>
                </a:lnTo>
              </a:path>
            </a:pathLst>
          </a:custGeom>
          <a:ln w="3175">
            <a:solidFill>
              <a:srgbClr val="655E5C"/>
            </a:solidFill>
          </a:ln>
        </p:spPr>
        <p:txBody>
          <a:bodyPr wrap="square" lIns="0" tIns="0" rIns="0" bIns="0" rtlCol="0"/>
          <a:lstStyle/>
          <a:p>
            <a:endParaRPr/>
          </a:p>
        </p:txBody>
      </p:sp>
      <p:sp>
        <p:nvSpPr>
          <p:cNvPr id="355" name="object 233"/>
          <p:cNvSpPr/>
          <p:nvPr/>
        </p:nvSpPr>
        <p:spPr>
          <a:xfrm>
            <a:off x="542681" y="7485869"/>
            <a:ext cx="2988310" cy="0"/>
          </a:xfrm>
          <a:custGeom>
            <a:avLst/>
            <a:gdLst/>
            <a:ahLst/>
            <a:cxnLst/>
            <a:rect l="l" t="t" r="r" b="b"/>
            <a:pathLst>
              <a:path w="2988310">
                <a:moveTo>
                  <a:pt x="0" y="0"/>
                </a:moveTo>
                <a:lnTo>
                  <a:pt x="2987967" y="0"/>
                </a:lnTo>
              </a:path>
            </a:pathLst>
          </a:custGeom>
          <a:ln w="3175">
            <a:solidFill>
              <a:srgbClr val="655E5C"/>
            </a:solidFill>
          </a:ln>
        </p:spPr>
        <p:txBody>
          <a:bodyPr wrap="square" lIns="0" tIns="0" rIns="0" bIns="0" rtlCol="0"/>
          <a:lstStyle/>
          <a:p>
            <a:endParaRPr/>
          </a:p>
        </p:txBody>
      </p:sp>
      <p:sp>
        <p:nvSpPr>
          <p:cNvPr id="356" name="object 234"/>
          <p:cNvSpPr/>
          <p:nvPr/>
        </p:nvSpPr>
        <p:spPr>
          <a:xfrm>
            <a:off x="1079205" y="7487279"/>
            <a:ext cx="2359660" cy="0"/>
          </a:xfrm>
          <a:custGeom>
            <a:avLst/>
            <a:gdLst/>
            <a:ahLst/>
            <a:cxnLst/>
            <a:rect l="l" t="t" r="r" b="b"/>
            <a:pathLst>
              <a:path w="2359660">
                <a:moveTo>
                  <a:pt x="0" y="0"/>
                </a:moveTo>
                <a:lnTo>
                  <a:pt x="2359177" y="0"/>
                </a:lnTo>
              </a:path>
            </a:pathLst>
          </a:custGeom>
          <a:ln w="3175">
            <a:solidFill>
              <a:srgbClr val="655E5C"/>
            </a:solidFill>
          </a:ln>
        </p:spPr>
        <p:txBody>
          <a:bodyPr wrap="square" lIns="0" tIns="0" rIns="0" bIns="0" rtlCol="0"/>
          <a:lstStyle/>
          <a:p>
            <a:endParaRPr/>
          </a:p>
        </p:txBody>
      </p:sp>
      <p:sp>
        <p:nvSpPr>
          <p:cNvPr id="357" name="object 235"/>
          <p:cNvSpPr/>
          <p:nvPr/>
        </p:nvSpPr>
        <p:spPr>
          <a:xfrm>
            <a:off x="3441151" y="7487279"/>
            <a:ext cx="89535" cy="0"/>
          </a:xfrm>
          <a:custGeom>
            <a:avLst/>
            <a:gdLst/>
            <a:ahLst/>
            <a:cxnLst/>
            <a:rect l="l" t="t" r="r" b="b"/>
            <a:pathLst>
              <a:path w="89535">
                <a:moveTo>
                  <a:pt x="0" y="0"/>
                </a:moveTo>
                <a:lnTo>
                  <a:pt x="89496" y="0"/>
                </a:lnTo>
              </a:path>
            </a:pathLst>
          </a:custGeom>
          <a:ln w="3175">
            <a:solidFill>
              <a:srgbClr val="655E5C"/>
            </a:solidFill>
          </a:ln>
        </p:spPr>
        <p:txBody>
          <a:bodyPr wrap="square" lIns="0" tIns="0" rIns="0" bIns="0" rtlCol="0"/>
          <a:lstStyle/>
          <a:p>
            <a:endParaRPr/>
          </a:p>
        </p:txBody>
      </p:sp>
      <p:sp>
        <p:nvSpPr>
          <p:cNvPr id="358" name="object 236"/>
          <p:cNvSpPr/>
          <p:nvPr/>
        </p:nvSpPr>
        <p:spPr>
          <a:xfrm>
            <a:off x="3754841" y="7560469"/>
            <a:ext cx="220345" cy="0"/>
          </a:xfrm>
          <a:custGeom>
            <a:avLst/>
            <a:gdLst/>
            <a:ahLst/>
            <a:cxnLst/>
            <a:rect l="l" t="t" r="r" b="b"/>
            <a:pathLst>
              <a:path w="220345">
                <a:moveTo>
                  <a:pt x="0" y="0"/>
                </a:moveTo>
                <a:lnTo>
                  <a:pt x="220052" y="0"/>
                </a:lnTo>
              </a:path>
            </a:pathLst>
          </a:custGeom>
          <a:ln w="3175">
            <a:solidFill>
              <a:srgbClr val="655E5C"/>
            </a:solidFill>
          </a:ln>
        </p:spPr>
        <p:txBody>
          <a:bodyPr wrap="square" lIns="0" tIns="0" rIns="0" bIns="0" rtlCol="0"/>
          <a:lstStyle/>
          <a:p>
            <a:endParaRPr/>
          </a:p>
        </p:txBody>
      </p:sp>
      <p:sp>
        <p:nvSpPr>
          <p:cNvPr id="359" name="object 237"/>
          <p:cNvSpPr/>
          <p:nvPr/>
        </p:nvSpPr>
        <p:spPr>
          <a:xfrm>
            <a:off x="3533416" y="7560469"/>
            <a:ext cx="219075" cy="0"/>
          </a:xfrm>
          <a:custGeom>
            <a:avLst/>
            <a:gdLst/>
            <a:ahLst/>
            <a:cxnLst/>
            <a:rect l="l" t="t" r="r" b="b"/>
            <a:pathLst>
              <a:path w="219075">
                <a:moveTo>
                  <a:pt x="0" y="0"/>
                </a:moveTo>
                <a:lnTo>
                  <a:pt x="218655" y="0"/>
                </a:lnTo>
              </a:path>
            </a:pathLst>
          </a:custGeom>
          <a:ln w="3175">
            <a:solidFill>
              <a:srgbClr val="655E5C"/>
            </a:solidFill>
          </a:ln>
        </p:spPr>
        <p:txBody>
          <a:bodyPr wrap="square" lIns="0" tIns="0" rIns="0" bIns="0" rtlCol="0"/>
          <a:lstStyle/>
          <a:p>
            <a:endParaRPr/>
          </a:p>
        </p:txBody>
      </p:sp>
      <p:sp>
        <p:nvSpPr>
          <p:cNvPr id="360" name="object 238"/>
          <p:cNvSpPr/>
          <p:nvPr/>
        </p:nvSpPr>
        <p:spPr>
          <a:xfrm>
            <a:off x="542681" y="7560990"/>
            <a:ext cx="534035" cy="0"/>
          </a:xfrm>
          <a:custGeom>
            <a:avLst/>
            <a:gdLst/>
            <a:ahLst/>
            <a:cxnLst/>
            <a:rect l="l" t="t" r="r" b="b"/>
            <a:pathLst>
              <a:path w="534035">
                <a:moveTo>
                  <a:pt x="0" y="0"/>
                </a:moveTo>
                <a:lnTo>
                  <a:pt x="533755" y="0"/>
                </a:lnTo>
              </a:path>
            </a:pathLst>
          </a:custGeom>
          <a:ln w="3175">
            <a:solidFill>
              <a:srgbClr val="655E5C"/>
            </a:solidFill>
          </a:ln>
        </p:spPr>
        <p:txBody>
          <a:bodyPr wrap="square" lIns="0" tIns="0" rIns="0" bIns="0" rtlCol="0"/>
          <a:lstStyle/>
          <a:p>
            <a:endParaRPr/>
          </a:p>
        </p:txBody>
      </p:sp>
      <p:sp>
        <p:nvSpPr>
          <p:cNvPr id="361" name="object 239"/>
          <p:cNvSpPr/>
          <p:nvPr/>
        </p:nvSpPr>
        <p:spPr>
          <a:xfrm>
            <a:off x="542681" y="7559720"/>
            <a:ext cx="2988310" cy="0"/>
          </a:xfrm>
          <a:custGeom>
            <a:avLst/>
            <a:gdLst/>
            <a:ahLst/>
            <a:cxnLst/>
            <a:rect l="l" t="t" r="r" b="b"/>
            <a:pathLst>
              <a:path w="2988310">
                <a:moveTo>
                  <a:pt x="0" y="0"/>
                </a:moveTo>
                <a:lnTo>
                  <a:pt x="2987967" y="0"/>
                </a:lnTo>
              </a:path>
            </a:pathLst>
          </a:custGeom>
          <a:ln w="3175">
            <a:solidFill>
              <a:srgbClr val="655E5C"/>
            </a:solidFill>
          </a:ln>
        </p:spPr>
        <p:txBody>
          <a:bodyPr wrap="square" lIns="0" tIns="0" rIns="0" bIns="0" rtlCol="0"/>
          <a:lstStyle/>
          <a:p>
            <a:endParaRPr/>
          </a:p>
        </p:txBody>
      </p:sp>
      <p:sp>
        <p:nvSpPr>
          <p:cNvPr id="362" name="object 240"/>
          <p:cNvSpPr/>
          <p:nvPr/>
        </p:nvSpPr>
        <p:spPr>
          <a:xfrm>
            <a:off x="1079205" y="7561085"/>
            <a:ext cx="2359660" cy="0"/>
          </a:xfrm>
          <a:custGeom>
            <a:avLst/>
            <a:gdLst/>
            <a:ahLst/>
            <a:cxnLst/>
            <a:rect l="l" t="t" r="r" b="b"/>
            <a:pathLst>
              <a:path w="2359660">
                <a:moveTo>
                  <a:pt x="0" y="0"/>
                </a:moveTo>
                <a:lnTo>
                  <a:pt x="2359177" y="0"/>
                </a:lnTo>
              </a:path>
            </a:pathLst>
          </a:custGeom>
          <a:ln w="3175">
            <a:solidFill>
              <a:srgbClr val="655E5C"/>
            </a:solidFill>
          </a:ln>
        </p:spPr>
        <p:txBody>
          <a:bodyPr wrap="square" lIns="0" tIns="0" rIns="0" bIns="0" rtlCol="0"/>
          <a:lstStyle/>
          <a:p>
            <a:endParaRPr/>
          </a:p>
        </p:txBody>
      </p:sp>
      <p:sp>
        <p:nvSpPr>
          <p:cNvPr id="363" name="object 241"/>
          <p:cNvSpPr/>
          <p:nvPr/>
        </p:nvSpPr>
        <p:spPr>
          <a:xfrm>
            <a:off x="3441151" y="7561085"/>
            <a:ext cx="89535" cy="0"/>
          </a:xfrm>
          <a:custGeom>
            <a:avLst/>
            <a:gdLst/>
            <a:ahLst/>
            <a:cxnLst/>
            <a:rect l="l" t="t" r="r" b="b"/>
            <a:pathLst>
              <a:path w="89535">
                <a:moveTo>
                  <a:pt x="0" y="0"/>
                </a:moveTo>
                <a:lnTo>
                  <a:pt x="89496" y="0"/>
                </a:lnTo>
              </a:path>
            </a:pathLst>
          </a:custGeom>
          <a:ln w="3175">
            <a:solidFill>
              <a:srgbClr val="655E5C"/>
            </a:solidFill>
          </a:ln>
        </p:spPr>
        <p:txBody>
          <a:bodyPr wrap="square" lIns="0" tIns="0" rIns="0" bIns="0" rtlCol="0"/>
          <a:lstStyle/>
          <a:p>
            <a:endParaRPr/>
          </a:p>
        </p:txBody>
      </p:sp>
      <p:sp>
        <p:nvSpPr>
          <p:cNvPr id="364" name="object 242"/>
          <p:cNvSpPr/>
          <p:nvPr/>
        </p:nvSpPr>
        <p:spPr>
          <a:xfrm>
            <a:off x="3754841" y="7634269"/>
            <a:ext cx="220345" cy="0"/>
          </a:xfrm>
          <a:custGeom>
            <a:avLst/>
            <a:gdLst/>
            <a:ahLst/>
            <a:cxnLst/>
            <a:rect l="l" t="t" r="r" b="b"/>
            <a:pathLst>
              <a:path w="220345">
                <a:moveTo>
                  <a:pt x="0" y="0"/>
                </a:moveTo>
                <a:lnTo>
                  <a:pt x="220052" y="0"/>
                </a:lnTo>
              </a:path>
            </a:pathLst>
          </a:custGeom>
          <a:ln w="3175">
            <a:solidFill>
              <a:srgbClr val="655E5C"/>
            </a:solidFill>
          </a:ln>
        </p:spPr>
        <p:txBody>
          <a:bodyPr wrap="square" lIns="0" tIns="0" rIns="0" bIns="0" rtlCol="0"/>
          <a:lstStyle/>
          <a:p>
            <a:endParaRPr/>
          </a:p>
        </p:txBody>
      </p:sp>
      <p:sp>
        <p:nvSpPr>
          <p:cNvPr id="365" name="object 243"/>
          <p:cNvSpPr/>
          <p:nvPr/>
        </p:nvSpPr>
        <p:spPr>
          <a:xfrm>
            <a:off x="3533416" y="7634269"/>
            <a:ext cx="219075" cy="0"/>
          </a:xfrm>
          <a:custGeom>
            <a:avLst/>
            <a:gdLst/>
            <a:ahLst/>
            <a:cxnLst/>
            <a:rect l="l" t="t" r="r" b="b"/>
            <a:pathLst>
              <a:path w="219075">
                <a:moveTo>
                  <a:pt x="0" y="0"/>
                </a:moveTo>
                <a:lnTo>
                  <a:pt x="218655" y="0"/>
                </a:lnTo>
              </a:path>
            </a:pathLst>
          </a:custGeom>
          <a:ln w="3175">
            <a:solidFill>
              <a:srgbClr val="655E5C"/>
            </a:solidFill>
          </a:ln>
        </p:spPr>
        <p:txBody>
          <a:bodyPr wrap="square" lIns="0" tIns="0" rIns="0" bIns="0" rtlCol="0"/>
          <a:lstStyle/>
          <a:p>
            <a:endParaRPr/>
          </a:p>
        </p:txBody>
      </p:sp>
      <p:sp>
        <p:nvSpPr>
          <p:cNvPr id="366" name="object 244"/>
          <p:cNvSpPr/>
          <p:nvPr/>
        </p:nvSpPr>
        <p:spPr>
          <a:xfrm>
            <a:off x="542681" y="7634790"/>
            <a:ext cx="534035" cy="0"/>
          </a:xfrm>
          <a:custGeom>
            <a:avLst/>
            <a:gdLst/>
            <a:ahLst/>
            <a:cxnLst/>
            <a:rect l="l" t="t" r="r" b="b"/>
            <a:pathLst>
              <a:path w="534035">
                <a:moveTo>
                  <a:pt x="0" y="0"/>
                </a:moveTo>
                <a:lnTo>
                  <a:pt x="533755" y="0"/>
                </a:lnTo>
              </a:path>
            </a:pathLst>
          </a:custGeom>
          <a:ln w="3175">
            <a:solidFill>
              <a:srgbClr val="655E5C"/>
            </a:solidFill>
          </a:ln>
        </p:spPr>
        <p:txBody>
          <a:bodyPr wrap="square" lIns="0" tIns="0" rIns="0" bIns="0" rtlCol="0"/>
          <a:lstStyle/>
          <a:p>
            <a:endParaRPr/>
          </a:p>
        </p:txBody>
      </p:sp>
      <p:sp>
        <p:nvSpPr>
          <p:cNvPr id="367" name="object 245"/>
          <p:cNvSpPr/>
          <p:nvPr/>
        </p:nvSpPr>
        <p:spPr>
          <a:xfrm>
            <a:off x="542681" y="7633519"/>
            <a:ext cx="2988310" cy="0"/>
          </a:xfrm>
          <a:custGeom>
            <a:avLst/>
            <a:gdLst/>
            <a:ahLst/>
            <a:cxnLst/>
            <a:rect l="l" t="t" r="r" b="b"/>
            <a:pathLst>
              <a:path w="2988310">
                <a:moveTo>
                  <a:pt x="0" y="0"/>
                </a:moveTo>
                <a:lnTo>
                  <a:pt x="2987967" y="0"/>
                </a:lnTo>
              </a:path>
            </a:pathLst>
          </a:custGeom>
          <a:ln w="3175">
            <a:solidFill>
              <a:srgbClr val="655E5C"/>
            </a:solidFill>
          </a:ln>
        </p:spPr>
        <p:txBody>
          <a:bodyPr wrap="square" lIns="0" tIns="0" rIns="0" bIns="0" rtlCol="0"/>
          <a:lstStyle/>
          <a:p>
            <a:endParaRPr/>
          </a:p>
        </p:txBody>
      </p:sp>
      <p:sp>
        <p:nvSpPr>
          <p:cNvPr id="368" name="object 246"/>
          <p:cNvSpPr/>
          <p:nvPr/>
        </p:nvSpPr>
        <p:spPr>
          <a:xfrm>
            <a:off x="1079205" y="7634872"/>
            <a:ext cx="2359660" cy="0"/>
          </a:xfrm>
          <a:custGeom>
            <a:avLst/>
            <a:gdLst/>
            <a:ahLst/>
            <a:cxnLst/>
            <a:rect l="l" t="t" r="r" b="b"/>
            <a:pathLst>
              <a:path w="2359660">
                <a:moveTo>
                  <a:pt x="0" y="0"/>
                </a:moveTo>
                <a:lnTo>
                  <a:pt x="2359177" y="0"/>
                </a:lnTo>
              </a:path>
            </a:pathLst>
          </a:custGeom>
          <a:ln w="3175">
            <a:solidFill>
              <a:srgbClr val="655E5C"/>
            </a:solidFill>
          </a:ln>
        </p:spPr>
        <p:txBody>
          <a:bodyPr wrap="square" lIns="0" tIns="0" rIns="0" bIns="0" rtlCol="0"/>
          <a:lstStyle/>
          <a:p>
            <a:endParaRPr/>
          </a:p>
        </p:txBody>
      </p:sp>
      <p:sp>
        <p:nvSpPr>
          <p:cNvPr id="369" name="object 247"/>
          <p:cNvSpPr/>
          <p:nvPr/>
        </p:nvSpPr>
        <p:spPr>
          <a:xfrm>
            <a:off x="3441151" y="7634872"/>
            <a:ext cx="89535" cy="0"/>
          </a:xfrm>
          <a:custGeom>
            <a:avLst/>
            <a:gdLst/>
            <a:ahLst/>
            <a:cxnLst/>
            <a:rect l="l" t="t" r="r" b="b"/>
            <a:pathLst>
              <a:path w="89535">
                <a:moveTo>
                  <a:pt x="0" y="0"/>
                </a:moveTo>
                <a:lnTo>
                  <a:pt x="89496" y="0"/>
                </a:lnTo>
              </a:path>
            </a:pathLst>
          </a:custGeom>
          <a:ln w="3175">
            <a:solidFill>
              <a:srgbClr val="655E5C"/>
            </a:solidFill>
          </a:ln>
        </p:spPr>
        <p:txBody>
          <a:bodyPr wrap="square" lIns="0" tIns="0" rIns="0" bIns="0" rtlCol="0"/>
          <a:lstStyle/>
          <a:p>
            <a:endParaRPr/>
          </a:p>
        </p:txBody>
      </p:sp>
      <p:sp>
        <p:nvSpPr>
          <p:cNvPr id="370" name="object 248"/>
          <p:cNvSpPr/>
          <p:nvPr/>
        </p:nvSpPr>
        <p:spPr>
          <a:xfrm>
            <a:off x="3754841" y="7412831"/>
            <a:ext cx="220345" cy="0"/>
          </a:xfrm>
          <a:custGeom>
            <a:avLst/>
            <a:gdLst/>
            <a:ahLst/>
            <a:cxnLst/>
            <a:rect l="l" t="t" r="r" b="b"/>
            <a:pathLst>
              <a:path w="220345">
                <a:moveTo>
                  <a:pt x="0" y="0"/>
                </a:moveTo>
                <a:lnTo>
                  <a:pt x="220052" y="0"/>
                </a:lnTo>
              </a:path>
            </a:pathLst>
          </a:custGeom>
          <a:ln w="3175">
            <a:solidFill>
              <a:srgbClr val="655E5C"/>
            </a:solidFill>
          </a:ln>
        </p:spPr>
        <p:txBody>
          <a:bodyPr wrap="square" lIns="0" tIns="0" rIns="0" bIns="0" rtlCol="0"/>
          <a:lstStyle/>
          <a:p>
            <a:endParaRPr/>
          </a:p>
        </p:txBody>
      </p:sp>
      <p:sp>
        <p:nvSpPr>
          <p:cNvPr id="371" name="object 249"/>
          <p:cNvSpPr/>
          <p:nvPr/>
        </p:nvSpPr>
        <p:spPr>
          <a:xfrm>
            <a:off x="3533416" y="7412831"/>
            <a:ext cx="219075" cy="0"/>
          </a:xfrm>
          <a:custGeom>
            <a:avLst/>
            <a:gdLst/>
            <a:ahLst/>
            <a:cxnLst/>
            <a:rect l="l" t="t" r="r" b="b"/>
            <a:pathLst>
              <a:path w="219075">
                <a:moveTo>
                  <a:pt x="0" y="0"/>
                </a:moveTo>
                <a:lnTo>
                  <a:pt x="218655" y="0"/>
                </a:lnTo>
              </a:path>
            </a:pathLst>
          </a:custGeom>
          <a:ln w="3175">
            <a:solidFill>
              <a:srgbClr val="655E5C"/>
            </a:solidFill>
          </a:ln>
        </p:spPr>
        <p:txBody>
          <a:bodyPr wrap="square" lIns="0" tIns="0" rIns="0" bIns="0" rtlCol="0"/>
          <a:lstStyle/>
          <a:p>
            <a:endParaRPr/>
          </a:p>
        </p:txBody>
      </p:sp>
      <p:sp>
        <p:nvSpPr>
          <p:cNvPr id="372" name="object 250"/>
          <p:cNvSpPr/>
          <p:nvPr/>
        </p:nvSpPr>
        <p:spPr>
          <a:xfrm>
            <a:off x="542681" y="7413352"/>
            <a:ext cx="534035" cy="0"/>
          </a:xfrm>
          <a:custGeom>
            <a:avLst/>
            <a:gdLst/>
            <a:ahLst/>
            <a:cxnLst/>
            <a:rect l="l" t="t" r="r" b="b"/>
            <a:pathLst>
              <a:path w="534035">
                <a:moveTo>
                  <a:pt x="0" y="0"/>
                </a:moveTo>
                <a:lnTo>
                  <a:pt x="533755" y="0"/>
                </a:lnTo>
              </a:path>
            </a:pathLst>
          </a:custGeom>
          <a:ln w="3175">
            <a:solidFill>
              <a:srgbClr val="655E5C"/>
            </a:solidFill>
          </a:ln>
        </p:spPr>
        <p:txBody>
          <a:bodyPr wrap="square" lIns="0" tIns="0" rIns="0" bIns="0" rtlCol="0"/>
          <a:lstStyle/>
          <a:p>
            <a:endParaRPr/>
          </a:p>
        </p:txBody>
      </p:sp>
      <p:sp>
        <p:nvSpPr>
          <p:cNvPr id="373" name="object 251"/>
          <p:cNvSpPr/>
          <p:nvPr/>
        </p:nvSpPr>
        <p:spPr>
          <a:xfrm>
            <a:off x="542681" y="7412082"/>
            <a:ext cx="2988310" cy="0"/>
          </a:xfrm>
          <a:custGeom>
            <a:avLst/>
            <a:gdLst/>
            <a:ahLst/>
            <a:cxnLst/>
            <a:rect l="l" t="t" r="r" b="b"/>
            <a:pathLst>
              <a:path w="2988310">
                <a:moveTo>
                  <a:pt x="0" y="0"/>
                </a:moveTo>
                <a:lnTo>
                  <a:pt x="2987967" y="0"/>
                </a:lnTo>
              </a:path>
            </a:pathLst>
          </a:custGeom>
          <a:ln w="3175">
            <a:solidFill>
              <a:srgbClr val="655E5C"/>
            </a:solidFill>
          </a:ln>
        </p:spPr>
        <p:txBody>
          <a:bodyPr wrap="square" lIns="0" tIns="0" rIns="0" bIns="0" rtlCol="0"/>
          <a:lstStyle/>
          <a:p>
            <a:endParaRPr/>
          </a:p>
        </p:txBody>
      </p:sp>
      <p:sp>
        <p:nvSpPr>
          <p:cNvPr id="374" name="object 252"/>
          <p:cNvSpPr/>
          <p:nvPr/>
        </p:nvSpPr>
        <p:spPr>
          <a:xfrm>
            <a:off x="1079205" y="7413505"/>
            <a:ext cx="2359660" cy="0"/>
          </a:xfrm>
          <a:custGeom>
            <a:avLst/>
            <a:gdLst/>
            <a:ahLst/>
            <a:cxnLst/>
            <a:rect l="l" t="t" r="r" b="b"/>
            <a:pathLst>
              <a:path w="2359660">
                <a:moveTo>
                  <a:pt x="0" y="0"/>
                </a:moveTo>
                <a:lnTo>
                  <a:pt x="2359177" y="0"/>
                </a:lnTo>
              </a:path>
            </a:pathLst>
          </a:custGeom>
          <a:ln w="3175">
            <a:solidFill>
              <a:srgbClr val="655E5C"/>
            </a:solidFill>
          </a:ln>
        </p:spPr>
        <p:txBody>
          <a:bodyPr wrap="square" lIns="0" tIns="0" rIns="0" bIns="0" rtlCol="0"/>
          <a:lstStyle/>
          <a:p>
            <a:endParaRPr/>
          </a:p>
        </p:txBody>
      </p:sp>
      <p:sp>
        <p:nvSpPr>
          <p:cNvPr id="375" name="object 253"/>
          <p:cNvSpPr/>
          <p:nvPr/>
        </p:nvSpPr>
        <p:spPr>
          <a:xfrm>
            <a:off x="3441151" y="7413505"/>
            <a:ext cx="89535" cy="0"/>
          </a:xfrm>
          <a:custGeom>
            <a:avLst/>
            <a:gdLst/>
            <a:ahLst/>
            <a:cxnLst/>
            <a:rect l="l" t="t" r="r" b="b"/>
            <a:pathLst>
              <a:path w="89535">
                <a:moveTo>
                  <a:pt x="0" y="0"/>
                </a:moveTo>
                <a:lnTo>
                  <a:pt x="89496" y="0"/>
                </a:lnTo>
              </a:path>
            </a:pathLst>
          </a:custGeom>
          <a:ln w="3175">
            <a:solidFill>
              <a:srgbClr val="655E5C"/>
            </a:solidFill>
          </a:ln>
        </p:spPr>
        <p:txBody>
          <a:bodyPr wrap="square" lIns="0" tIns="0" rIns="0" bIns="0" rtlCol="0"/>
          <a:lstStyle/>
          <a:p>
            <a:endParaRPr/>
          </a:p>
        </p:txBody>
      </p:sp>
      <p:sp>
        <p:nvSpPr>
          <p:cNvPr id="376" name="object 254"/>
          <p:cNvSpPr/>
          <p:nvPr/>
        </p:nvSpPr>
        <p:spPr>
          <a:xfrm>
            <a:off x="3753444" y="7237533"/>
            <a:ext cx="0" cy="470534"/>
          </a:xfrm>
          <a:custGeom>
            <a:avLst/>
            <a:gdLst/>
            <a:ahLst/>
            <a:cxnLst/>
            <a:rect l="l" t="t" r="r" b="b"/>
            <a:pathLst>
              <a:path h="470534">
                <a:moveTo>
                  <a:pt x="0" y="0"/>
                </a:moveTo>
                <a:lnTo>
                  <a:pt x="0" y="470547"/>
                </a:lnTo>
              </a:path>
            </a:pathLst>
          </a:custGeom>
          <a:ln w="3175">
            <a:solidFill>
              <a:srgbClr val="655E5C"/>
            </a:solidFill>
          </a:ln>
        </p:spPr>
        <p:txBody>
          <a:bodyPr wrap="square" lIns="0" tIns="0" rIns="0" bIns="0" rtlCol="0"/>
          <a:lstStyle/>
          <a:p>
            <a:endParaRPr/>
          </a:p>
        </p:txBody>
      </p:sp>
      <p:sp>
        <p:nvSpPr>
          <p:cNvPr id="377" name="object 255"/>
          <p:cNvSpPr/>
          <p:nvPr/>
        </p:nvSpPr>
        <p:spPr>
          <a:xfrm>
            <a:off x="3532020" y="7237533"/>
            <a:ext cx="0" cy="747395"/>
          </a:xfrm>
          <a:custGeom>
            <a:avLst/>
            <a:gdLst/>
            <a:ahLst/>
            <a:cxnLst/>
            <a:rect l="l" t="t" r="r" b="b"/>
            <a:pathLst>
              <a:path h="747395">
                <a:moveTo>
                  <a:pt x="0" y="0"/>
                </a:moveTo>
                <a:lnTo>
                  <a:pt x="0" y="747344"/>
                </a:lnTo>
              </a:path>
            </a:pathLst>
          </a:custGeom>
          <a:ln w="3175">
            <a:solidFill>
              <a:srgbClr val="655E5C"/>
            </a:solidFill>
          </a:ln>
        </p:spPr>
        <p:txBody>
          <a:bodyPr wrap="square" lIns="0" tIns="0" rIns="0" bIns="0" rtlCol="0"/>
          <a:lstStyle/>
          <a:p>
            <a:endParaRPr/>
          </a:p>
        </p:txBody>
      </p:sp>
      <p:sp>
        <p:nvSpPr>
          <p:cNvPr id="378" name="object 256"/>
          <p:cNvSpPr/>
          <p:nvPr/>
        </p:nvSpPr>
        <p:spPr>
          <a:xfrm>
            <a:off x="3438382" y="7343642"/>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79" name="object 257"/>
          <p:cNvSpPr/>
          <p:nvPr/>
        </p:nvSpPr>
        <p:spPr>
          <a:xfrm>
            <a:off x="3438382" y="7362095"/>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80" name="object 258"/>
          <p:cNvSpPr/>
          <p:nvPr/>
        </p:nvSpPr>
        <p:spPr>
          <a:xfrm>
            <a:off x="3438382" y="7380522"/>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81" name="object 259"/>
          <p:cNvSpPr/>
          <p:nvPr/>
        </p:nvSpPr>
        <p:spPr>
          <a:xfrm>
            <a:off x="3438382" y="7398963"/>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82" name="object 260"/>
          <p:cNvSpPr/>
          <p:nvPr/>
        </p:nvSpPr>
        <p:spPr>
          <a:xfrm>
            <a:off x="3439767" y="7412793"/>
            <a:ext cx="0" cy="46355"/>
          </a:xfrm>
          <a:custGeom>
            <a:avLst/>
            <a:gdLst/>
            <a:ahLst/>
            <a:cxnLst/>
            <a:rect l="l" t="t" r="r" b="b"/>
            <a:pathLst>
              <a:path h="46354">
                <a:moveTo>
                  <a:pt x="0" y="0"/>
                </a:moveTo>
                <a:lnTo>
                  <a:pt x="0" y="46113"/>
                </a:lnTo>
              </a:path>
            </a:pathLst>
          </a:custGeom>
          <a:ln w="3175">
            <a:solidFill>
              <a:srgbClr val="655E5C"/>
            </a:solidFill>
          </a:ln>
        </p:spPr>
        <p:txBody>
          <a:bodyPr wrap="square" lIns="0" tIns="0" rIns="0" bIns="0" rtlCol="0"/>
          <a:lstStyle/>
          <a:p>
            <a:endParaRPr/>
          </a:p>
        </p:txBody>
      </p:sp>
      <p:sp>
        <p:nvSpPr>
          <p:cNvPr id="383" name="object 261"/>
          <p:cNvSpPr/>
          <p:nvPr/>
        </p:nvSpPr>
        <p:spPr>
          <a:xfrm>
            <a:off x="3438382" y="7454284"/>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84" name="object 262"/>
          <p:cNvSpPr/>
          <p:nvPr/>
        </p:nvSpPr>
        <p:spPr>
          <a:xfrm>
            <a:off x="3438382" y="7472724"/>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85" name="object 263"/>
          <p:cNvSpPr/>
          <p:nvPr/>
        </p:nvSpPr>
        <p:spPr>
          <a:xfrm>
            <a:off x="3438382" y="7491171"/>
            <a:ext cx="3175" cy="0"/>
          </a:xfrm>
          <a:custGeom>
            <a:avLst/>
            <a:gdLst/>
            <a:ahLst/>
            <a:cxnLst/>
            <a:rect l="l" t="t" r="r" b="b"/>
            <a:pathLst>
              <a:path w="3175">
                <a:moveTo>
                  <a:pt x="0" y="0"/>
                </a:moveTo>
                <a:lnTo>
                  <a:pt x="2768" y="0"/>
                </a:lnTo>
              </a:path>
            </a:pathLst>
          </a:custGeom>
          <a:ln w="9207">
            <a:solidFill>
              <a:srgbClr val="655E5C"/>
            </a:solidFill>
          </a:ln>
        </p:spPr>
        <p:txBody>
          <a:bodyPr wrap="square" lIns="0" tIns="0" rIns="0" bIns="0" rtlCol="0"/>
          <a:lstStyle/>
          <a:p>
            <a:endParaRPr/>
          </a:p>
        </p:txBody>
      </p:sp>
      <p:sp>
        <p:nvSpPr>
          <p:cNvPr id="386" name="object 264"/>
          <p:cNvSpPr/>
          <p:nvPr/>
        </p:nvSpPr>
        <p:spPr>
          <a:xfrm>
            <a:off x="3438382" y="7509605"/>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87" name="object 265"/>
          <p:cNvSpPr/>
          <p:nvPr/>
        </p:nvSpPr>
        <p:spPr>
          <a:xfrm>
            <a:off x="3438382" y="7528046"/>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88" name="object 266"/>
          <p:cNvSpPr/>
          <p:nvPr/>
        </p:nvSpPr>
        <p:spPr>
          <a:xfrm>
            <a:off x="3438382" y="7546487"/>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89" name="object 267"/>
          <p:cNvSpPr/>
          <p:nvPr/>
        </p:nvSpPr>
        <p:spPr>
          <a:xfrm>
            <a:off x="3439767" y="7560317"/>
            <a:ext cx="0" cy="46355"/>
          </a:xfrm>
          <a:custGeom>
            <a:avLst/>
            <a:gdLst/>
            <a:ahLst/>
            <a:cxnLst/>
            <a:rect l="l" t="t" r="r" b="b"/>
            <a:pathLst>
              <a:path h="46354">
                <a:moveTo>
                  <a:pt x="0" y="0"/>
                </a:moveTo>
                <a:lnTo>
                  <a:pt x="0" y="46100"/>
                </a:lnTo>
              </a:path>
            </a:pathLst>
          </a:custGeom>
          <a:ln w="3175">
            <a:solidFill>
              <a:srgbClr val="655E5C"/>
            </a:solidFill>
          </a:ln>
        </p:spPr>
        <p:txBody>
          <a:bodyPr wrap="square" lIns="0" tIns="0" rIns="0" bIns="0" rtlCol="0"/>
          <a:lstStyle/>
          <a:p>
            <a:endParaRPr/>
          </a:p>
        </p:txBody>
      </p:sp>
      <p:sp>
        <p:nvSpPr>
          <p:cNvPr id="390" name="object 268"/>
          <p:cNvSpPr/>
          <p:nvPr/>
        </p:nvSpPr>
        <p:spPr>
          <a:xfrm>
            <a:off x="3438382" y="7601807"/>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91" name="object 269"/>
          <p:cNvSpPr/>
          <p:nvPr/>
        </p:nvSpPr>
        <p:spPr>
          <a:xfrm>
            <a:off x="3438382" y="7620248"/>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92" name="object 270"/>
          <p:cNvSpPr/>
          <p:nvPr/>
        </p:nvSpPr>
        <p:spPr>
          <a:xfrm>
            <a:off x="3438382" y="7638688"/>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93" name="object 271"/>
          <p:cNvSpPr/>
          <p:nvPr/>
        </p:nvSpPr>
        <p:spPr>
          <a:xfrm>
            <a:off x="3438382" y="7657129"/>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94" name="object 272"/>
          <p:cNvSpPr/>
          <p:nvPr/>
        </p:nvSpPr>
        <p:spPr>
          <a:xfrm>
            <a:off x="3438382" y="7675569"/>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95" name="object 273"/>
          <p:cNvSpPr/>
          <p:nvPr/>
        </p:nvSpPr>
        <p:spPr>
          <a:xfrm>
            <a:off x="3438382" y="7694009"/>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96" name="object 274"/>
          <p:cNvSpPr/>
          <p:nvPr/>
        </p:nvSpPr>
        <p:spPr>
          <a:xfrm>
            <a:off x="3438382" y="7707960"/>
            <a:ext cx="3175" cy="0"/>
          </a:xfrm>
          <a:custGeom>
            <a:avLst/>
            <a:gdLst/>
            <a:ahLst/>
            <a:cxnLst/>
            <a:rect l="l" t="t" r="r" b="b"/>
            <a:pathLst>
              <a:path w="3175">
                <a:moveTo>
                  <a:pt x="0" y="0"/>
                </a:moveTo>
                <a:lnTo>
                  <a:pt x="2768" y="0"/>
                </a:lnTo>
              </a:path>
            </a:pathLst>
          </a:custGeom>
          <a:ln w="3175">
            <a:solidFill>
              <a:srgbClr val="655E5C"/>
            </a:solidFill>
          </a:ln>
        </p:spPr>
        <p:txBody>
          <a:bodyPr wrap="square" lIns="0" tIns="0" rIns="0" bIns="0" rtlCol="0"/>
          <a:lstStyle/>
          <a:p>
            <a:endParaRPr/>
          </a:p>
        </p:txBody>
      </p:sp>
      <p:sp>
        <p:nvSpPr>
          <p:cNvPr id="397" name="object 275"/>
          <p:cNvSpPr/>
          <p:nvPr/>
        </p:nvSpPr>
        <p:spPr>
          <a:xfrm>
            <a:off x="1076436" y="7343642"/>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98" name="object 276"/>
          <p:cNvSpPr/>
          <p:nvPr/>
        </p:nvSpPr>
        <p:spPr>
          <a:xfrm>
            <a:off x="1077821" y="7339032"/>
            <a:ext cx="0" cy="46355"/>
          </a:xfrm>
          <a:custGeom>
            <a:avLst/>
            <a:gdLst/>
            <a:ahLst/>
            <a:cxnLst/>
            <a:rect l="l" t="t" r="r" b="b"/>
            <a:pathLst>
              <a:path h="46354">
                <a:moveTo>
                  <a:pt x="0" y="0"/>
                </a:moveTo>
                <a:lnTo>
                  <a:pt x="0" y="46100"/>
                </a:lnTo>
              </a:path>
            </a:pathLst>
          </a:custGeom>
          <a:ln w="3175">
            <a:solidFill>
              <a:srgbClr val="655E5C"/>
            </a:solidFill>
          </a:ln>
        </p:spPr>
        <p:txBody>
          <a:bodyPr wrap="square" lIns="0" tIns="0" rIns="0" bIns="0" rtlCol="0"/>
          <a:lstStyle/>
          <a:p>
            <a:endParaRPr/>
          </a:p>
        </p:txBody>
      </p:sp>
      <p:sp>
        <p:nvSpPr>
          <p:cNvPr id="399" name="object 277"/>
          <p:cNvSpPr/>
          <p:nvPr/>
        </p:nvSpPr>
        <p:spPr>
          <a:xfrm>
            <a:off x="1076436" y="7398963"/>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00" name="object 278"/>
          <p:cNvSpPr/>
          <p:nvPr/>
        </p:nvSpPr>
        <p:spPr>
          <a:xfrm>
            <a:off x="1076436" y="7417404"/>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01" name="object 279"/>
          <p:cNvSpPr/>
          <p:nvPr/>
        </p:nvSpPr>
        <p:spPr>
          <a:xfrm>
            <a:off x="1076436" y="7435857"/>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02" name="object 280"/>
          <p:cNvSpPr/>
          <p:nvPr/>
        </p:nvSpPr>
        <p:spPr>
          <a:xfrm>
            <a:off x="1076436" y="7454284"/>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03" name="object 281"/>
          <p:cNvSpPr/>
          <p:nvPr/>
        </p:nvSpPr>
        <p:spPr>
          <a:xfrm>
            <a:off x="1076436" y="7472724"/>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04" name="object 282"/>
          <p:cNvSpPr/>
          <p:nvPr/>
        </p:nvSpPr>
        <p:spPr>
          <a:xfrm>
            <a:off x="1076436" y="7491171"/>
            <a:ext cx="3175" cy="0"/>
          </a:xfrm>
          <a:custGeom>
            <a:avLst/>
            <a:gdLst/>
            <a:ahLst/>
            <a:cxnLst/>
            <a:rect l="l" t="t" r="r" b="b"/>
            <a:pathLst>
              <a:path w="3175">
                <a:moveTo>
                  <a:pt x="0" y="0"/>
                </a:moveTo>
                <a:lnTo>
                  <a:pt x="2768" y="0"/>
                </a:lnTo>
              </a:path>
            </a:pathLst>
          </a:custGeom>
          <a:ln w="9207">
            <a:solidFill>
              <a:srgbClr val="655E5C"/>
            </a:solidFill>
          </a:ln>
        </p:spPr>
        <p:txBody>
          <a:bodyPr wrap="square" lIns="0" tIns="0" rIns="0" bIns="0" rtlCol="0"/>
          <a:lstStyle/>
          <a:p>
            <a:endParaRPr/>
          </a:p>
        </p:txBody>
      </p:sp>
      <p:sp>
        <p:nvSpPr>
          <p:cNvPr id="405" name="object 283"/>
          <p:cNvSpPr/>
          <p:nvPr/>
        </p:nvSpPr>
        <p:spPr>
          <a:xfrm>
            <a:off x="1076436" y="7509605"/>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06" name="object 284"/>
          <p:cNvSpPr/>
          <p:nvPr/>
        </p:nvSpPr>
        <p:spPr>
          <a:xfrm>
            <a:off x="1076436" y="7528046"/>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07" name="object 285"/>
          <p:cNvSpPr/>
          <p:nvPr/>
        </p:nvSpPr>
        <p:spPr>
          <a:xfrm>
            <a:off x="1076436" y="7546487"/>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08" name="object 286"/>
          <p:cNvSpPr/>
          <p:nvPr/>
        </p:nvSpPr>
        <p:spPr>
          <a:xfrm>
            <a:off x="1076436" y="7564927"/>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09" name="object 287"/>
          <p:cNvSpPr/>
          <p:nvPr/>
        </p:nvSpPr>
        <p:spPr>
          <a:xfrm>
            <a:off x="1076436" y="7583367"/>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10" name="object 288"/>
          <p:cNvSpPr/>
          <p:nvPr/>
        </p:nvSpPr>
        <p:spPr>
          <a:xfrm>
            <a:off x="1076436" y="7601807"/>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11" name="object 289"/>
          <p:cNvSpPr/>
          <p:nvPr/>
        </p:nvSpPr>
        <p:spPr>
          <a:xfrm>
            <a:off x="1076436" y="7620248"/>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12" name="object 290"/>
          <p:cNvSpPr/>
          <p:nvPr/>
        </p:nvSpPr>
        <p:spPr>
          <a:xfrm>
            <a:off x="1076436" y="7638688"/>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13" name="object 291"/>
          <p:cNvSpPr/>
          <p:nvPr/>
        </p:nvSpPr>
        <p:spPr>
          <a:xfrm>
            <a:off x="1076436" y="7657129"/>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14" name="object 292"/>
          <p:cNvSpPr/>
          <p:nvPr/>
        </p:nvSpPr>
        <p:spPr>
          <a:xfrm>
            <a:off x="1076436" y="7675569"/>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15" name="object 293"/>
          <p:cNvSpPr/>
          <p:nvPr/>
        </p:nvSpPr>
        <p:spPr>
          <a:xfrm>
            <a:off x="1076436" y="7694009"/>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16" name="object 294"/>
          <p:cNvSpPr/>
          <p:nvPr/>
        </p:nvSpPr>
        <p:spPr>
          <a:xfrm>
            <a:off x="1076436" y="7707960"/>
            <a:ext cx="3175" cy="0"/>
          </a:xfrm>
          <a:custGeom>
            <a:avLst/>
            <a:gdLst/>
            <a:ahLst/>
            <a:cxnLst/>
            <a:rect l="l" t="t" r="r" b="b"/>
            <a:pathLst>
              <a:path w="3175">
                <a:moveTo>
                  <a:pt x="0" y="0"/>
                </a:moveTo>
                <a:lnTo>
                  <a:pt x="2768" y="0"/>
                </a:lnTo>
              </a:path>
            </a:pathLst>
          </a:custGeom>
          <a:ln w="3175">
            <a:solidFill>
              <a:srgbClr val="655E5C"/>
            </a:solidFill>
          </a:ln>
        </p:spPr>
        <p:txBody>
          <a:bodyPr wrap="square" lIns="0" tIns="0" rIns="0" bIns="0" rtlCol="0"/>
          <a:lstStyle/>
          <a:p>
            <a:endParaRPr/>
          </a:p>
        </p:txBody>
      </p:sp>
      <p:sp>
        <p:nvSpPr>
          <p:cNvPr id="417" name="object 295"/>
          <p:cNvSpPr/>
          <p:nvPr/>
        </p:nvSpPr>
        <p:spPr>
          <a:xfrm>
            <a:off x="3236757" y="7846499"/>
            <a:ext cx="738505" cy="0"/>
          </a:xfrm>
          <a:custGeom>
            <a:avLst/>
            <a:gdLst/>
            <a:ahLst/>
            <a:cxnLst/>
            <a:rect l="l" t="t" r="r" b="b"/>
            <a:pathLst>
              <a:path w="738504">
                <a:moveTo>
                  <a:pt x="0" y="0"/>
                </a:moveTo>
                <a:lnTo>
                  <a:pt x="738136" y="0"/>
                </a:lnTo>
              </a:path>
            </a:pathLst>
          </a:custGeom>
          <a:ln w="3175">
            <a:solidFill>
              <a:srgbClr val="655E5C"/>
            </a:solidFill>
          </a:ln>
        </p:spPr>
        <p:txBody>
          <a:bodyPr wrap="square" lIns="0" tIns="0" rIns="0" bIns="0" rtlCol="0"/>
          <a:lstStyle/>
          <a:p>
            <a:endParaRPr/>
          </a:p>
        </p:txBody>
      </p:sp>
      <p:sp>
        <p:nvSpPr>
          <p:cNvPr id="418" name="object 296"/>
          <p:cNvSpPr/>
          <p:nvPr/>
        </p:nvSpPr>
        <p:spPr>
          <a:xfrm>
            <a:off x="653387" y="8380216"/>
            <a:ext cx="2362200" cy="3175"/>
          </a:xfrm>
          <a:custGeom>
            <a:avLst/>
            <a:gdLst/>
            <a:ahLst/>
            <a:cxnLst/>
            <a:rect l="l" t="t" r="r" b="b"/>
            <a:pathLst>
              <a:path w="2362200" h="3175">
                <a:moveTo>
                  <a:pt x="365099" y="0"/>
                </a:moveTo>
                <a:lnTo>
                  <a:pt x="0" y="0"/>
                </a:lnTo>
                <a:lnTo>
                  <a:pt x="0" y="2768"/>
                </a:lnTo>
                <a:lnTo>
                  <a:pt x="2361946" y="2768"/>
                </a:lnTo>
                <a:lnTo>
                  <a:pt x="2361946" y="2463"/>
                </a:lnTo>
                <a:lnTo>
                  <a:pt x="368185" y="2463"/>
                </a:lnTo>
                <a:lnTo>
                  <a:pt x="365099" y="0"/>
                </a:lnTo>
                <a:close/>
              </a:path>
              <a:path w="2362200" h="3175">
                <a:moveTo>
                  <a:pt x="2361946" y="0"/>
                </a:moveTo>
                <a:lnTo>
                  <a:pt x="369544" y="0"/>
                </a:lnTo>
                <a:lnTo>
                  <a:pt x="369912" y="304"/>
                </a:lnTo>
                <a:lnTo>
                  <a:pt x="368185" y="2463"/>
                </a:lnTo>
                <a:lnTo>
                  <a:pt x="2361946" y="2463"/>
                </a:lnTo>
                <a:lnTo>
                  <a:pt x="2361946" y="0"/>
                </a:lnTo>
                <a:close/>
              </a:path>
            </a:pathLst>
          </a:custGeom>
          <a:solidFill>
            <a:srgbClr val="655E5C"/>
          </a:solidFill>
        </p:spPr>
        <p:txBody>
          <a:bodyPr wrap="square" lIns="0" tIns="0" rIns="0" bIns="0" rtlCol="0"/>
          <a:lstStyle/>
          <a:p>
            <a:endParaRPr/>
          </a:p>
        </p:txBody>
      </p:sp>
      <p:sp>
        <p:nvSpPr>
          <p:cNvPr id="419" name="object 297"/>
          <p:cNvSpPr/>
          <p:nvPr/>
        </p:nvSpPr>
        <p:spPr>
          <a:xfrm>
            <a:off x="653387" y="8455425"/>
            <a:ext cx="2362200" cy="0"/>
          </a:xfrm>
          <a:custGeom>
            <a:avLst/>
            <a:gdLst/>
            <a:ahLst/>
            <a:cxnLst/>
            <a:rect l="l" t="t" r="r" b="b"/>
            <a:pathLst>
              <a:path w="2362200">
                <a:moveTo>
                  <a:pt x="0" y="0"/>
                </a:moveTo>
                <a:lnTo>
                  <a:pt x="2361946" y="0"/>
                </a:lnTo>
              </a:path>
            </a:pathLst>
          </a:custGeom>
          <a:ln w="3175">
            <a:solidFill>
              <a:srgbClr val="655E5C"/>
            </a:solidFill>
          </a:ln>
        </p:spPr>
        <p:txBody>
          <a:bodyPr wrap="square" lIns="0" tIns="0" rIns="0" bIns="0" rtlCol="0"/>
          <a:lstStyle/>
          <a:p>
            <a:endParaRPr/>
          </a:p>
        </p:txBody>
      </p:sp>
      <p:sp>
        <p:nvSpPr>
          <p:cNvPr id="420" name="object 298"/>
          <p:cNvSpPr/>
          <p:nvPr/>
        </p:nvSpPr>
        <p:spPr>
          <a:xfrm>
            <a:off x="653387" y="8529237"/>
            <a:ext cx="2362200" cy="0"/>
          </a:xfrm>
          <a:custGeom>
            <a:avLst/>
            <a:gdLst/>
            <a:ahLst/>
            <a:cxnLst/>
            <a:rect l="l" t="t" r="r" b="b"/>
            <a:pathLst>
              <a:path w="2362200">
                <a:moveTo>
                  <a:pt x="0" y="0"/>
                </a:moveTo>
                <a:lnTo>
                  <a:pt x="2361946" y="0"/>
                </a:lnTo>
              </a:path>
            </a:pathLst>
          </a:custGeom>
          <a:ln w="3175">
            <a:solidFill>
              <a:srgbClr val="655E5C"/>
            </a:solidFill>
          </a:ln>
        </p:spPr>
        <p:txBody>
          <a:bodyPr wrap="square" lIns="0" tIns="0" rIns="0" bIns="0" rtlCol="0"/>
          <a:lstStyle/>
          <a:p>
            <a:endParaRPr/>
          </a:p>
        </p:txBody>
      </p:sp>
      <p:sp>
        <p:nvSpPr>
          <p:cNvPr id="421" name="object 299"/>
          <p:cNvSpPr/>
          <p:nvPr/>
        </p:nvSpPr>
        <p:spPr>
          <a:xfrm>
            <a:off x="653387" y="8603038"/>
            <a:ext cx="2362200" cy="0"/>
          </a:xfrm>
          <a:custGeom>
            <a:avLst/>
            <a:gdLst/>
            <a:ahLst/>
            <a:cxnLst/>
            <a:rect l="l" t="t" r="r" b="b"/>
            <a:pathLst>
              <a:path w="2362200">
                <a:moveTo>
                  <a:pt x="0" y="0"/>
                </a:moveTo>
                <a:lnTo>
                  <a:pt x="2361946" y="0"/>
                </a:lnTo>
              </a:path>
            </a:pathLst>
          </a:custGeom>
          <a:ln w="3175">
            <a:solidFill>
              <a:srgbClr val="655E5C"/>
            </a:solidFill>
          </a:ln>
        </p:spPr>
        <p:txBody>
          <a:bodyPr wrap="square" lIns="0" tIns="0" rIns="0" bIns="0" rtlCol="0"/>
          <a:lstStyle/>
          <a:p>
            <a:endParaRPr/>
          </a:p>
        </p:txBody>
      </p:sp>
      <p:sp>
        <p:nvSpPr>
          <p:cNvPr id="422" name="object 300"/>
          <p:cNvSpPr/>
          <p:nvPr/>
        </p:nvSpPr>
        <p:spPr>
          <a:xfrm>
            <a:off x="653387" y="8676850"/>
            <a:ext cx="2362200" cy="0"/>
          </a:xfrm>
          <a:custGeom>
            <a:avLst/>
            <a:gdLst/>
            <a:ahLst/>
            <a:cxnLst/>
            <a:rect l="l" t="t" r="r" b="b"/>
            <a:pathLst>
              <a:path w="2362200">
                <a:moveTo>
                  <a:pt x="0" y="0"/>
                </a:moveTo>
                <a:lnTo>
                  <a:pt x="2361946" y="0"/>
                </a:lnTo>
              </a:path>
            </a:pathLst>
          </a:custGeom>
          <a:ln w="3175">
            <a:solidFill>
              <a:srgbClr val="655E5C"/>
            </a:solidFill>
          </a:ln>
        </p:spPr>
        <p:txBody>
          <a:bodyPr wrap="square" lIns="0" tIns="0" rIns="0" bIns="0" rtlCol="0"/>
          <a:lstStyle/>
          <a:p>
            <a:endParaRPr/>
          </a:p>
        </p:txBody>
      </p:sp>
      <p:sp>
        <p:nvSpPr>
          <p:cNvPr id="423" name="object 301"/>
          <p:cNvSpPr/>
          <p:nvPr/>
        </p:nvSpPr>
        <p:spPr>
          <a:xfrm>
            <a:off x="653387" y="8750650"/>
            <a:ext cx="2362200" cy="0"/>
          </a:xfrm>
          <a:custGeom>
            <a:avLst/>
            <a:gdLst/>
            <a:ahLst/>
            <a:cxnLst/>
            <a:rect l="l" t="t" r="r" b="b"/>
            <a:pathLst>
              <a:path w="2362200">
                <a:moveTo>
                  <a:pt x="0" y="0"/>
                </a:moveTo>
                <a:lnTo>
                  <a:pt x="2361946" y="0"/>
                </a:lnTo>
              </a:path>
            </a:pathLst>
          </a:custGeom>
          <a:ln w="3175">
            <a:solidFill>
              <a:srgbClr val="655E5C"/>
            </a:solidFill>
          </a:ln>
        </p:spPr>
        <p:txBody>
          <a:bodyPr wrap="square" lIns="0" tIns="0" rIns="0" bIns="0" rtlCol="0"/>
          <a:lstStyle/>
          <a:p>
            <a:endParaRPr/>
          </a:p>
        </p:txBody>
      </p:sp>
      <p:sp>
        <p:nvSpPr>
          <p:cNvPr id="424" name="object 302"/>
          <p:cNvSpPr/>
          <p:nvPr/>
        </p:nvSpPr>
        <p:spPr>
          <a:xfrm>
            <a:off x="653387" y="8824462"/>
            <a:ext cx="2362200" cy="0"/>
          </a:xfrm>
          <a:custGeom>
            <a:avLst/>
            <a:gdLst/>
            <a:ahLst/>
            <a:cxnLst/>
            <a:rect l="l" t="t" r="r" b="b"/>
            <a:pathLst>
              <a:path w="2362200">
                <a:moveTo>
                  <a:pt x="0" y="0"/>
                </a:moveTo>
                <a:lnTo>
                  <a:pt x="2361946" y="0"/>
                </a:lnTo>
              </a:path>
            </a:pathLst>
          </a:custGeom>
          <a:ln w="3175">
            <a:solidFill>
              <a:srgbClr val="655E5C"/>
            </a:solidFill>
          </a:ln>
        </p:spPr>
        <p:txBody>
          <a:bodyPr wrap="square" lIns="0" tIns="0" rIns="0" bIns="0" rtlCol="0"/>
          <a:lstStyle/>
          <a:p>
            <a:endParaRPr/>
          </a:p>
        </p:txBody>
      </p:sp>
      <p:sp>
        <p:nvSpPr>
          <p:cNvPr id="425" name="object 303"/>
          <p:cNvSpPr/>
          <p:nvPr/>
        </p:nvSpPr>
        <p:spPr>
          <a:xfrm>
            <a:off x="653387" y="8898261"/>
            <a:ext cx="2362200" cy="0"/>
          </a:xfrm>
          <a:custGeom>
            <a:avLst/>
            <a:gdLst/>
            <a:ahLst/>
            <a:cxnLst/>
            <a:rect l="l" t="t" r="r" b="b"/>
            <a:pathLst>
              <a:path w="2362200">
                <a:moveTo>
                  <a:pt x="0" y="0"/>
                </a:moveTo>
                <a:lnTo>
                  <a:pt x="2361946" y="0"/>
                </a:lnTo>
              </a:path>
            </a:pathLst>
          </a:custGeom>
          <a:ln w="3175">
            <a:solidFill>
              <a:srgbClr val="655E5C"/>
            </a:solidFill>
          </a:ln>
        </p:spPr>
        <p:txBody>
          <a:bodyPr wrap="square" lIns="0" tIns="0" rIns="0" bIns="0" rtlCol="0"/>
          <a:lstStyle/>
          <a:p>
            <a:endParaRPr/>
          </a:p>
        </p:txBody>
      </p:sp>
      <p:sp>
        <p:nvSpPr>
          <p:cNvPr id="426" name="object 304"/>
          <p:cNvSpPr/>
          <p:nvPr/>
        </p:nvSpPr>
        <p:spPr>
          <a:xfrm>
            <a:off x="542681" y="8975567"/>
            <a:ext cx="2468880" cy="0"/>
          </a:xfrm>
          <a:custGeom>
            <a:avLst/>
            <a:gdLst/>
            <a:ahLst/>
            <a:cxnLst/>
            <a:rect l="l" t="t" r="r" b="b"/>
            <a:pathLst>
              <a:path w="2468880">
                <a:moveTo>
                  <a:pt x="0" y="0"/>
                </a:moveTo>
                <a:lnTo>
                  <a:pt x="2468511" y="0"/>
                </a:lnTo>
              </a:path>
            </a:pathLst>
          </a:custGeom>
          <a:ln w="3175">
            <a:solidFill>
              <a:srgbClr val="655E5C"/>
            </a:solidFill>
          </a:ln>
        </p:spPr>
        <p:txBody>
          <a:bodyPr wrap="square" lIns="0" tIns="0" rIns="0" bIns="0" rtlCol="0"/>
          <a:lstStyle/>
          <a:p>
            <a:endParaRPr/>
          </a:p>
        </p:txBody>
      </p:sp>
      <p:sp>
        <p:nvSpPr>
          <p:cNvPr id="427" name="object 305"/>
          <p:cNvSpPr/>
          <p:nvPr/>
        </p:nvSpPr>
        <p:spPr>
          <a:xfrm>
            <a:off x="542681" y="8971121"/>
            <a:ext cx="3432810" cy="0"/>
          </a:xfrm>
          <a:custGeom>
            <a:avLst/>
            <a:gdLst/>
            <a:ahLst/>
            <a:cxnLst/>
            <a:rect l="l" t="t" r="r" b="b"/>
            <a:pathLst>
              <a:path w="3432810">
                <a:moveTo>
                  <a:pt x="0" y="0"/>
                </a:moveTo>
                <a:lnTo>
                  <a:pt x="3432213" y="0"/>
                </a:lnTo>
              </a:path>
            </a:pathLst>
          </a:custGeom>
          <a:ln w="6350">
            <a:solidFill>
              <a:srgbClr val="655E5C"/>
            </a:solidFill>
          </a:ln>
        </p:spPr>
        <p:txBody>
          <a:bodyPr wrap="square" lIns="0" tIns="0" rIns="0" bIns="0" rtlCol="0"/>
          <a:lstStyle/>
          <a:p>
            <a:endParaRPr/>
          </a:p>
        </p:txBody>
      </p:sp>
      <p:sp>
        <p:nvSpPr>
          <p:cNvPr id="428" name="object 306"/>
          <p:cNvSpPr/>
          <p:nvPr/>
        </p:nvSpPr>
        <p:spPr>
          <a:xfrm>
            <a:off x="3019498" y="8975096"/>
            <a:ext cx="955675" cy="0"/>
          </a:xfrm>
          <a:custGeom>
            <a:avLst/>
            <a:gdLst/>
            <a:ahLst/>
            <a:cxnLst/>
            <a:rect l="l" t="t" r="r" b="b"/>
            <a:pathLst>
              <a:path w="955675">
                <a:moveTo>
                  <a:pt x="0" y="0"/>
                </a:moveTo>
                <a:lnTo>
                  <a:pt x="955395" y="0"/>
                </a:lnTo>
              </a:path>
            </a:pathLst>
          </a:custGeom>
          <a:ln w="3175">
            <a:solidFill>
              <a:srgbClr val="655E5C"/>
            </a:solidFill>
          </a:ln>
        </p:spPr>
        <p:txBody>
          <a:bodyPr wrap="square" lIns="0" tIns="0" rIns="0" bIns="0" rtlCol="0"/>
          <a:lstStyle/>
          <a:p>
            <a:endParaRPr/>
          </a:p>
        </p:txBody>
      </p:sp>
      <p:sp>
        <p:nvSpPr>
          <p:cNvPr id="429" name="object 307"/>
          <p:cNvSpPr/>
          <p:nvPr/>
        </p:nvSpPr>
        <p:spPr>
          <a:xfrm>
            <a:off x="3011192" y="9139676"/>
            <a:ext cx="963930" cy="0"/>
          </a:xfrm>
          <a:custGeom>
            <a:avLst/>
            <a:gdLst/>
            <a:ahLst/>
            <a:cxnLst/>
            <a:rect l="l" t="t" r="r" b="b"/>
            <a:pathLst>
              <a:path w="963929">
                <a:moveTo>
                  <a:pt x="0" y="0"/>
                </a:moveTo>
                <a:lnTo>
                  <a:pt x="963701" y="0"/>
                </a:lnTo>
              </a:path>
            </a:pathLst>
          </a:custGeom>
          <a:ln w="8889">
            <a:solidFill>
              <a:srgbClr val="655E5C"/>
            </a:solidFill>
          </a:ln>
        </p:spPr>
        <p:txBody>
          <a:bodyPr wrap="square" lIns="0" tIns="0" rIns="0" bIns="0" rtlCol="0"/>
          <a:lstStyle/>
          <a:p>
            <a:endParaRPr/>
          </a:p>
        </p:txBody>
      </p:sp>
      <p:sp>
        <p:nvSpPr>
          <p:cNvPr id="430" name="object 308"/>
          <p:cNvSpPr/>
          <p:nvPr/>
        </p:nvSpPr>
        <p:spPr>
          <a:xfrm>
            <a:off x="3015345" y="8973941"/>
            <a:ext cx="0" cy="161290"/>
          </a:xfrm>
          <a:custGeom>
            <a:avLst/>
            <a:gdLst/>
            <a:ahLst/>
            <a:cxnLst/>
            <a:rect l="l" t="t" r="r" b="b"/>
            <a:pathLst>
              <a:path h="161290">
                <a:moveTo>
                  <a:pt x="0" y="0"/>
                </a:moveTo>
                <a:lnTo>
                  <a:pt x="0" y="161289"/>
                </a:lnTo>
              </a:path>
            </a:pathLst>
          </a:custGeom>
          <a:ln w="8305">
            <a:solidFill>
              <a:srgbClr val="655E5C"/>
            </a:solidFill>
          </a:ln>
        </p:spPr>
        <p:txBody>
          <a:bodyPr wrap="square" lIns="0" tIns="0" rIns="0" bIns="0" rtlCol="0"/>
          <a:lstStyle/>
          <a:p>
            <a:endParaRPr/>
          </a:p>
        </p:txBody>
      </p:sp>
      <p:sp>
        <p:nvSpPr>
          <p:cNvPr id="431" name="object 309"/>
          <p:cNvSpPr/>
          <p:nvPr/>
        </p:nvSpPr>
        <p:spPr>
          <a:xfrm>
            <a:off x="570887" y="8007242"/>
            <a:ext cx="3353066" cy="1168946"/>
          </a:xfrm>
          <a:prstGeom prst="rect">
            <a:avLst/>
          </a:prstGeom>
          <a:blipFill>
            <a:blip r:embed="rId7" cstate="print"/>
            <a:stretch>
              <a:fillRect/>
            </a:stretch>
          </a:blipFill>
        </p:spPr>
        <p:txBody>
          <a:bodyPr wrap="square" lIns="0" tIns="0" rIns="0" bIns="0" rtlCol="0"/>
          <a:lstStyle/>
          <a:p>
            <a:endParaRPr/>
          </a:p>
        </p:txBody>
      </p:sp>
      <p:sp>
        <p:nvSpPr>
          <p:cNvPr id="432" name="object 310"/>
          <p:cNvSpPr/>
          <p:nvPr/>
        </p:nvSpPr>
        <p:spPr>
          <a:xfrm>
            <a:off x="2422751" y="9230417"/>
            <a:ext cx="203200" cy="203200"/>
          </a:xfrm>
          <a:custGeom>
            <a:avLst/>
            <a:gdLst/>
            <a:ahLst/>
            <a:cxnLst/>
            <a:rect l="l" t="t" r="r" b="b"/>
            <a:pathLst>
              <a:path w="203200" h="203200">
                <a:moveTo>
                  <a:pt x="101485" y="0"/>
                </a:moveTo>
                <a:lnTo>
                  <a:pt x="61973" y="7977"/>
                </a:lnTo>
                <a:lnTo>
                  <a:pt x="29716" y="29732"/>
                </a:lnTo>
                <a:lnTo>
                  <a:pt x="7972" y="61995"/>
                </a:lnTo>
                <a:lnTo>
                  <a:pt x="0" y="101498"/>
                </a:lnTo>
                <a:lnTo>
                  <a:pt x="7974" y="141003"/>
                </a:lnTo>
                <a:lnTo>
                  <a:pt x="29721" y="173258"/>
                </a:lnTo>
                <a:lnTo>
                  <a:pt x="61979" y="195004"/>
                </a:lnTo>
                <a:lnTo>
                  <a:pt x="101485" y="202984"/>
                </a:lnTo>
                <a:lnTo>
                  <a:pt x="140990" y="195004"/>
                </a:lnTo>
                <a:lnTo>
                  <a:pt x="156525" y="184531"/>
                </a:lnTo>
                <a:lnTo>
                  <a:pt x="101485" y="184531"/>
                </a:lnTo>
                <a:lnTo>
                  <a:pt x="84741" y="182845"/>
                </a:lnTo>
                <a:lnTo>
                  <a:pt x="42760" y="160210"/>
                </a:lnTo>
                <a:lnTo>
                  <a:pt x="20136" y="118242"/>
                </a:lnTo>
                <a:lnTo>
                  <a:pt x="18453" y="101498"/>
                </a:lnTo>
                <a:lnTo>
                  <a:pt x="20136" y="84759"/>
                </a:lnTo>
                <a:lnTo>
                  <a:pt x="42760" y="42786"/>
                </a:lnTo>
                <a:lnTo>
                  <a:pt x="84741" y="20138"/>
                </a:lnTo>
                <a:lnTo>
                  <a:pt x="101485" y="18453"/>
                </a:lnTo>
                <a:lnTo>
                  <a:pt x="156522" y="18453"/>
                </a:lnTo>
                <a:lnTo>
                  <a:pt x="140990" y="7977"/>
                </a:lnTo>
                <a:lnTo>
                  <a:pt x="101485" y="0"/>
                </a:lnTo>
                <a:close/>
              </a:path>
              <a:path w="203200" h="203200">
                <a:moveTo>
                  <a:pt x="156522" y="18453"/>
                </a:moveTo>
                <a:lnTo>
                  <a:pt x="101485" y="18453"/>
                </a:lnTo>
                <a:lnTo>
                  <a:pt x="118228" y="20138"/>
                </a:lnTo>
                <a:lnTo>
                  <a:pt x="133804" y="24976"/>
                </a:lnTo>
                <a:lnTo>
                  <a:pt x="170339" y="55081"/>
                </a:lnTo>
                <a:lnTo>
                  <a:pt x="184518" y="101498"/>
                </a:lnTo>
                <a:lnTo>
                  <a:pt x="182827" y="118242"/>
                </a:lnTo>
                <a:lnTo>
                  <a:pt x="160197" y="160210"/>
                </a:lnTo>
                <a:lnTo>
                  <a:pt x="118230" y="182845"/>
                </a:lnTo>
                <a:lnTo>
                  <a:pt x="101485" y="184531"/>
                </a:lnTo>
                <a:lnTo>
                  <a:pt x="156525" y="184531"/>
                </a:lnTo>
                <a:lnTo>
                  <a:pt x="173245" y="173258"/>
                </a:lnTo>
                <a:lnTo>
                  <a:pt x="194992" y="141003"/>
                </a:lnTo>
                <a:lnTo>
                  <a:pt x="202971" y="101498"/>
                </a:lnTo>
                <a:lnTo>
                  <a:pt x="194992" y="61995"/>
                </a:lnTo>
                <a:lnTo>
                  <a:pt x="173245" y="29732"/>
                </a:lnTo>
                <a:lnTo>
                  <a:pt x="156522" y="18453"/>
                </a:lnTo>
                <a:close/>
              </a:path>
            </a:pathLst>
          </a:custGeom>
          <a:solidFill>
            <a:srgbClr val="EEEEEE"/>
          </a:solidFill>
        </p:spPr>
        <p:txBody>
          <a:bodyPr wrap="square" lIns="0" tIns="0" rIns="0" bIns="0" rtlCol="0"/>
          <a:lstStyle/>
          <a:p>
            <a:endParaRPr/>
          </a:p>
        </p:txBody>
      </p:sp>
      <p:sp>
        <p:nvSpPr>
          <p:cNvPr id="433" name="object 311"/>
          <p:cNvSpPr/>
          <p:nvPr/>
        </p:nvSpPr>
        <p:spPr>
          <a:xfrm>
            <a:off x="2500373" y="9306237"/>
            <a:ext cx="48260" cy="53975"/>
          </a:xfrm>
          <a:custGeom>
            <a:avLst/>
            <a:gdLst/>
            <a:ahLst/>
            <a:cxnLst/>
            <a:rect l="l" t="t" r="r" b="b"/>
            <a:pathLst>
              <a:path w="48260" h="53975">
                <a:moveTo>
                  <a:pt x="0" y="3683"/>
                </a:moveTo>
                <a:lnTo>
                  <a:pt x="0" y="46240"/>
                </a:lnTo>
                <a:lnTo>
                  <a:pt x="4279" y="46240"/>
                </a:lnTo>
                <a:lnTo>
                  <a:pt x="4279" y="43713"/>
                </a:lnTo>
                <a:lnTo>
                  <a:pt x="20904" y="43713"/>
                </a:lnTo>
                <a:lnTo>
                  <a:pt x="20904" y="39852"/>
                </a:lnTo>
                <a:lnTo>
                  <a:pt x="4279" y="39852"/>
                </a:lnTo>
                <a:lnTo>
                  <a:pt x="4279" y="24701"/>
                </a:lnTo>
                <a:lnTo>
                  <a:pt x="20840" y="24701"/>
                </a:lnTo>
                <a:lnTo>
                  <a:pt x="20840" y="20828"/>
                </a:lnTo>
                <a:lnTo>
                  <a:pt x="4279" y="20828"/>
                </a:lnTo>
                <a:lnTo>
                  <a:pt x="4279" y="8369"/>
                </a:lnTo>
                <a:lnTo>
                  <a:pt x="12293" y="6959"/>
                </a:lnTo>
                <a:lnTo>
                  <a:pt x="15989" y="6032"/>
                </a:lnTo>
                <a:lnTo>
                  <a:pt x="19894" y="4508"/>
                </a:lnTo>
                <a:lnTo>
                  <a:pt x="3225" y="4508"/>
                </a:lnTo>
                <a:lnTo>
                  <a:pt x="0" y="3683"/>
                </a:lnTo>
                <a:close/>
              </a:path>
              <a:path w="48260" h="53975">
                <a:moveTo>
                  <a:pt x="20078" y="0"/>
                </a:moveTo>
                <a:lnTo>
                  <a:pt x="13766" y="2463"/>
                </a:lnTo>
                <a:lnTo>
                  <a:pt x="9956" y="3454"/>
                </a:lnTo>
                <a:lnTo>
                  <a:pt x="3225" y="4508"/>
                </a:lnTo>
                <a:lnTo>
                  <a:pt x="19894" y="4508"/>
                </a:lnTo>
                <a:lnTo>
                  <a:pt x="22009" y="3683"/>
                </a:lnTo>
                <a:lnTo>
                  <a:pt x="20078" y="0"/>
                </a:lnTo>
                <a:close/>
              </a:path>
              <a:path w="48260" h="53975">
                <a:moveTo>
                  <a:pt x="48107" y="3162"/>
                </a:moveTo>
                <a:lnTo>
                  <a:pt x="25400" y="3162"/>
                </a:lnTo>
                <a:lnTo>
                  <a:pt x="25400" y="53492"/>
                </a:lnTo>
                <a:lnTo>
                  <a:pt x="29679" y="53492"/>
                </a:lnTo>
                <a:lnTo>
                  <a:pt x="29679" y="7023"/>
                </a:lnTo>
                <a:lnTo>
                  <a:pt x="48102" y="7023"/>
                </a:lnTo>
                <a:lnTo>
                  <a:pt x="48107" y="3162"/>
                </a:lnTo>
                <a:close/>
              </a:path>
              <a:path w="48260" h="53975">
                <a:moveTo>
                  <a:pt x="33947" y="39382"/>
                </a:moveTo>
                <a:lnTo>
                  <a:pt x="35407" y="43776"/>
                </a:lnTo>
                <a:lnTo>
                  <a:pt x="46126" y="43713"/>
                </a:lnTo>
                <a:lnTo>
                  <a:pt x="48056" y="42138"/>
                </a:lnTo>
                <a:lnTo>
                  <a:pt x="48060" y="39674"/>
                </a:lnTo>
                <a:lnTo>
                  <a:pt x="42849" y="39674"/>
                </a:lnTo>
                <a:lnTo>
                  <a:pt x="37338" y="39624"/>
                </a:lnTo>
                <a:lnTo>
                  <a:pt x="35356" y="39497"/>
                </a:lnTo>
                <a:lnTo>
                  <a:pt x="33947" y="39382"/>
                </a:lnTo>
                <a:close/>
              </a:path>
              <a:path w="48260" h="53975">
                <a:moveTo>
                  <a:pt x="48102" y="7023"/>
                </a:moveTo>
                <a:lnTo>
                  <a:pt x="43840" y="7023"/>
                </a:lnTo>
                <a:lnTo>
                  <a:pt x="43840" y="39039"/>
                </a:lnTo>
                <a:lnTo>
                  <a:pt x="42849" y="39674"/>
                </a:lnTo>
                <a:lnTo>
                  <a:pt x="48060" y="39674"/>
                </a:lnTo>
                <a:lnTo>
                  <a:pt x="48102" y="7023"/>
                </a:lnTo>
                <a:close/>
              </a:path>
            </a:pathLst>
          </a:custGeom>
          <a:solidFill>
            <a:srgbClr val="BCBDBD"/>
          </a:solidFill>
        </p:spPr>
        <p:txBody>
          <a:bodyPr wrap="square" lIns="0" tIns="0" rIns="0" bIns="0" rtlCol="0"/>
          <a:lstStyle/>
          <a:p>
            <a:endParaRPr/>
          </a:p>
        </p:txBody>
      </p:sp>
      <p:sp>
        <p:nvSpPr>
          <p:cNvPr id="434" name="object 312"/>
          <p:cNvSpPr/>
          <p:nvPr/>
        </p:nvSpPr>
        <p:spPr>
          <a:xfrm>
            <a:off x="456143" y="7138410"/>
            <a:ext cx="2333383" cy="775144"/>
          </a:xfrm>
          <a:prstGeom prst="rect">
            <a:avLst/>
          </a:prstGeom>
          <a:blipFill>
            <a:blip r:embed="rId8" cstate="print"/>
            <a:stretch>
              <a:fillRect/>
            </a:stretch>
          </a:blipFill>
        </p:spPr>
        <p:txBody>
          <a:bodyPr wrap="square" lIns="0" tIns="0" rIns="0" bIns="0" rtlCol="0"/>
          <a:lstStyle/>
          <a:p>
            <a:endParaRPr/>
          </a:p>
        </p:txBody>
      </p:sp>
      <p:sp>
        <p:nvSpPr>
          <p:cNvPr id="435" name="object 313"/>
          <p:cNvSpPr/>
          <p:nvPr/>
        </p:nvSpPr>
        <p:spPr>
          <a:xfrm>
            <a:off x="2916514" y="7819930"/>
            <a:ext cx="229870" cy="54610"/>
          </a:xfrm>
          <a:custGeom>
            <a:avLst/>
            <a:gdLst/>
            <a:ahLst/>
            <a:cxnLst/>
            <a:rect l="l" t="t" r="r" b="b"/>
            <a:pathLst>
              <a:path w="229869" h="54609">
                <a:moveTo>
                  <a:pt x="195313" y="45478"/>
                </a:moveTo>
                <a:lnTo>
                  <a:pt x="189750" y="45478"/>
                </a:lnTo>
                <a:lnTo>
                  <a:pt x="188455" y="47701"/>
                </a:lnTo>
                <a:lnTo>
                  <a:pt x="184416" y="48983"/>
                </a:lnTo>
                <a:lnTo>
                  <a:pt x="177342" y="49390"/>
                </a:lnTo>
                <a:lnTo>
                  <a:pt x="180682" y="54368"/>
                </a:lnTo>
                <a:lnTo>
                  <a:pt x="188810" y="53378"/>
                </a:lnTo>
                <a:lnTo>
                  <a:pt x="193497" y="50558"/>
                </a:lnTo>
                <a:lnTo>
                  <a:pt x="195313" y="45478"/>
                </a:lnTo>
                <a:close/>
              </a:path>
              <a:path w="229869" h="54609">
                <a:moveTo>
                  <a:pt x="214972" y="45478"/>
                </a:moveTo>
                <a:lnTo>
                  <a:pt x="209524" y="45478"/>
                </a:lnTo>
                <a:lnTo>
                  <a:pt x="209524" y="54254"/>
                </a:lnTo>
                <a:lnTo>
                  <a:pt x="214972" y="54254"/>
                </a:lnTo>
                <a:lnTo>
                  <a:pt x="214972" y="45478"/>
                </a:lnTo>
                <a:close/>
              </a:path>
              <a:path w="229869" h="54609">
                <a:moveTo>
                  <a:pt x="229831" y="40500"/>
                </a:moveTo>
                <a:lnTo>
                  <a:pt x="175996" y="40500"/>
                </a:lnTo>
                <a:lnTo>
                  <a:pt x="175996" y="45478"/>
                </a:lnTo>
                <a:lnTo>
                  <a:pt x="229831" y="45478"/>
                </a:lnTo>
                <a:lnTo>
                  <a:pt x="229831" y="40500"/>
                </a:lnTo>
                <a:close/>
              </a:path>
              <a:path w="229869" h="54609">
                <a:moveTo>
                  <a:pt x="196240" y="37452"/>
                </a:moveTo>
                <a:lnTo>
                  <a:pt x="190804" y="37452"/>
                </a:lnTo>
                <a:lnTo>
                  <a:pt x="190690" y="40500"/>
                </a:lnTo>
                <a:lnTo>
                  <a:pt x="196189" y="40500"/>
                </a:lnTo>
                <a:lnTo>
                  <a:pt x="196240" y="37452"/>
                </a:lnTo>
                <a:close/>
              </a:path>
              <a:path w="229869" h="54609">
                <a:moveTo>
                  <a:pt x="214972" y="37452"/>
                </a:moveTo>
                <a:lnTo>
                  <a:pt x="209524" y="37452"/>
                </a:lnTo>
                <a:lnTo>
                  <a:pt x="209524" y="40500"/>
                </a:lnTo>
                <a:lnTo>
                  <a:pt x="214972" y="40500"/>
                </a:lnTo>
                <a:lnTo>
                  <a:pt x="214972" y="37452"/>
                </a:lnTo>
                <a:close/>
              </a:path>
              <a:path w="229869" h="54609">
                <a:moveTo>
                  <a:pt x="223875" y="13754"/>
                </a:moveTo>
                <a:lnTo>
                  <a:pt x="181902" y="13754"/>
                </a:lnTo>
                <a:lnTo>
                  <a:pt x="181902" y="37452"/>
                </a:lnTo>
                <a:lnTo>
                  <a:pt x="223875" y="37452"/>
                </a:lnTo>
                <a:lnTo>
                  <a:pt x="223875" y="33185"/>
                </a:lnTo>
                <a:lnTo>
                  <a:pt x="187401" y="33185"/>
                </a:lnTo>
                <a:lnTo>
                  <a:pt x="187401" y="30556"/>
                </a:lnTo>
                <a:lnTo>
                  <a:pt x="223875" y="30556"/>
                </a:lnTo>
                <a:lnTo>
                  <a:pt x="223875" y="26860"/>
                </a:lnTo>
                <a:lnTo>
                  <a:pt x="187401" y="26860"/>
                </a:lnTo>
                <a:lnTo>
                  <a:pt x="187401" y="24282"/>
                </a:lnTo>
                <a:lnTo>
                  <a:pt x="223875" y="24282"/>
                </a:lnTo>
                <a:lnTo>
                  <a:pt x="223875" y="20599"/>
                </a:lnTo>
                <a:lnTo>
                  <a:pt x="187401" y="20599"/>
                </a:lnTo>
                <a:lnTo>
                  <a:pt x="187401" y="18084"/>
                </a:lnTo>
                <a:lnTo>
                  <a:pt x="223875" y="18084"/>
                </a:lnTo>
                <a:lnTo>
                  <a:pt x="223875" y="13754"/>
                </a:lnTo>
                <a:close/>
              </a:path>
              <a:path w="229869" h="54609">
                <a:moveTo>
                  <a:pt x="223875" y="30556"/>
                </a:moveTo>
                <a:lnTo>
                  <a:pt x="218427" y="30556"/>
                </a:lnTo>
                <a:lnTo>
                  <a:pt x="218427" y="33185"/>
                </a:lnTo>
                <a:lnTo>
                  <a:pt x="223875" y="33185"/>
                </a:lnTo>
                <a:lnTo>
                  <a:pt x="223875" y="30556"/>
                </a:lnTo>
                <a:close/>
              </a:path>
              <a:path w="229869" h="54609">
                <a:moveTo>
                  <a:pt x="223875" y="24282"/>
                </a:moveTo>
                <a:lnTo>
                  <a:pt x="218427" y="24282"/>
                </a:lnTo>
                <a:lnTo>
                  <a:pt x="218427" y="26860"/>
                </a:lnTo>
                <a:lnTo>
                  <a:pt x="223875" y="26860"/>
                </a:lnTo>
                <a:lnTo>
                  <a:pt x="223875" y="24282"/>
                </a:lnTo>
                <a:close/>
              </a:path>
              <a:path w="229869" h="54609">
                <a:moveTo>
                  <a:pt x="223875" y="18084"/>
                </a:moveTo>
                <a:lnTo>
                  <a:pt x="218427" y="18084"/>
                </a:lnTo>
                <a:lnTo>
                  <a:pt x="218427" y="20599"/>
                </a:lnTo>
                <a:lnTo>
                  <a:pt x="223875" y="20599"/>
                </a:lnTo>
                <a:lnTo>
                  <a:pt x="223875" y="18084"/>
                </a:lnTo>
                <a:close/>
              </a:path>
              <a:path w="229869" h="54609">
                <a:moveTo>
                  <a:pt x="183603" y="0"/>
                </a:moveTo>
                <a:lnTo>
                  <a:pt x="181787" y="4622"/>
                </a:lnTo>
                <a:lnTo>
                  <a:pt x="180085" y="6959"/>
                </a:lnTo>
                <a:lnTo>
                  <a:pt x="175882" y="10833"/>
                </a:lnTo>
                <a:lnTo>
                  <a:pt x="179971" y="14452"/>
                </a:lnTo>
                <a:lnTo>
                  <a:pt x="182498" y="11709"/>
                </a:lnTo>
                <a:lnTo>
                  <a:pt x="183426" y="10591"/>
                </a:lnTo>
                <a:lnTo>
                  <a:pt x="184543" y="9016"/>
                </a:lnTo>
                <a:lnTo>
                  <a:pt x="201510" y="9016"/>
                </a:lnTo>
                <a:lnTo>
                  <a:pt x="201510" y="4330"/>
                </a:lnTo>
                <a:lnTo>
                  <a:pt x="187350" y="4330"/>
                </a:lnTo>
                <a:lnTo>
                  <a:pt x="188080" y="2984"/>
                </a:lnTo>
                <a:lnTo>
                  <a:pt x="188874" y="1409"/>
                </a:lnTo>
                <a:lnTo>
                  <a:pt x="183603" y="0"/>
                </a:lnTo>
                <a:close/>
              </a:path>
              <a:path w="229869" h="54609">
                <a:moveTo>
                  <a:pt x="193611" y="9016"/>
                </a:moveTo>
                <a:lnTo>
                  <a:pt x="188290" y="9016"/>
                </a:lnTo>
                <a:lnTo>
                  <a:pt x="189166" y="10883"/>
                </a:lnTo>
                <a:lnTo>
                  <a:pt x="190106" y="13461"/>
                </a:lnTo>
                <a:lnTo>
                  <a:pt x="195186" y="11937"/>
                </a:lnTo>
                <a:lnTo>
                  <a:pt x="194309" y="10185"/>
                </a:lnTo>
                <a:lnTo>
                  <a:pt x="193611" y="9016"/>
                </a:lnTo>
                <a:close/>
              </a:path>
              <a:path w="229869" h="54609">
                <a:moveTo>
                  <a:pt x="207365" y="0"/>
                </a:moveTo>
                <a:lnTo>
                  <a:pt x="205749" y="4622"/>
                </a:lnTo>
                <a:lnTo>
                  <a:pt x="204850" y="6197"/>
                </a:lnTo>
                <a:lnTo>
                  <a:pt x="201333" y="9944"/>
                </a:lnTo>
                <a:lnTo>
                  <a:pt x="205612" y="13284"/>
                </a:lnTo>
                <a:lnTo>
                  <a:pt x="207429" y="11175"/>
                </a:lnTo>
                <a:lnTo>
                  <a:pt x="208940" y="9016"/>
                </a:lnTo>
                <a:lnTo>
                  <a:pt x="229311" y="9016"/>
                </a:lnTo>
                <a:lnTo>
                  <a:pt x="229311" y="4330"/>
                </a:lnTo>
                <a:lnTo>
                  <a:pt x="211467" y="4330"/>
                </a:lnTo>
                <a:lnTo>
                  <a:pt x="211810" y="3390"/>
                </a:lnTo>
                <a:lnTo>
                  <a:pt x="212051" y="2984"/>
                </a:lnTo>
                <a:lnTo>
                  <a:pt x="212636" y="1409"/>
                </a:lnTo>
                <a:lnTo>
                  <a:pt x="207365" y="0"/>
                </a:lnTo>
                <a:close/>
              </a:path>
              <a:path w="229869" h="54609">
                <a:moveTo>
                  <a:pt x="218312" y="9016"/>
                </a:moveTo>
                <a:lnTo>
                  <a:pt x="212928" y="9016"/>
                </a:lnTo>
                <a:lnTo>
                  <a:pt x="213982" y="10883"/>
                </a:lnTo>
                <a:lnTo>
                  <a:pt x="214909" y="13284"/>
                </a:lnTo>
                <a:lnTo>
                  <a:pt x="219887" y="11709"/>
                </a:lnTo>
                <a:lnTo>
                  <a:pt x="219053" y="10185"/>
                </a:lnTo>
                <a:lnTo>
                  <a:pt x="218312" y="9016"/>
                </a:lnTo>
                <a:close/>
              </a:path>
              <a:path w="229869" h="54609">
                <a:moveTo>
                  <a:pt x="14338" y="12522"/>
                </a:moveTo>
                <a:lnTo>
                  <a:pt x="8889" y="12522"/>
                </a:lnTo>
                <a:lnTo>
                  <a:pt x="8889" y="21589"/>
                </a:lnTo>
                <a:lnTo>
                  <a:pt x="14338" y="21589"/>
                </a:lnTo>
                <a:lnTo>
                  <a:pt x="14338" y="12522"/>
                </a:lnTo>
                <a:close/>
              </a:path>
              <a:path w="229869" h="54609">
                <a:moveTo>
                  <a:pt x="51320" y="16916"/>
                </a:moveTo>
                <a:lnTo>
                  <a:pt x="18668" y="16916"/>
                </a:lnTo>
                <a:lnTo>
                  <a:pt x="18668" y="21005"/>
                </a:lnTo>
                <a:lnTo>
                  <a:pt x="51320" y="21005"/>
                </a:lnTo>
                <a:lnTo>
                  <a:pt x="51320" y="16916"/>
                </a:lnTo>
                <a:close/>
              </a:path>
              <a:path w="229869" h="54609">
                <a:moveTo>
                  <a:pt x="37515" y="13754"/>
                </a:moveTo>
                <a:lnTo>
                  <a:pt x="32067" y="13754"/>
                </a:lnTo>
                <a:lnTo>
                  <a:pt x="32067" y="16916"/>
                </a:lnTo>
                <a:lnTo>
                  <a:pt x="37515" y="16916"/>
                </a:lnTo>
                <a:lnTo>
                  <a:pt x="37515" y="13754"/>
                </a:lnTo>
                <a:close/>
              </a:path>
              <a:path w="229869" h="54609">
                <a:moveTo>
                  <a:pt x="14274" y="177"/>
                </a:moveTo>
                <a:lnTo>
                  <a:pt x="11175" y="4864"/>
                </a:lnTo>
                <a:lnTo>
                  <a:pt x="6553" y="8547"/>
                </a:lnTo>
                <a:lnTo>
                  <a:pt x="0" y="11468"/>
                </a:lnTo>
                <a:lnTo>
                  <a:pt x="3047" y="16090"/>
                </a:lnTo>
                <a:lnTo>
                  <a:pt x="6083" y="14338"/>
                </a:lnTo>
                <a:lnTo>
                  <a:pt x="8889" y="12522"/>
                </a:lnTo>
                <a:lnTo>
                  <a:pt x="14338" y="12522"/>
                </a:lnTo>
                <a:lnTo>
                  <a:pt x="14338" y="8305"/>
                </a:lnTo>
                <a:lnTo>
                  <a:pt x="16205" y="6667"/>
                </a:lnTo>
                <a:lnTo>
                  <a:pt x="17171" y="5448"/>
                </a:lnTo>
                <a:lnTo>
                  <a:pt x="19075" y="2628"/>
                </a:lnTo>
                <a:lnTo>
                  <a:pt x="14274" y="177"/>
                </a:lnTo>
                <a:close/>
              </a:path>
              <a:path w="229869" h="54609">
                <a:moveTo>
                  <a:pt x="54076" y="9651"/>
                </a:moveTo>
                <a:lnTo>
                  <a:pt x="16675" y="9651"/>
                </a:lnTo>
                <a:lnTo>
                  <a:pt x="16675" y="13754"/>
                </a:lnTo>
                <a:lnTo>
                  <a:pt x="54076" y="13754"/>
                </a:lnTo>
                <a:lnTo>
                  <a:pt x="54076" y="9651"/>
                </a:lnTo>
                <a:close/>
              </a:path>
              <a:path w="229869" h="54609">
                <a:moveTo>
                  <a:pt x="37515" y="6730"/>
                </a:moveTo>
                <a:lnTo>
                  <a:pt x="32067" y="6730"/>
                </a:lnTo>
                <a:lnTo>
                  <a:pt x="32067" y="9651"/>
                </a:lnTo>
                <a:lnTo>
                  <a:pt x="37515" y="9651"/>
                </a:lnTo>
                <a:lnTo>
                  <a:pt x="37515" y="6730"/>
                </a:lnTo>
                <a:close/>
              </a:path>
              <a:path w="229869" h="54609">
                <a:moveTo>
                  <a:pt x="48806" y="228"/>
                </a:moveTo>
                <a:lnTo>
                  <a:pt x="43295" y="1248"/>
                </a:lnTo>
                <a:lnTo>
                  <a:pt x="36926" y="1957"/>
                </a:lnTo>
                <a:lnTo>
                  <a:pt x="29284" y="2402"/>
                </a:lnTo>
                <a:lnTo>
                  <a:pt x="19951" y="2628"/>
                </a:lnTo>
                <a:lnTo>
                  <a:pt x="22009" y="7023"/>
                </a:lnTo>
                <a:lnTo>
                  <a:pt x="28320" y="6959"/>
                </a:lnTo>
                <a:lnTo>
                  <a:pt x="32067" y="6730"/>
                </a:lnTo>
                <a:lnTo>
                  <a:pt x="37515" y="6730"/>
                </a:lnTo>
                <a:lnTo>
                  <a:pt x="37515" y="6375"/>
                </a:lnTo>
                <a:lnTo>
                  <a:pt x="44653" y="5791"/>
                </a:lnTo>
                <a:lnTo>
                  <a:pt x="47053" y="5448"/>
                </a:lnTo>
                <a:lnTo>
                  <a:pt x="51384" y="4508"/>
                </a:lnTo>
                <a:lnTo>
                  <a:pt x="48806" y="228"/>
                </a:lnTo>
                <a:close/>
              </a:path>
              <a:path w="229869" h="54609">
                <a:moveTo>
                  <a:pt x="159664" y="24523"/>
                </a:moveTo>
                <a:lnTo>
                  <a:pt x="154165" y="24523"/>
                </a:lnTo>
                <a:lnTo>
                  <a:pt x="154165" y="54254"/>
                </a:lnTo>
                <a:lnTo>
                  <a:pt x="159664" y="54254"/>
                </a:lnTo>
                <a:lnTo>
                  <a:pt x="159664" y="24523"/>
                </a:lnTo>
                <a:close/>
              </a:path>
              <a:path w="229869" h="54609">
                <a:moveTo>
                  <a:pt x="171246" y="19430"/>
                </a:moveTo>
                <a:lnTo>
                  <a:pt x="142633" y="19430"/>
                </a:lnTo>
                <a:lnTo>
                  <a:pt x="142633" y="24523"/>
                </a:lnTo>
                <a:lnTo>
                  <a:pt x="171246" y="24523"/>
                </a:lnTo>
                <a:lnTo>
                  <a:pt x="171246" y="19430"/>
                </a:lnTo>
                <a:close/>
              </a:path>
              <a:path w="229869" h="54609">
                <a:moveTo>
                  <a:pt x="159664" y="406"/>
                </a:moveTo>
                <a:lnTo>
                  <a:pt x="154165" y="406"/>
                </a:lnTo>
                <a:lnTo>
                  <a:pt x="154165" y="19430"/>
                </a:lnTo>
                <a:lnTo>
                  <a:pt x="159664" y="19430"/>
                </a:lnTo>
                <a:lnTo>
                  <a:pt x="159664" y="406"/>
                </a:lnTo>
                <a:close/>
              </a:path>
              <a:path w="229869" h="54609">
                <a:moveTo>
                  <a:pt x="111721" y="47231"/>
                </a:moveTo>
                <a:lnTo>
                  <a:pt x="59816" y="47231"/>
                </a:lnTo>
                <a:lnTo>
                  <a:pt x="59816" y="52323"/>
                </a:lnTo>
                <a:lnTo>
                  <a:pt x="111721" y="52323"/>
                </a:lnTo>
                <a:lnTo>
                  <a:pt x="111721" y="47231"/>
                </a:lnTo>
                <a:close/>
              </a:path>
              <a:path w="229869" h="54609">
                <a:moveTo>
                  <a:pt x="88430" y="32715"/>
                </a:moveTo>
                <a:lnTo>
                  <a:pt x="82930" y="32715"/>
                </a:lnTo>
                <a:lnTo>
                  <a:pt x="82930" y="47231"/>
                </a:lnTo>
                <a:lnTo>
                  <a:pt x="88430" y="47231"/>
                </a:lnTo>
                <a:lnTo>
                  <a:pt x="88430" y="32715"/>
                </a:lnTo>
                <a:close/>
              </a:path>
              <a:path w="229869" h="54609">
                <a:moveTo>
                  <a:pt x="100368" y="33947"/>
                </a:moveTo>
                <a:lnTo>
                  <a:pt x="98729" y="38163"/>
                </a:lnTo>
                <a:lnTo>
                  <a:pt x="97561" y="40093"/>
                </a:lnTo>
                <a:lnTo>
                  <a:pt x="94640" y="43891"/>
                </a:lnTo>
                <a:lnTo>
                  <a:pt x="99326" y="46647"/>
                </a:lnTo>
                <a:lnTo>
                  <a:pt x="102069" y="43129"/>
                </a:lnTo>
                <a:lnTo>
                  <a:pt x="103060" y="41490"/>
                </a:lnTo>
                <a:lnTo>
                  <a:pt x="105752" y="35877"/>
                </a:lnTo>
                <a:lnTo>
                  <a:pt x="100368" y="33947"/>
                </a:lnTo>
                <a:close/>
              </a:path>
              <a:path w="229869" h="54609">
                <a:moveTo>
                  <a:pt x="71348" y="33947"/>
                </a:moveTo>
                <a:lnTo>
                  <a:pt x="65963" y="35877"/>
                </a:lnTo>
                <a:lnTo>
                  <a:pt x="68071" y="39331"/>
                </a:lnTo>
                <a:lnTo>
                  <a:pt x="68398" y="40093"/>
                </a:lnTo>
                <a:lnTo>
                  <a:pt x="70929" y="46354"/>
                </a:lnTo>
                <a:lnTo>
                  <a:pt x="76149" y="43891"/>
                </a:lnTo>
                <a:lnTo>
                  <a:pt x="74853" y="40728"/>
                </a:lnTo>
                <a:lnTo>
                  <a:pt x="74176" y="39331"/>
                </a:lnTo>
                <a:lnTo>
                  <a:pt x="71348" y="33947"/>
                </a:lnTo>
                <a:close/>
              </a:path>
              <a:path w="229869" h="54609">
                <a:moveTo>
                  <a:pt x="110324" y="27622"/>
                </a:moveTo>
                <a:lnTo>
                  <a:pt x="61163" y="27622"/>
                </a:lnTo>
                <a:lnTo>
                  <a:pt x="61163" y="32715"/>
                </a:lnTo>
                <a:lnTo>
                  <a:pt x="110324" y="32715"/>
                </a:lnTo>
                <a:lnTo>
                  <a:pt x="110324" y="27622"/>
                </a:lnTo>
                <a:close/>
              </a:path>
              <a:path w="229869" h="54609">
                <a:moveTo>
                  <a:pt x="88430" y="21589"/>
                </a:moveTo>
                <a:lnTo>
                  <a:pt x="82930" y="21589"/>
                </a:lnTo>
                <a:lnTo>
                  <a:pt x="82930" y="27622"/>
                </a:lnTo>
                <a:lnTo>
                  <a:pt x="88430" y="27622"/>
                </a:lnTo>
                <a:lnTo>
                  <a:pt x="88430" y="21589"/>
                </a:lnTo>
                <a:close/>
              </a:path>
              <a:path w="229869" h="54609">
                <a:moveTo>
                  <a:pt x="111774" y="17500"/>
                </a:moveTo>
                <a:lnTo>
                  <a:pt x="99148" y="17500"/>
                </a:lnTo>
                <a:lnTo>
                  <a:pt x="102717" y="19723"/>
                </a:lnTo>
                <a:lnTo>
                  <a:pt x="104825" y="20891"/>
                </a:lnTo>
                <a:lnTo>
                  <a:pt x="109969" y="23406"/>
                </a:lnTo>
                <a:lnTo>
                  <a:pt x="113195" y="18148"/>
                </a:lnTo>
                <a:lnTo>
                  <a:pt x="111774" y="17500"/>
                </a:lnTo>
                <a:close/>
              </a:path>
              <a:path w="229869" h="54609">
                <a:moveTo>
                  <a:pt x="88493" y="406"/>
                </a:moveTo>
                <a:lnTo>
                  <a:pt x="83045" y="406"/>
                </a:lnTo>
                <a:lnTo>
                  <a:pt x="78252" y="5944"/>
                </a:lnTo>
                <a:lnTo>
                  <a:pt x="72798" y="10548"/>
                </a:lnTo>
                <a:lnTo>
                  <a:pt x="66287" y="14517"/>
                </a:lnTo>
                <a:lnTo>
                  <a:pt x="58356" y="18148"/>
                </a:lnTo>
                <a:lnTo>
                  <a:pt x="61455" y="23355"/>
                </a:lnTo>
                <a:lnTo>
                  <a:pt x="67487" y="20370"/>
                </a:lnTo>
                <a:lnTo>
                  <a:pt x="69710" y="19138"/>
                </a:lnTo>
                <a:lnTo>
                  <a:pt x="72402" y="17386"/>
                </a:lnTo>
                <a:lnTo>
                  <a:pt x="111524" y="17386"/>
                </a:lnTo>
                <a:lnTo>
                  <a:pt x="109602" y="16509"/>
                </a:lnTo>
                <a:lnTo>
                  <a:pt x="73799" y="16509"/>
                </a:lnTo>
                <a:lnTo>
                  <a:pt x="78841" y="13169"/>
                </a:lnTo>
                <a:lnTo>
                  <a:pt x="82096" y="10185"/>
                </a:lnTo>
                <a:lnTo>
                  <a:pt x="85737" y="5791"/>
                </a:lnTo>
                <a:lnTo>
                  <a:pt x="93157" y="5791"/>
                </a:lnTo>
                <a:lnTo>
                  <a:pt x="88493" y="406"/>
                </a:lnTo>
                <a:close/>
              </a:path>
              <a:path w="229869" h="54609">
                <a:moveTo>
                  <a:pt x="111524" y="17386"/>
                </a:moveTo>
                <a:lnTo>
                  <a:pt x="72402" y="17386"/>
                </a:lnTo>
                <a:lnTo>
                  <a:pt x="72402" y="21589"/>
                </a:lnTo>
                <a:lnTo>
                  <a:pt x="99148" y="21589"/>
                </a:lnTo>
                <a:lnTo>
                  <a:pt x="99148" y="17500"/>
                </a:lnTo>
                <a:lnTo>
                  <a:pt x="111774" y="17500"/>
                </a:lnTo>
                <a:lnTo>
                  <a:pt x="111524" y="17386"/>
                </a:lnTo>
                <a:close/>
              </a:path>
              <a:path w="229869" h="54609">
                <a:moveTo>
                  <a:pt x="93157" y="5791"/>
                </a:moveTo>
                <a:lnTo>
                  <a:pt x="85737" y="5791"/>
                </a:lnTo>
                <a:lnTo>
                  <a:pt x="89488" y="10236"/>
                </a:lnTo>
                <a:lnTo>
                  <a:pt x="92875" y="13347"/>
                </a:lnTo>
                <a:lnTo>
                  <a:pt x="97561" y="16509"/>
                </a:lnTo>
                <a:lnTo>
                  <a:pt x="109602" y="16509"/>
                </a:lnTo>
                <a:lnTo>
                  <a:pt x="105198" y="14495"/>
                </a:lnTo>
                <a:lnTo>
                  <a:pt x="98712" y="10529"/>
                </a:lnTo>
                <a:lnTo>
                  <a:pt x="93284" y="5937"/>
                </a:lnTo>
                <a:lnTo>
                  <a:pt x="93157" y="5791"/>
                </a:lnTo>
                <a:close/>
              </a:path>
              <a:path w="229869" h="54609">
                <a:moveTo>
                  <a:pt x="139877" y="2336"/>
                </a:moveTo>
                <a:lnTo>
                  <a:pt x="120205" y="2336"/>
                </a:lnTo>
                <a:lnTo>
                  <a:pt x="120205" y="7251"/>
                </a:lnTo>
                <a:lnTo>
                  <a:pt x="139877" y="7251"/>
                </a:lnTo>
                <a:lnTo>
                  <a:pt x="139877" y="2336"/>
                </a:lnTo>
                <a:close/>
              </a:path>
              <a:path w="229869" h="54609">
                <a:moveTo>
                  <a:pt x="142163" y="10236"/>
                </a:moveTo>
                <a:lnTo>
                  <a:pt x="117411" y="10236"/>
                </a:lnTo>
                <a:lnTo>
                  <a:pt x="117411" y="15151"/>
                </a:lnTo>
                <a:lnTo>
                  <a:pt x="142163" y="15151"/>
                </a:lnTo>
                <a:lnTo>
                  <a:pt x="142163" y="10236"/>
                </a:lnTo>
                <a:close/>
              </a:path>
              <a:path w="229869" h="54609">
                <a:moveTo>
                  <a:pt x="140284" y="18148"/>
                </a:moveTo>
                <a:lnTo>
                  <a:pt x="119862" y="18148"/>
                </a:lnTo>
                <a:lnTo>
                  <a:pt x="119862" y="23063"/>
                </a:lnTo>
                <a:lnTo>
                  <a:pt x="140284" y="23063"/>
                </a:lnTo>
                <a:lnTo>
                  <a:pt x="140284" y="18148"/>
                </a:lnTo>
                <a:close/>
              </a:path>
              <a:path w="229869" h="54609">
                <a:moveTo>
                  <a:pt x="46647" y="23533"/>
                </a:moveTo>
                <a:lnTo>
                  <a:pt x="7670" y="23533"/>
                </a:lnTo>
                <a:lnTo>
                  <a:pt x="7670" y="45885"/>
                </a:lnTo>
                <a:lnTo>
                  <a:pt x="46647" y="45885"/>
                </a:lnTo>
                <a:lnTo>
                  <a:pt x="46647" y="41833"/>
                </a:lnTo>
                <a:lnTo>
                  <a:pt x="13106" y="41833"/>
                </a:lnTo>
                <a:lnTo>
                  <a:pt x="13106" y="39204"/>
                </a:lnTo>
                <a:lnTo>
                  <a:pt x="46647" y="39204"/>
                </a:lnTo>
                <a:lnTo>
                  <a:pt x="46647" y="35940"/>
                </a:lnTo>
                <a:lnTo>
                  <a:pt x="13106" y="35940"/>
                </a:lnTo>
                <a:lnTo>
                  <a:pt x="13106" y="33362"/>
                </a:lnTo>
                <a:lnTo>
                  <a:pt x="46647" y="33362"/>
                </a:lnTo>
                <a:lnTo>
                  <a:pt x="46647" y="30086"/>
                </a:lnTo>
                <a:lnTo>
                  <a:pt x="13106" y="30086"/>
                </a:lnTo>
                <a:lnTo>
                  <a:pt x="13106" y="27508"/>
                </a:lnTo>
                <a:lnTo>
                  <a:pt x="46647" y="27508"/>
                </a:lnTo>
                <a:lnTo>
                  <a:pt x="46647" y="23533"/>
                </a:lnTo>
                <a:close/>
              </a:path>
              <a:path w="229869" h="54609">
                <a:moveTo>
                  <a:pt x="46647" y="39204"/>
                </a:moveTo>
                <a:lnTo>
                  <a:pt x="41198" y="39204"/>
                </a:lnTo>
                <a:lnTo>
                  <a:pt x="41198" y="41833"/>
                </a:lnTo>
                <a:lnTo>
                  <a:pt x="46647" y="41833"/>
                </a:lnTo>
                <a:lnTo>
                  <a:pt x="46647" y="39204"/>
                </a:lnTo>
                <a:close/>
              </a:path>
              <a:path w="229869" h="54609">
                <a:moveTo>
                  <a:pt x="46647" y="33362"/>
                </a:moveTo>
                <a:lnTo>
                  <a:pt x="41198" y="33362"/>
                </a:lnTo>
                <a:lnTo>
                  <a:pt x="41198" y="35940"/>
                </a:lnTo>
                <a:lnTo>
                  <a:pt x="46647" y="35940"/>
                </a:lnTo>
                <a:lnTo>
                  <a:pt x="46647" y="33362"/>
                </a:lnTo>
                <a:close/>
              </a:path>
              <a:path w="229869" h="54609">
                <a:moveTo>
                  <a:pt x="46647" y="27508"/>
                </a:moveTo>
                <a:lnTo>
                  <a:pt x="41198" y="27508"/>
                </a:lnTo>
                <a:lnTo>
                  <a:pt x="41198" y="30086"/>
                </a:lnTo>
                <a:lnTo>
                  <a:pt x="46647" y="30086"/>
                </a:lnTo>
                <a:lnTo>
                  <a:pt x="46647" y="27508"/>
                </a:lnTo>
                <a:close/>
              </a:path>
              <a:path w="229869" h="54609">
                <a:moveTo>
                  <a:pt x="140284" y="26047"/>
                </a:moveTo>
                <a:lnTo>
                  <a:pt x="119862" y="26047"/>
                </a:lnTo>
                <a:lnTo>
                  <a:pt x="119862" y="30962"/>
                </a:lnTo>
                <a:lnTo>
                  <a:pt x="140284" y="30962"/>
                </a:lnTo>
                <a:lnTo>
                  <a:pt x="140284" y="26047"/>
                </a:lnTo>
                <a:close/>
              </a:path>
              <a:path w="229869" h="54609">
                <a:moveTo>
                  <a:pt x="140411" y="33947"/>
                </a:moveTo>
                <a:lnTo>
                  <a:pt x="119748" y="33947"/>
                </a:lnTo>
                <a:lnTo>
                  <a:pt x="119748" y="54254"/>
                </a:lnTo>
                <a:lnTo>
                  <a:pt x="125018" y="54254"/>
                </a:lnTo>
                <a:lnTo>
                  <a:pt x="125018" y="52082"/>
                </a:lnTo>
                <a:lnTo>
                  <a:pt x="140411" y="52082"/>
                </a:lnTo>
                <a:lnTo>
                  <a:pt x="140411" y="47231"/>
                </a:lnTo>
                <a:lnTo>
                  <a:pt x="125018" y="47231"/>
                </a:lnTo>
                <a:lnTo>
                  <a:pt x="125018" y="38861"/>
                </a:lnTo>
                <a:lnTo>
                  <a:pt x="140411" y="38861"/>
                </a:lnTo>
                <a:lnTo>
                  <a:pt x="140411" y="33947"/>
                </a:lnTo>
                <a:close/>
              </a:path>
              <a:path w="229869" h="54609">
                <a:moveTo>
                  <a:pt x="140411" y="38861"/>
                </a:moveTo>
                <a:lnTo>
                  <a:pt x="135140" y="38861"/>
                </a:lnTo>
                <a:lnTo>
                  <a:pt x="135140" y="47231"/>
                </a:lnTo>
                <a:lnTo>
                  <a:pt x="140411" y="47231"/>
                </a:lnTo>
                <a:lnTo>
                  <a:pt x="140411" y="38861"/>
                </a:lnTo>
                <a:close/>
              </a:path>
              <a:path w="229869" h="54609">
                <a:moveTo>
                  <a:pt x="17614" y="46062"/>
                </a:moveTo>
                <a:lnTo>
                  <a:pt x="12052" y="47815"/>
                </a:lnTo>
                <a:lnTo>
                  <a:pt x="9423" y="48336"/>
                </a:lnTo>
                <a:lnTo>
                  <a:pt x="114" y="49568"/>
                </a:lnTo>
                <a:lnTo>
                  <a:pt x="3047" y="54432"/>
                </a:lnTo>
                <a:lnTo>
                  <a:pt x="11531" y="53085"/>
                </a:lnTo>
                <a:lnTo>
                  <a:pt x="14566" y="52323"/>
                </a:lnTo>
                <a:lnTo>
                  <a:pt x="21475" y="49682"/>
                </a:lnTo>
                <a:lnTo>
                  <a:pt x="17614" y="46062"/>
                </a:lnTo>
                <a:close/>
              </a:path>
              <a:path w="229869" h="54609">
                <a:moveTo>
                  <a:pt x="36690" y="46240"/>
                </a:moveTo>
                <a:lnTo>
                  <a:pt x="32829" y="49860"/>
                </a:lnTo>
                <a:lnTo>
                  <a:pt x="39623" y="52323"/>
                </a:lnTo>
                <a:lnTo>
                  <a:pt x="43421" y="53263"/>
                </a:lnTo>
                <a:lnTo>
                  <a:pt x="51269" y="54432"/>
                </a:lnTo>
                <a:lnTo>
                  <a:pt x="54190" y="49568"/>
                </a:lnTo>
                <a:lnTo>
                  <a:pt x="45351" y="48513"/>
                </a:lnTo>
                <a:lnTo>
                  <a:pt x="42430" y="47993"/>
                </a:lnTo>
                <a:lnTo>
                  <a:pt x="36690" y="46240"/>
                </a:lnTo>
                <a:close/>
              </a:path>
            </a:pathLst>
          </a:custGeom>
          <a:solidFill>
            <a:srgbClr val="655E5C"/>
          </a:solidFill>
        </p:spPr>
        <p:txBody>
          <a:bodyPr wrap="square" lIns="0" tIns="0" rIns="0" bIns="0" rtlCol="0"/>
          <a:lstStyle/>
          <a:p>
            <a:endParaRPr/>
          </a:p>
        </p:txBody>
      </p:sp>
      <p:sp>
        <p:nvSpPr>
          <p:cNvPr id="436" name="object 314"/>
          <p:cNvSpPr/>
          <p:nvPr/>
        </p:nvSpPr>
        <p:spPr>
          <a:xfrm>
            <a:off x="3037608" y="8998312"/>
            <a:ext cx="172085" cy="53975"/>
          </a:xfrm>
          <a:custGeom>
            <a:avLst/>
            <a:gdLst/>
            <a:ahLst/>
            <a:cxnLst/>
            <a:rect l="l" t="t" r="r" b="b"/>
            <a:pathLst>
              <a:path w="172085" h="53975">
                <a:moveTo>
                  <a:pt x="134086" y="32308"/>
                </a:moveTo>
                <a:lnTo>
                  <a:pt x="128587" y="32308"/>
                </a:lnTo>
                <a:lnTo>
                  <a:pt x="128587" y="53835"/>
                </a:lnTo>
                <a:lnTo>
                  <a:pt x="134086" y="53835"/>
                </a:lnTo>
                <a:lnTo>
                  <a:pt x="134086" y="51676"/>
                </a:lnTo>
                <a:lnTo>
                  <a:pt x="164287" y="51676"/>
                </a:lnTo>
                <a:lnTo>
                  <a:pt x="164287" y="46647"/>
                </a:lnTo>
                <a:lnTo>
                  <a:pt x="134086" y="46647"/>
                </a:lnTo>
                <a:lnTo>
                  <a:pt x="134086" y="41376"/>
                </a:lnTo>
                <a:lnTo>
                  <a:pt x="164287" y="41376"/>
                </a:lnTo>
                <a:lnTo>
                  <a:pt x="164287" y="36461"/>
                </a:lnTo>
                <a:lnTo>
                  <a:pt x="134086" y="36461"/>
                </a:lnTo>
                <a:lnTo>
                  <a:pt x="134086" y="32308"/>
                </a:lnTo>
                <a:close/>
              </a:path>
              <a:path w="172085" h="53975">
                <a:moveTo>
                  <a:pt x="164287" y="51676"/>
                </a:moveTo>
                <a:lnTo>
                  <a:pt x="158851" y="51676"/>
                </a:lnTo>
                <a:lnTo>
                  <a:pt x="158851" y="53835"/>
                </a:lnTo>
                <a:lnTo>
                  <a:pt x="164287" y="53835"/>
                </a:lnTo>
                <a:lnTo>
                  <a:pt x="164287" y="51676"/>
                </a:lnTo>
                <a:close/>
              </a:path>
              <a:path w="172085" h="53975">
                <a:moveTo>
                  <a:pt x="164287" y="41376"/>
                </a:moveTo>
                <a:lnTo>
                  <a:pt x="158838" y="41376"/>
                </a:lnTo>
                <a:lnTo>
                  <a:pt x="158838" y="46647"/>
                </a:lnTo>
                <a:lnTo>
                  <a:pt x="164287" y="46647"/>
                </a:lnTo>
                <a:lnTo>
                  <a:pt x="164287" y="41376"/>
                </a:lnTo>
                <a:close/>
              </a:path>
              <a:path w="172085" h="53975">
                <a:moveTo>
                  <a:pt x="164287" y="31597"/>
                </a:moveTo>
                <a:lnTo>
                  <a:pt x="158838" y="31597"/>
                </a:lnTo>
                <a:lnTo>
                  <a:pt x="158838" y="36461"/>
                </a:lnTo>
                <a:lnTo>
                  <a:pt x="164287" y="36461"/>
                </a:lnTo>
                <a:lnTo>
                  <a:pt x="164287" y="31597"/>
                </a:lnTo>
                <a:close/>
              </a:path>
              <a:path w="172085" h="53975">
                <a:moveTo>
                  <a:pt x="151358" y="21361"/>
                </a:moveTo>
                <a:lnTo>
                  <a:pt x="142989" y="21361"/>
                </a:lnTo>
                <a:lnTo>
                  <a:pt x="137453" y="23913"/>
                </a:lnTo>
                <a:lnTo>
                  <a:pt x="131438" y="26173"/>
                </a:lnTo>
                <a:lnTo>
                  <a:pt x="124776" y="28192"/>
                </a:lnTo>
                <a:lnTo>
                  <a:pt x="117297" y="30022"/>
                </a:lnTo>
                <a:lnTo>
                  <a:pt x="119811" y="35115"/>
                </a:lnTo>
                <a:lnTo>
                  <a:pt x="124726" y="33655"/>
                </a:lnTo>
                <a:lnTo>
                  <a:pt x="128587" y="32308"/>
                </a:lnTo>
                <a:lnTo>
                  <a:pt x="134086" y="32308"/>
                </a:lnTo>
                <a:lnTo>
                  <a:pt x="134086" y="31597"/>
                </a:lnTo>
                <a:lnTo>
                  <a:pt x="164287" y="31597"/>
                </a:lnTo>
                <a:lnTo>
                  <a:pt x="164287" y="26504"/>
                </a:lnTo>
                <a:lnTo>
                  <a:pt x="142341" y="26504"/>
                </a:lnTo>
                <a:lnTo>
                  <a:pt x="145796" y="24752"/>
                </a:lnTo>
                <a:lnTo>
                  <a:pt x="148894" y="22999"/>
                </a:lnTo>
                <a:lnTo>
                  <a:pt x="151358" y="21361"/>
                </a:lnTo>
                <a:close/>
              </a:path>
              <a:path w="172085" h="53975">
                <a:moveTo>
                  <a:pt x="171729" y="16268"/>
                </a:moveTo>
                <a:lnTo>
                  <a:pt x="117881" y="16268"/>
                </a:lnTo>
                <a:lnTo>
                  <a:pt x="117881" y="21361"/>
                </a:lnTo>
                <a:lnTo>
                  <a:pt x="171729" y="21361"/>
                </a:lnTo>
                <a:lnTo>
                  <a:pt x="171729" y="16268"/>
                </a:lnTo>
                <a:close/>
              </a:path>
              <a:path w="172085" h="53975">
                <a:moveTo>
                  <a:pt x="145211" y="10947"/>
                </a:moveTo>
                <a:lnTo>
                  <a:pt x="139712" y="10947"/>
                </a:lnTo>
                <a:lnTo>
                  <a:pt x="139712" y="16268"/>
                </a:lnTo>
                <a:lnTo>
                  <a:pt x="145211" y="16268"/>
                </a:lnTo>
                <a:lnTo>
                  <a:pt x="145211" y="10947"/>
                </a:lnTo>
                <a:close/>
              </a:path>
              <a:path w="172085" h="53975">
                <a:moveTo>
                  <a:pt x="165404" y="1460"/>
                </a:moveTo>
                <a:lnTo>
                  <a:pt x="159905" y="8432"/>
                </a:lnTo>
                <a:lnTo>
                  <a:pt x="156095" y="12407"/>
                </a:lnTo>
                <a:lnTo>
                  <a:pt x="151003" y="16268"/>
                </a:lnTo>
                <a:lnTo>
                  <a:pt x="158318" y="16268"/>
                </a:lnTo>
                <a:lnTo>
                  <a:pt x="163003" y="12407"/>
                </a:lnTo>
                <a:lnTo>
                  <a:pt x="165582" y="9779"/>
                </a:lnTo>
                <a:lnTo>
                  <a:pt x="169786" y="4800"/>
                </a:lnTo>
                <a:lnTo>
                  <a:pt x="165404" y="1460"/>
                </a:lnTo>
                <a:close/>
              </a:path>
              <a:path w="172085" h="53975">
                <a:moveTo>
                  <a:pt x="156794" y="5854"/>
                </a:moveTo>
                <a:lnTo>
                  <a:pt x="124320" y="5854"/>
                </a:lnTo>
                <a:lnTo>
                  <a:pt x="124320" y="10947"/>
                </a:lnTo>
                <a:lnTo>
                  <a:pt x="156794" y="10947"/>
                </a:lnTo>
                <a:lnTo>
                  <a:pt x="156794" y="5854"/>
                </a:lnTo>
                <a:close/>
              </a:path>
              <a:path w="172085" h="53975">
                <a:moveTo>
                  <a:pt x="145211" y="0"/>
                </a:moveTo>
                <a:lnTo>
                  <a:pt x="139712" y="0"/>
                </a:lnTo>
                <a:lnTo>
                  <a:pt x="139712" y="5854"/>
                </a:lnTo>
                <a:lnTo>
                  <a:pt x="145211" y="5854"/>
                </a:lnTo>
                <a:lnTo>
                  <a:pt x="145211" y="0"/>
                </a:lnTo>
                <a:close/>
              </a:path>
              <a:path w="172085" h="53975">
                <a:moveTo>
                  <a:pt x="109626" y="20129"/>
                </a:moveTo>
                <a:lnTo>
                  <a:pt x="63207" y="20129"/>
                </a:lnTo>
                <a:lnTo>
                  <a:pt x="63207" y="25222"/>
                </a:lnTo>
                <a:lnTo>
                  <a:pt x="104114" y="25222"/>
                </a:lnTo>
                <a:lnTo>
                  <a:pt x="104114" y="33121"/>
                </a:lnTo>
                <a:lnTo>
                  <a:pt x="64795" y="33121"/>
                </a:lnTo>
                <a:lnTo>
                  <a:pt x="64795" y="38214"/>
                </a:lnTo>
                <a:lnTo>
                  <a:pt x="104114" y="38214"/>
                </a:lnTo>
                <a:lnTo>
                  <a:pt x="104114" y="46405"/>
                </a:lnTo>
                <a:lnTo>
                  <a:pt x="63207" y="46405"/>
                </a:lnTo>
                <a:lnTo>
                  <a:pt x="63207" y="51498"/>
                </a:lnTo>
                <a:lnTo>
                  <a:pt x="104114" y="51498"/>
                </a:lnTo>
                <a:lnTo>
                  <a:pt x="104114" y="53835"/>
                </a:lnTo>
                <a:lnTo>
                  <a:pt x="109626" y="53835"/>
                </a:lnTo>
                <a:lnTo>
                  <a:pt x="109626" y="20129"/>
                </a:lnTo>
                <a:close/>
              </a:path>
              <a:path w="172085" h="53975">
                <a:moveTo>
                  <a:pt x="88734" y="0"/>
                </a:moveTo>
                <a:lnTo>
                  <a:pt x="83286" y="0"/>
                </a:lnTo>
                <a:lnTo>
                  <a:pt x="83286" y="20129"/>
                </a:lnTo>
                <a:lnTo>
                  <a:pt x="88734" y="20129"/>
                </a:lnTo>
                <a:lnTo>
                  <a:pt x="88734" y="0"/>
                </a:lnTo>
                <a:close/>
              </a:path>
              <a:path w="172085" h="53975">
                <a:moveTo>
                  <a:pt x="68541" y="2806"/>
                </a:moveTo>
                <a:lnTo>
                  <a:pt x="63919" y="5562"/>
                </a:lnTo>
                <a:lnTo>
                  <a:pt x="67538" y="10477"/>
                </a:lnTo>
                <a:lnTo>
                  <a:pt x="69189" y="13284"/>
                </a:lnTo>
                <a:lnTo>
                  <a:pt x="71932" y="18897"/>
                </a:lnTo>
                <a:lnTo>
                  <a:pt x="76555" y="16090"/>
                </a:lnTo>
                <a:lnTo>
                  <a:pt x="73977" y="10883"/>
                </a:lnTo>
                <a:lnTo>
                  <a:pt x="72402" y="8191"/>
                </a:lnTo>
                <a:lnTo>
                  <a:pt x="68541" y="2806"/>
                </a:lnTo>
                <a:close/>
              </a:path>
              <a:path w="172085" h="53975">
                <a:moveTo>
                  <a:pt x="103416" y="2336"/>
                </a:moveTo>
                <a:lnTo>
                  <a:pt x="101257" y="7785"/>
                </a:lnTo>
                <a:lnTo>
                  <a:pt x="99555" y="10706"/>
                </a:lnTo>
                <a:lnTo>
                  <a:pt x="95402" y="15798"/>
                </a:lnTo>
                <a:lnTo>
                  <a:pt x="99796" y="18897"/>
                </a:lnTo>
                <a:lnTo>
                  <a:pt x="103835" y="13690"/>
                </a:lnTo>
                <a:lnTo>
                  <a:pt x="105694" y="10706"/>
                </a:lnTo>
                <a:lnTo>
                  <a:pt x="105815" y="10477"/>
                </a:lnTo>
                <a:lnTo>
                  <a:pt x="108280" y="4851"/>
                </a:lnTo>
                <a:lnTo>
                  <a:pt x="103416" y="2336"/>
                </a:lnTo>
                <a:close/>
              </a:path>
              <a:path w="172085" h="53975">
                <a:moveTo>
                  <a:pt x="13179" y="33591"/>
                </a:moveTo>
                <a:lnTo>
                  <a:pt x="7734" y="33591"/>
                </a:lnTo>
                <a:lnTo>
                  <a:pt x="7734" y="47282"/>
                </a:lnTo>
                <a:lnTo>
                  <a:pt x="6261" y="48514"/>
                </a:lnTo>
                <a:lnTo>
                  <a:pt x="1380" y="48514"/>
                </a:lnTo>
                <a:lnTo>
                  <a:pt x="2933" y="53835"/>
                </a:lnTo>
                <a:lnTo>
                  <a:pt x="11417" y="53835"/>
                </a:lnTo>
                <a:lnTo>
                  <a:pt x="13284" y="52374"/>
                </a:lnTo>
                <a:lnTo>
                  <a:pt x="13262" y="48514"/>
                </a:lnTo>
                <a:lnTo>
                  <a:pt x="6261" y="48514"/>
                </a:lnTo>
                <a:lnTo>
                  <a:pt x="1295" y="48221"/>
                </a:lnTo>
                <a:lnTo>
                  <a:pt x="13261" y="48221"/>
                </a:lnTo>
                <a:lnTo>
                  <a:pt x="13179" y="33591"/>
                </a:lnTo>
                <a:close/>
              </a:path>
              <a:path w="172085" h="53975">
                <a:moveTo>
                  <a:pt x="54546" y="46824"/>
                </a:moveTo>
                <a:lnTo>
                  <a:pt x="15925" y="46824"/>
                </a:lnTo>
                <a:lnTo>
                  <a:pt x="15925" y="51917"/>
                </a:lnTo>
                <a:lnTo>
                  <a:pt x="54546" y="51917"/>
                </a:lnTo>
                <a:lnTo>
                  <a:pt x="54546" y="46824"/>
                </a:lnTo>
                <a:close/>
              </a:path>
              <a:path w="172085" h="53975">
                <a:moveTo>
                  <a:pt x="50215" y="1930"/>
                </a:moveTo>
                <a:lnTo>
                  <a:pt x="21361" y="1930"/>
                </a:lnTo>
                <a:lnTo>
                  <a:pt x="21361" y="41960"/>
                </a:lnTo>
                <a:lnTo>
                  <a:pt x="50215" y="41960"/>
                </a:lnTo>
                <a:lnTo>
                  <a:pt x="50215" y="36880"/>
                </a:lnTo>
                <a:lnTo>
                  <a:pt x="26809" y="36880"/>
                </a:lnTo>
                <a:lnTo>
                  <a:pt x="26809" y="24409"/>
                </a:lnTo>
                <a:lnTo>
                  <a:pt x="50215" y="24409"/>
                </a:lnTo>
                <a:lnTo>
                  <a:pt x="50215" y="19380"/>
                </a:lnTo>
                <a:lnTo>
                  <a:pt x="26809" y="19380"/>
                </a:lnTo>
                <a:lnTo>
                  <a:pt x="26809" y="7023"/>
                </a:lnTo>
                <a:lnTo>
                  <a:pt x="50215" y="7023"/>
                </a:lnTo>
                <a:lnTo>
                  <a:pt x="50215" y="1930"/>
                </a:lnTo>
                <a:close/>
              </a:path>
              <a:path w="172085" h="53975">
                <a:moveTo>
                  <a:pt x="50215" y="24409"/>
                </a:moveTo>
                <a:lnTo>
                  <a:pt x="44780" y="24409"/>
                </a:lnTo>
                <a:lnTo>
                  <a:pt x="44780" y="36880"/>
                </a:lnTo>
                <a:lnTo>
                  <a:pt x="50215" y="36880"/>
                </a:lnTo>
                <a:lnTo>
                  <a:pt x="50215" y="24409"/>
                </a:lnTo>
                <a:close/>
              </a:path>
              <a:path w="172085" h="53975">
                <a:moveTo>
                  <a:pt x="13169" y="15976"/>
                </a:moveTo>
                <a:lnTo>
                  <a:pt x="7734" y="15976"/>
                </a:lnTo>
                <a:lnTo>
                  <a:pt x="7734" y="28155"/>
                </a:lnTo>
                <a:lnTo>
                  <a:pt x="3810" y="29197"/>
                </a:lnTo>
                <a:lnTo>
                  <a:pt x="0" y="30251"/>
                </a:lnTo>
                <a:lnTo>
                  <a:pt x="1524" y="35471"/>
                </a:lnTo>
                <a:lnTo>
                  <a:pt x="3340" y="34874"/>
                </a:lnTo>
                <a:lnTo>
                  <a:pt x="5207" y="34353"/>
                </a:lnTo>
                <a:lnTo>
                  <a:pt x="7023" y="33820"/>
                </a:lnTo>
                <a:lnTo>
                  <a:pt x="7734" y="33591"/>
                </a:lnTo>
                <a:lnTo>
                  <a:pt x="13179" y="33591"/>
                </a:lnTo>
                <a:lnTo>
                  <a:pt x="13169" y="31775"/>
                </a:lnTo>
                <a:lnTo>
                  <a:pt x="15506" y="30962"/>
                </a:lnTo>
                <a:lnTo>
                  <a:pt x="18326" y="29781"/>
                </a:lnTo>
                <a:lnTo>
                  <a:pt x="18536" y="26454"/>
                </a:lnTo>
                <a:lnTo>
                  <a:pt x="13169" y="26454"/>
                </a:lnTo>
                <a:lnTo>
                  <a:pt x="13169" y="15976"/>
                </a:lnTo>
                <a:close/>
              </a:path>
              <a:path w="172085" h="53975">
                <a:moveTo>
                  <a:pt x="18669" y="24345"/>
                </a:moveTo>
                <a:lnTo>
                  <a:pt x="15748" y="25514"/>
                </a:lnTo>
                <a:lnTo>
                  <a:pt x="13169" y="26454"/>
                </a:lnTo>
                <a:lnTo>
                  <a:pt x="18536" y="26454"/>
                </a:lnTo>
                <a:lnTo>
                  <a:pt x="18669" y="24345"/>
                </a:lnTo>
                <a:close/>
              </a:path>
              <a:path w="172085" h="53975">
                <a:moveTo>
                  <a:pt x="50215" y="7023"/>
                </a:moveTo>
                <a:lnTo>
                  <a:pt x="44780" y="7023"/>
                </a:lnTo>
                <a:lnTo>
                  <a:pt x="44780" y="19380"/>
                </a:lnTo>
                <a:lnTo>
                  <a:pt x="50215" y="19380"/>
                </a:lnTo>
                <a:lnTo>
                  <a:pt x="50215" y="7023"/>
                </a:lnTo>
                <a:close/>
              </a:path>
              <a:path w="172085" h="53975">
                <a:moveTo>
                  <a:pt x="18910" y="10947"/>
                </a:moveTo>
                <a:lnTo>
                  <a:pt x="698" y="10947"/>
                </a:lnTo>
                <a:lnTo>
                  <a:pt x="698" y="15976"/>
                </a:lnTo>
                <a:lnTo>
                  <a:pt x="18910" y="15976"/>
                </a:lnTo>
                <a:lnTo>
                  <a:pt x="18910" y="10947"/>
                </a:lnTo>
                <a:close/>
              </a:path>
              <a:path w="172085" h="53975">
                <a:moveTo>
                  <a:pt x="13169" y="0"/>
                </a:moveTo>
                <a:lnTo>
                  <a:pt x="7734" y="0"/>
                </a:lnTo>
                <a:lnTo>
                  <a:pt x="7734" y="10947"/>
                </a:lnTo>
                <a:lnTo>
                  <a:pt x="13169" y="10947"/>
                </a:lnTo>
                <a:lnTo>
                  <a:pt x="13169" y="0"/>
                </a:lnTo>
                <a:close/>
              </a:path>
            </a:pathLst>
          </a:custGeom>
          <a:solidFill>
            <a:srgbClr val="655E5C"/>
          </a:solidFill>
        </p:spPr>
        <p:txBody>
          <a:bodyPr wrap="square" lIns="0" tIns="0" rIns="0" bIns="0" rtlCol="0"/>
          <a:lstStyle/>
          <a:p>
            <a:endParaRPr/>
          </a:p>
        </p:txBody>
      </p:sp>
      <p:sp>
        <p:nvSpPr>
          <p:cNvPr id="437" name="object 315"/>
          <p:cNvSpPr/>
          <p:nvPr/>
        </p:nvSpPr>
        <p:spPr>
          <a:xfrm>
            <a:off x="3037901" y="9063336"/>
            <a:ext cx="167005" cy="53975"/>
          </a:xfrm>
          <a:custGeom>
            <a:avLst/>
            <a:gdLst/>
            <a:ahLst/>
            <a:cxnLst/>
            <a:rect l="l" t="t" r="r" b="b"/>
            <a:pathLst>
              <a:path w="167005" h="53975">
                <a:moveTo>
                  <a:pt x="166928" y="33997"/>
                </a:moveTo>
                <a:lnTo>
                  <a:pt x="130467" y="33997"/>
                </a:lnTo>
                <a:lnTo>
                  <a:pt x="130467" y="53898"/>
                </a:lnTo>
                <a:lnTo>
                  <a:pt x="135915" y="53898"/>
                </a:lnTo>
                <a:lnTo>
                  <a:pt x="135915" y="51727"/>
                </a:lnTo>
                <a:lnTo>
                  <a:pt x="166928" y="51727"/>
                </a:lnTo>
                <a:lnTo>
                  <a:pt x="166928" y="46647"/>
                </a:lnTo>
                <a:lnTo>
                  <a:pt x="135915" y="46647"/>
                </a:lnTo>
                <a:lnTo>
                  <a:pt x="135915" y="35179"/>
                </a:lnTo>
                <a:lnTo>
                  <a:pt x="166928" y="35179"/>
                </a:lnTo>
                <a:lnTo>
                  <a:pt x="166928" y="33997"/>
                </a:lnTo>
                <a:close/>
              </a:path>
              <a:path w="167005" h="53975">
                <a:moveTo>
                  <a:pt x="166928" y="51727"/>
                </a:moveTo>
                <a:lnTo>
                  <a:pt x="161480" y="51727"/>
                </a:lnTo>
                <a:lnTo>
                  <a:pt x="161480" y="53898"/>
                </a:lnTo>
                <a:lnTo>
                  <a:pt x="166928" y="53898"/>
                </a:lnTo>
                <a:lnTo>
                  <a:pt x="166928" y="51727"/>
                </a:lnTo>
                <a:close/>
              </a:path>
              <a:path w="167005" h="53975">
                <a:moveTo>
                  <a:pt x="166928" y="35179"/>
                </a:moveTo>
                <a:lnTo>
                  <a:pt x="161493" y="35179"/>
                </a:lnTo>
                <a:lnTo>
                  <a:pt x="161493" y="46647"/>
                </a:lnTo>
                <a:lnTo>
                  <a:pt x="166928" y="46647"/>
                </a:lnTo>
                <a:lnTo>
                  <a:pt x="166928" y="35179"/>
                </a:lnTo>
                <a:close/>
              </a:path>
              <a:path w="167005" h="53975">
                <a:moveTo>
                  <a:pt x="139511" y="16217"/>
                </a:moveTo>
                <a:lnTo>
                  <a:pt x="130174" y="16217"/>
                </a:lnTo>
                <a:lnTo>
                  <a:pt x="134797" y="19138"/>
                </a:lnTo>
                <a:lnTo>
                  <a:pt x="137198" y="20840"/>
                </a:lnTo>
                <a:lnTo>
                  <a:pt x="117005" y="32600"/>
                </a:lnTo>
                <a:lnTo>
                  <a:pt x="119875" y="37338"/>
                </a:lnTo>
                <a:lnTo>
                  <a:pt x="124853" y="35991"/>
                </a:lnTo>
                <a:lnTo>
                  <a:pt x="127076" y="35293"/>
                </a:lnTo>
                <a:lnTo>
                  <a:pt x="130467" y="33997"/>
                </a:lnTo>
                <a:lnTo>
                  <a:pt x="166928" y="33997"/>
                </a:lnTo>
                <a:lnTo>
                  <a:pt x="166928" y="30086"/>
                </a:lnTo>
                <a:lnTo>
                  <a:pt x="139712" y="30086"/>
                </a:lnTo>
                <a:lnTo>
                  <a:pt x="147355" y="25960"/>
                </a:lnTo>
                <a:lnTo>
                  <a:pt x="153935" y="21067"/>
                </a:lnTo>
                <a:lnTo>
                  <a:pt x="154279" y="20713"/>
                </a:lnTo>
                <a:lnTo>
                  <a:pt x="145795" y="20713"/>
                </a:lnTo>
                <a:lnTo>
                  <a:pt x="141871" y="17843"/>
                </a:lnTo>
                <a:lnTo>
                  <a:pt x="139511" y="16217"/>
                </a:lnTo>
                <a:close/>
              </a:path>
              <a:path w="167005" h="53975">
                <a:moveTo>
                  <a:pt x="163167" y="9944"/>
                </a:moveTo>
                <a:lnTo>
                  <a:pt x="156743" y="9944"/>
                </a:lnTo>
                <a:lnTo>
                  <a:pt x="154457" y="13576"/>
                </a:lnTo>
                <a:lnTo>
                  <a:pt x="150837" y="17145"/>
                </a:lnTo>
                <a:lnTo>
                  <a:pt x="145795" y="20713"/>
                </a:lnTo>
                <a:lnTo>
                  <a:pt x="154279" y="20713"/>
                </a:lnTo>
                <a:lnTo>
                  <a:pt x="159416" y="15429"/>
                </a:lnTo>
                <a:lnTo>
                  <a:pt x="163167" y="9944"/>
                </a:lnTo>
                <a:close/>
              </a:path>
              <a:path w="167005" h="53975">
                <a:moveTo>
                  <a:pt x="139242" y="0"/>
                </a:moveTo>
                <a:lnTo>
                  <a:pt x="136211" y="4620"/>
                </a:lnTo>
                <a:lnTo>
                  <a:pt x="131854" y="8829"/>
                </a:lnTo>
                <a:lnTo>
                  <a:pt x="126159" y="12633"/>
                </a:lnTo>
                <a:lnTo>
                  <a:pt x="119113" y="16040"/>
                </a:lnTo>
                <a:lnTo>
                  <a:pt x="122974" y="20307"/>
                </a:lnTo>
                <a:lnTo>
                  <a:pt x="126364" y="18491"/>
                </a:lnTo>
                <a:lnTo>
                  <a:pt x="127774" y="17678"/>
                </a:lnTo>
                <a:lnTo>
                  <a:pt x="130174" y="16217"/>
                </a:lnTo>
                <a:lnTo>
                  <a:pt x="139511" y="16217"/>
                </a:lnTo>
                <a:lnTo>
                  <a:pt x="134619" y="12992"/>
                </a:lnTo>
                <a:lnTo>
                  <a:pt x="135445" y="12344"/>
                </a:lnTo>
                <a:lnTo>
                  <a:pt x="136613" y="11290"/>
                </a:lnTo>
                <a:lnTo>
                  <a:pt x="138010" y="9944"/>
                </a:lnTo>
                <a:lnTo>
                  <a:pt x="163167" y="9944"/>
                </a:lnTo>
                <a:lnTo>
                  <a:pt x="163766" y="9067"/>
                </a:lnTo>
                <a:lnTo>
                  <a:pt x="163766" y="4864"/>
                </a:lnTo>
                <a:lnTo>
                  <a:pt x="142290" y="4864"/>
                </a:lnTo>
                <a:lnTo>
                  <a:pt x="143459" y="3162"/>
                </a:lnTo>
                <a:lnTo>
                  <a:pt x="144627" y="1231"/>
                </a:lnTo>
                <a:lnTo>
                  <a:pt x="139242" y="0"/>
                </a:lnTo>
                <a:close/>
              </a:path>
              <a:path w="167005" h="53975">
                <a:moveTo>
                  <a:pt x="6261" y="3568"/>
                </a:moveTo>
                <a:lnTo>
                  <a:pt x="6261" y="47117"/>
                </a:lnTo>
                <a:lnTo>
                  <a:pt x="0" y="48044"/>
                </a:lnTo>
                <a:lnTo>
                  <a:pt x="1765" y="53492"/>
                </a:lnTo>
                <a:lnTo>
                  <a:pt x="30476" y="46177"/>
                </a:lnTo>
                <a:lnTo>
                  <a:pt x="11887" y="46177"/>
                </a:lnTo>
                <a:lnTo>
                  <a:pt x="11887" y="26212"/>
                </a:lnTo>
                <a:lnTo>
                  <a:pt x="54254" y="26212"/>
                </a:lnTo>
                <a:lnTo>
                  <a:pt x="54254" y="20955"/>
                </a:lnTo>
                <a:lnTo>
                  <a:pt x="11887" y="20955"/>
                </a:lnTo>
                <a:lnTo>
                  <a:pt x="11887" y="10121"/>
                </a:lnTo>
                <a:lnTo>
                  <a:pt x="19672" y="9652"/>
                </a:lnTo>
                <a:lnTo>
                  <a:pt x="20840" y="9601"/>
                </a:lnTo>
                <a:lnTo>
                  <a:pt x="27863" y="9017"/>
                </a:lnTo>
                <a:lnTo>
                  <a:pt x="33330" y="9017"/>
                </a:lnTo>
                <a:lnTo>
                  <a:pt x="33299" y="8547"/>
                </a:lnTo>
                <a:lnTo>
                  <a:pt x="40093" y="7835"/>
                </a:lnTo>
                <a:lnTo>
                  <a:pt x="43484" y="7200"/>
                </a:lnTo>
                <a:lnTo>
                  <a:pt x="51333" y="5321"/>
                </a:lnTo>
                <a:lnTo>
                  <a:pt x="51052" y="4864"/>
                </a:lnTo>
                <a:lnTo>
                  <a:pt x="11302" y="4864"/>
                </a:lnTo>
                <a:lnTo>
                  <a:pt x="6261" y="3568"/>
                </a:lnTo>
                <a:close/>
              </a:path>
              <a:path w="167005" h="53975">
                <a:moveTo>
                  <a:pt x="35229" y="26212"/>
                </a:moveTo>
                <a:lnTo>
                  <a:pt x="29857" y="26212"/>
                </a:lnTo>
                <a:lnTo>
                  <a:pt x="31788" y="35585"/>
                </a:lnTo>
                <a:lnTo>
                  <a:pt x="33248" y="40030"/>
                </a:lnTo>
                <a:lnTo>
                  <a:pt x="39395" y="50685"/>
                </a:lnTo>
                <a:lnTo>
                  <a:pt x="42671" y="53428"/>
                </a:lnTo>
                <a:lnTo>
                  <a:pt x="47942" y="53428"/>
                </a:lnTo>
                <a:lnTo>
                  <a:pt x="49872" y="52374"/>
                </a:lnTo>
                <a:lnTo>
                  <a:pt x="51803" y="49390"/>
                </a:lnTo>
                <a:lnTo>
                  <a:pt x="52648" y="47282"/>
                </a:lnTo>
                <a:lnTo>
                  <a:pt x="44894" y="47282"/>
                </a:lnTo>
                <a:lnTo>
                  <a:pt x="43078" y="45707"/>
                </a:lnTo>
                <a:lnTo>
                  <a:pt x="38684" y="39560"/>
                </a:lnTo>
                <a:lnTo>
                  <a:pt x="36931" y="34823"/>
                </a:lnTo>
                <a:lnTo>
                  <a:pt x="35229" y="26212"/>
                </a:lnTo>
                <a:close/>
              </a:path>
              <a:path w="167005" h="53975">
                <a:moveTo>
                  <a:pt x="49453" y="36804"/>
                </a:moveTo>
                <a:lnTo>
                  <a:pt x="47523" y="45529"/>
                </a:lnTo>
                <a:lnTo>
                  <a:pt x="46710" y="47282"/>
                </a:lnTo>
                <a:lnTo>
                  <a:pt x="52648" y="47282"/>
                </a:lnTo>
                <a:lnTo>
                  <a:pt x="52857" y="46761"/>
                </a:lnTo>
                <a:lnTo>
                  <a:pt x="53492" y="43891"/>
                </a:lnTo>
                <a:lnTo>
                  <a:pt x="54546" y="39738"/>
                </a:lnTo>
                <a:lnTo>
                  <a:pt x="49453" y="36804"/>
                </a:lnTo>
                <a:close/>
              </a:path>
              <a:path w="167005" h="53975">
                <a:moveTo>
                  <a:pt x="30619" y="41605"/>
                </a:moveTo>
                <a:lnTo>
                  <a:pt x="22707" y="44005"/>
                </a:lnTo>
                <a:lnTo>
                  <a:pt x="19316" y="44831"/>
                </a:lnTo>
                <a:lnTo>
                  <a:pt x="11887" y="46177"/>
                </a:lnTo>
                <a:lnTo>
                  <a:pt x="30476" y="46177"/>
                </a:lnTo>
                <a:lnTo>
                  <a:pt x="30619" y="41605"/>
                </a:lnTo>
                <a:close/>
              </a:path>
              <a:path w="167005" h="53975">
                <a:moveTo>
                  <a:pt x="33330" y="9017"/>
                </a:moveTo>
                <a:lnTo>
                  <a:pt x="27863" y="9017"/>
                </a:lnTo>
                <a:lnTo>
                  <a:pt x="28270" y="15392"/>
                </a:lnTo>
                <a:lnTo>
                  <a:pt x="28447" y="17208"/>
                </a:lnTo>
                <a:lnTo>
                  <a:pt x="28968" y="20955"/>
                </a:lnTo>
                <a:lnTo>
                  <a:pt x="34416" y="20955"/>
                </a:lnTo>
                <a:lnTo>
                  <a:pt x="33896" y="17030"/>
                </a:lnTo>
                <a:lnTo>
                  <a:pt x="33718" y="14808"/>
                </a:lnTo>
                <a:lnTo>
                  <a:pt x="33330" y="9017"/>
                </a:lnTo>
                <a:close/>
              </a:path>
              <a:path w="167005" h="53975">
                <a:moveTo>
                  <a:pt x="48171" y="177"/>
                </a:moveTo>
                <a:lnTo>
                  <a:pt x="40938" y="1986"/>
                </a:lnTo>
                <a:lnTo>
                  <a:pt x="33051" y="3287"/>
                </a:lnTo>
                <a:lnTo>
                  <a:pt x="23507" y="4205"/>
                </a:lnTo>
                <a:lnTo>
                  <a:pt x="11302" y="4864"/>
                </a:lnTo>
                <a:lnTo>
                  <a:pt x="51052" y="4864"/>
                </a:lnTo>
                <a:lnTo>
                  <a:pt x="48171" y="177"/>
                </a:lnTo>
                <a:close/>
              </a:path>
            </a:pathLst>
          </a:custGeom>
          <a:solidFill>
            <a:srgbClr val="655E5C"/>
          </a:solidFill>
        </p:spPr>
        <p:txBody>
          <a:bodyPr wrap="square" lIns="0" tIns="0" rIns="0" bIns="0" rtlCol="0"/>
          <a:lstStyle/>
          <a:p>
            <a:endParaRPr/>
          </a:p>
        </p:txBody>
      </p:sp>
      <p:sp>
        <p:nvSpPr>
          <p:cNvPr id="438" name="object 316"/>
          <p:cNvSpPr/>
          <p:nvPr/>
        </p:nvSpPr>
        <p:spPr>
          <a:xfrm>
            <a:off x="3300206" y="7750804"/>
            <a:ext cx="163195" cy="54610"/>
          </a:xfrm>
          <a:custGeom>
            <a:avLst/>
            <a:gdLst/>
            <a:ahLst/>
            <a:cxnLst/>
            <a:rect l="l" t="t" r="r" b="b"/>
            <a:pathLst>
              <a:path w="163195" h="54609">
                <a:moveTo>
                  <a:pt x="14579" y="30848"/>
                </a:moveTo>
                <a:lnTo>
                  <a:pt x="9309" y="30848"/>
                </a:lnTo>
                <a:lnTo>
                  <a:pt x="9309" y="54190"/>
                </a:lnTo>
                <a:lnTo>
                  <a:pt x="14579" y="54190"/>
                </a:lnTo>
                <a:lnTo>
                  <a:pt x="14579" y="30848"/>
                </a:lnTo>
                <a:close/>
              </a:path>
              <a:path w="163195" h="54609">
                <a:moveTo>
                  <a:pt x="40614" y="34289"/>
                </a:moveTo>
                <a:lnTo>
                  <a:pt x="35356" y="34289"/>
                </a:lnTo>
                <a:lnTo>
                  <a:pt x="35356" y="54190"/>
                </a:lnTo>
                <a:lnTo>
                  <a:pt x="40614" y="54190"/>
                </a:lnTo>
                <a:lnTo>
                  <a:pt x="40614" y="34289"/>
                </a:lnTo>
                <a:close/>
              </a:path>
              <a:path w="163195" h="54609">
                <a:moveTo>
                  <a:pt x="2514" y="33769"/>
                </a:moveTo>
                <a:lnTo>
                  <a:pt x="2349" y="40144"/>
                </a:lnTo>
                <a:lnTo>
                  <a:pt x="1638" y="44653"/>
                </a:lnTo>
                <a:lnTo>
                  <a:pt x="241" y="48755"/>
                </a:lnTo>
                <a:lnTo>
                  <a:pt x="4978" y="51269"/>
                </a:lnTo>
                <a:lnTo>
                  <a:pt x="6438" y="46177"/>
                </a:lnTo>
                <a:lnTo>
                  <a:pt x="6780" y="43713"/>
                </a:lnTo>
                <a:lnTo>
                  <a:pt x="6891" y="42430"/>
                </a:lnTo>
                <a:lnTo>
                  <a:pt x="7315" y="34937"/>
                </a:lnTo>
                <a:lnTo>
                  <a:pt x="2514" y="33769"/>
                </a:lnTo>
                <a:close/>
              </a:path>
              <a:path w="163195" h="54609">
                <a:moveTo>
                  <a:pt x="51155" y="29197"/>
                </a:moveTo>
                <a:lnTo>
                  <a:pt x="24930" y="29197"/>
                </a:lnTo>
                <a:lnTo>
                  <a:pt x="24930" y="48869"/>
                </a:lnTo>
                <a:lnTo>
                  <a:pt x="30200" y="48869"/>
                </a:lnTo>
                <a:lnTo>
                  <a:pt x="30200" y="34289"/>
                </a:lnTo>
                <a:lnTo>
                  <a:pt x="51173" y="34289"/>
                </a:lnTo>
                <a:lnTo>
                  <a:pt x="51155" y="29197"/>
                </a:lnTo>
                <a:close/>
              </a:path>
              <a:path w="163195" h="54609">
                <a:moveTo>
                  <a:pt x="41668" y="43484"/>
                </a:moveTo>
                <a:lnTo>
                  <a:pt x="43256" y="48755"/>
                </a:lnTo>
                <a:lnTo>
                  <a:pt x="45948" y="48755"/>
                </a:lnTo>
                <a:lnTo>
                  <a:pt x="49695" y="48577"/>
                </a:lnTo>
                <a:lnTo>
                  <a:pt x="51219" y="47053"/>
                </a:lnTo>
                <a:lnTo>
                  <a:pt x="51207" y="43662"/>
                </a:lnTo>
                <a:lnTo>
                  <a:pt x="43726" y="43662"/>
                </a:lnTo>
                <a:lnTo>
                  <a:pt x="41668" y="43484"/>
                </a:lnTo>
                <a:close/>
              </a:path>
              <a:path w="163195" h="54609">
                <a:moveTo>
                  <a:pt x="21069" y="33477"/>
                </a:moveTo>
                <a:lnTo>
                  <a:pt x="16624" y="34645"/>
                </a:lnTo>
                <a:lnTo>
                  <a:pt x="17157" y="40792"/>
                </a:lnTo>
                <a:lnTo>
                  <a:pt x="17564" y="43713"/>
                </a:lnTo>
                <a:lnTo>
                  <a:pt x="18440" y="47866"/>
                </a:lnTo>
                <a:lnTo>
                  <a:pt x="23063" y="45707"/>
                </a:lnTo>
                <a:lnTo>
                  <a:pt x="22186" y="42430"/>
                </a:lnTo>
                <a:lnTo>
                  <a:pt x="21602" y="38684"/>
                </a:lnTo>
                <a:lnTo>
                  <a:pt x="21069" y="33477"/>
                </a:lnTo>
                <a:close/>
              </a:path>
              <a:path w="163195" h="54609">
                <a:moveTo>
                  <a:pt x="51173" y="34289"/>
                </a:moveTo>
                <a:lnTo>
                  <a:pt x="45885" y="34289"/>
                </a:lnTo>
                <a:lnTo>
                  <a:pt x="45885" y="42544"/>
                </a:lnTo>
                <a:lnTo>
                  <a:pt x="45008" y="43662"/>
                </a:lnTo>
                <a:lnTo>
                  <a:pt x="51207" y="43662"/>
                </a:lnTo>
                <a:lnTo>
                  <a:pt x="51173" y="34289"/>
                </a:lnTo>
                <a:close/>
              </a:path>
              <a:path w="163195" h="54609">
                <a:moveTo>
                  <a:pt x="22902" y="29552"/>
                </a:moveTo>
                <a:lnTo>
                  <a:pt x="17856" y="29552"/>
                </a:lnTo>
                <a:lnTo>
                  <a:pt x="18148" y="30721"/>
                </a:lnTo>
                <a:lnTo>
                  <a:pt x="18199" y="31013"/>
                </a:lnTo>
                <a:lnTo>
                  <a:pt x="18618" y="32537"/>
                </a:lnTo>
                <a:lnTo>
                  <a:pt x="23126" y="30314"/>
                </a:lnTo>
                <a:lnTo>
                  <a:pt x="22902" y="29552"/>
                </a:lnTo>
                <a:close/>
              </a:path>
              <a:path w="163195" h="54609">
                <a:moveTo>
                  <a:pt x="2870" y="7835"/>
                </a:moveTo>
                <a:lnTo>
                  <a:pt x="0" y="11582"/>
                </a:lnTo>
                <a:lnTo>
                  <a:pt x="4686" y="15214"/>
                </a:lnTo>
                <a:lnTo>
                  <a:pt x="5803" y="16154"/>
                </a:lnTo>
                <a:lnTo>
                  <a:pt x="9131" y="19494"/>
                </a:lnTo>
                <a:lnTo>
                  <a:pt x="7556" y="21653"/>
                </a:lnTo>
                <a:lnTo>
                  <a:pt x="3632" y="26682"/>
                </a:lnTo>
                <a:lnTo>
                  <a:pt x="63" y="27038"/>
                </a:lnTo>
                <a:lnTo>
                  <a:pt x="1473" y="31775"/>
                </a:lnTo>
                <a:lnTo>
                  <a:pt x="9309" y="30848"/>
                </a:lnTo>
                <a:lnTo>
                  <a:pt x="14579" y="30848"/>
                </a:lnTo>
                <a:lnTo>
                  <a:pt x="14579" y="30086"/>
                </a:lnTo>
                <a:lnTo>
                  <a:pt x="17856" y="29552"/>
                </a:lnTo>
                <a:lnTo>
                  <a:pt x="22902" y="29552"/>
                </a:lnTo>
                <a:lnTo>
                  <a:pt x="21887" y="26098"/>
                </a:lnTo>
                <a:lnTo>
                  <a:pt x="9601" y="26098"/>
                </a:lnTo>
                <a:lnTo>
                  <a:pt x="16510" y="17614"/>
                </a:lnTo>
                <a:lnTo>
                  <a:pt x="18037" y="15570"/>
                </a:lnTo>
                <a:lnTo>
                  <a:pt x="11938" y="15570"/>
                </a:lnTo>
                <a:lnTo>
                  <a:pt x="11061" y="14744"/>
                </a:lnTo>
                <a:lnTo>
                  <a:pt x="9309" y="13169"/>
                </a:lnTo>
                <a:lnTo>
                  <a:pt x="11858" y="9893"/>
                </a:lnTo>
                <a:lnTo>
                  <a:pt x="5384" y="9893"/>
                </a:lnTo>
                <a:lnTo>
                  <a:pt x="2870" y="7835"/>
                </a:lnTo>
                <a:close/>
              </a:path>
              <a:path w="163195" h="54609">
                <a:moveTo>
                  <a:pt x="40614" y="24345"/>
                </a:moveTo>
                <a:lnTo>
                  <a:pt x="35356" y="24345"/>
                </a:lnTo>
                <a:lnTo>
                  <a:pt x="35356" y="29197"/>
                </a:lnTo>
                <a:lnTo>
                  <a:pt x="40614" y="29197"/>
                </a:lnTo>
                <a:lnTo>
                  <a:pt x="40614" y="24345"/>
                </a:lnTo>
                <a:close/>
              </a:path>
              <a:path w="163195" h="54609">
                <a:moveTo>
                  <a:pt x="53314" y="17208"/>
                </a:moveTo>
                <a:lnTo>
                  <a:pt x="22771" y="17208"/>
                </a:lnTo>
                <a:lnTo>
                  <a:pt x="22771" y="26923"/>
                </a:lnTo>
                <a:lnTo>
                  <a:pt x="28041" y="26923"/>
                </a:lnTo>
                <a:lnTo>
                  <a:pt x="28041" y="22301"/>
                </a:lnTo>
                <a:lnTo>
                  <a:pt x="53314" y="22301"/>
                </a:lnTo>
                <a:lnTo>
                  <a:pt x="53314" y="17208"/>
                </a:lnTo>
                <a:close/>
              </a:path>
              <a:path w="163195" h="54609">
                <a:moveTo>
                  <a:pt x="53314" y="22301"/>
                </a:moveTo>
                <a:lnTo>
                  <a:pt x="48056" y="22301"/>
                </a:lnTo>
                <a:lnTo>
                  <a:pt x="48056" y="26923"/>
                </a:lnTo>
                <a:lnTo>
                  <a:pt x="53314" y="26923"/>
                </a:lnTo>
                <a:lnTo>
                  <a:pt x="53314" y="22301"/>
                </a:lnTo>
                <a:close/>
              </a:path>
              <a:path w="163195" h="54609">
                <a:moveTo>
                  <a:pt x="19253" y="19545"/>
                </a:moveTo>
                <a:lnTo>
                  <a:pt x="14871" y="21653"/>
                </a:lnTo>
                <a:lnTo>
                  <a:pt x="15748" y="23533"/>
                </a:lnTo>
                <a:lnTo>
                  <a:pt x="16446" y="25336"/>
                </a:lnTo>
                <a:lnTo>
                  <a:pt x="13817" y="25577"/>
                </a:lnTo>
                <a:lnTo>
                  <a:pt x="12065" y="25806"/>
                </a:lnTo>
                <a:lnTo>
                  <a:pt x="10947" y="25920"/>
                </a:lnTo>
                <a:lnTo>
                  <a:pt x="9601" y="26098"/>
                </a:lnTo>
                <a:lnTo>
                  <a:pt x="21887" y="26098"/>
                </a:lnTo>
                <a:lnTo>
                  <a:pt x="21637" y="25336"/>
                </a:lnTo>
                <a:lnTo>
                  <a:pt x="20955" y="23469"/>
                </a:lnTo>
                <a:lnTo>
                  <a:pt x="19253" y="19545"/>
                </a:lnTo>
                <a:close/>
              </a:path>
              <a:path w="163195" h="54609">
                <a:moveTo>
                  <a:pt x="33591" y="10706"/>
                </a:moveTo>
                <a:lnTo>
                  <a:pt x="28270" y="10706"/>
                </a:lnTo>
                <a:lnTo>
                  <a:pt x="29845" y="17208"/>
                </a:lnTo>
                <a:lnTo>
                  <a:pt x="35179" y="17208"/>
                </a:lnTo>
                <a:lnTo>
                  <a:pt x="33591" y="10706"/>
                </a:lnTo>
                <a:close/>
              </a:path>
              <a:path w="163195" h="54609">
                <a:moveTo>
                  <a:pt x="47815" y="10706"/>
                </a:moveTo>
                <a:lnTo>
                  <a:pt x="42430" y="10706"/>
                </a:lnTo>
                <a:lnTo>
                  <a:pt x="40792" y="17208"/>
                </a:lnTo>
                <a:lnTo>
                  <a:pt x="46240" y="17208"/>
                </a:lnTo>
                <a:lnTo>
                  <a:pt x="47815" y="10706"/>
                </a:lnTo>
                <a:close/>
              </a:path>
              <a:path w="163195" h="54609">
                <a:moveTo>
                  <a:pt x="17614" y="6781"/>
                </a:moveTo>
                <a:lnTo>
                  <a:pt x="14630" y="11645"/>
                </a:lnTo>
                <a:lnTo>
                  <a:pt x="13462" y="13398"/>
                </a:lnTo>
                <a:lnTo>
                  <a:pt x="11938" y="15570"/>
                </a:lnTo>
                <a:lnTo>
                  <a:pt x="18037" y="15570"/>
                </a:lnTo>
                <a:lnTo>
                  <a:pt x="18910" y="14401"/>
                </a:lnTo>
                <a:lnTo>
                  <a:pt x="21894" y="9715"/>
                </a:lnTo>
                <a:lnTo>
                  <a:pt x="17614" y="6781"/>
                </a:lnTo>
                <a:close/>
              </a:path>
              <a:path w="163195" h="54609">
                <a:moveTo>
                  <a:pt x="54317" y="5613"/>
                </a:moveTo>
                <a:lnTo>
                  <a:pt x="22529" y="5613"/>
                </a:lnTo>
                <a:lnTo>
                  <a:pt x="22529" y="10706"/>
                </a:lnTo>
                <a:lnTo>
                  <a:pt x="54317" y="10706"/>
                </a:lnTo>
                <a:lnTo>
                  <a:pt x="54317" y="5613"/>
                </a:lnTo>
                <a:close/>
              </a:path>
              <a:path w="163195" h="54609">
                <a:moveTo>
                  <a:pt x="11709" y="0"/>
                </a:moveTo>
                <a:lnTo>
                  <a:pt x="9194" y="4622"/>
                </a:lnTo>
                <a:lnTo>
                  <a:pt x="8255" y="6146"/>
                </a:lnTo>
                <a:lnTo>
                  <a:pt x="5969" y="9067"/>
                </a:lnTo>
                <a:lnTo>
                  <a:pt x="5384" y="9893"/>
                </a:lnTo>
                <a:lnTo>
                  <a:pt x="11858" y="9893"/>
                </a:lnTo>
                <a:lnTo>
                  <a:pt x="13462" y="7543"/>
                </a:lnTo>
                <a:lnTo>
                  <a:pt x="16217" y="2984"/>
                </a:lnTo>
                <a:lnTo>
                  <a:pt x="11709" y="0"/>
                </a:lnTo>
                <a:close/>
              </a:path>
              <a:path w="163195" h="54609">
                <a:moveTo>
                  <a:pt x="40741" y="355"/>
                </a:moveTo>
                <a:lnTo>
                  <a:pt x="35242" y="355"/>
                </a:lnTo>
                <a:lnTo>
                  <a:pt x="35242" y="5613"/>
                </a:lnTo>
                <a:lnTo>
                  <a:pt x="40741" y="5613"/>
                </a:lnTo>
                <a:lnTo>
                  <a:pt x="40741" y="355"/>
                </a:lnTo>
                <a:close/>
              </a:path>
              <a:path w="163195" h="54609">
                <a:moveTo>
                  <a:pt x="163055" y="2285"/>
                </a:moveTo>
                <a:lnTo>
                  <a:pt x="122504" y="2285"/>
                </a:lnTo>
                <a:lnTo>
                  <a:pt x="122504" y="53784"/>
                </a:lnTo>
                <a:lnTo>
                  <a:pt x="128181" y="53784"/>
                </a:lnTo>
                <a:lnTo>
                  <a:pt x="128181" y="51434"/>
                </a:lnTo>
                <a:lnTo>
                  <a:pt x="163055" y="51434"/>
                </a:lnTo>
                <a:lnTo>
                  <a:pt x="163055" y="46164"/>
                </a:lnTo>
                <a:lnTo>
                  <a:pt x="128181" y="46164"/>
                </a:lnTo>
                <a:lnTo>
                  <a:pt x="128181" y="29489"/>
                </a:lnTo>
                <a:lnTo>
                  <a:pt x="163055" y="29489"/>
                </a:lnTo>
                <a:lnTo>
                  <a:pt x="163055" y="24218"/>
                </a:lnTo>
                <a:lnTo>
                  <a:pt x="128181" y="24218"/>
                </a:lnTo>
                <a:lnTo>
                  <a:pt x="128181" y="7543"/>
                </a:lnTo>
                <a:lnTo>
                  <a:pt x="163055" y="7543"/>
                </a:lnTo>
                <a:lnTo>
                  <a:pt x="163055" y="2285"/>
                </a:lnTo>
                <a:close/>
              </a:path>
              <a:path w="163195" h="54609">
                <a:moveTo>
                  <a:pt x="163055" y="51434"/>
                </a:moveTo>
                <a:lnTo>
                  <a:pt x="157441" y="51434"/>
                </a:lnTo>
                <a:lnTo>
                  <a:pt x="157441" y="53784"/>
                </a:lnTo>
                <a:lnTo>
                  <a:pt x="163055" y="53784"/>
                </a:lnTo>
                <a:lnTo>
                  <a:pt x="163055" y="51434"/>
                </a:lnTo>
                <a:close/>
              </a:path>
              <a:path w="163195" h="54609">
                <a:moveTo>
                  <a:pt x="163055" y="29489"/>
                </a:moveTo>
                <a:lnTo>
                  <a:pt x="157441" y="29489"/>
                </a:lnTo>
                <a:lnTo>
                  <a:pt x="157441" y="46164"/>
                </a:lnTo>
                <a:lnTo>
                  <a:pt x="163055" y="46164"/>
                </a:lnTo>
                <a:lnTo>
                  <a:pt x="163055" y="29489"/>
                </a:lnTo>
                <a:close/>
              </a:path>
              <a:path w="163195" h="54609">
                <a:moveTo>
                  <a:pt x="163055" y="7543"/>
                </a:moveTo>
                <a:lnTo>
                  <a:pt x="157441" y="7543"/>
                </a:lnTo>
                <a:lnTo>
                  <a:pt x="157441" y="24218"/>
                </a:lnTo>
                <a:lnTo>
                  <a:pt x="163055" y="24218"/>
                </a:lnTo>
                <a:lnTo>
                  <a:pt x="163055" y="7543"/>
                </a:lnTo>
                <a:close/>
              </a:path>
            </a:pathLst>
          </a:custGeom>
          <a:solidFill>
            <a:srgbClr val="655E5C"/>
          </a:solidFill>
        </p:spPr>
        <p:txBody>
          <a:bodyPr wrap="square" lIns="0" tIns="0" rIns="0" bIns="0" rtlCol="0"/>
          <a:lstStyle/>
          <a:p>
            <a:endParaRPr/>
          </a:p>
        </p:txBody>
      </p:sp>
      <p:sp>
        <p:nvSpPr>
          <p:cNvPr id="439" name="object 317"/>
          <p:cNvSpPr/>
          <p:nvPr/>
        </p:nvSpPr>
        <p:spPr>
          <a:xfrm>
            <a:off x="3300079" y="7889539"/>
            <a:ext cx="163195" cy="54610"/>
          </a:xfrm>
          <a:custGeom>
            <a:avLst/>
            <a:gdLst/>
            <a:ahLst/>
            <a:cxnLst/>
            <a:rect l="l" t="t" r="r" b="b"/>
            <a:pathLst>
              <a:path w="163195" h="54609">
                <a:moveTo>
                  <a:pt x="60693" y="48221"/>
                </a:moveTo>
                <a:lnTo>
                  <a:pt x="62395" y="53847"/>
                </a:lnTo>
                <a:lnTo>
                  <a:pt x="71412" y="53847"/>
                </a:lnTo>
                <a:lnTo>
                  <a:pt x="73278" y="52374"/>
                </a:lnTo>
                <a:lnTo>
                  <a:pt x="73269" y="48513"/>
                </a:lnTo>
                <a:lnTo>
                  <a:pt x="66370" y="48513"/>
                </a:lnTo>
                <a:lnTo>
                  <a:pt x="60693" y="48221"/>
                </a:lnTo>
                <a:close/>
              </a:path>
              <a:path w="163195" h="54609">
                <a:moveTo>
                  <a:pt x="111723" y="45656"/>
                </a:moveTo>
                <a:lnTo>
                  <a:pt x="105994" y="45656"/>
                </a:lnTo>
                <a:lnTo>
                  <a:pt x="106847" y="48513"/>
                </a:lnTo>
                <a:lnTo>
                  <a:pt x="107924" y="52552"/>
                </a:lnTo>
                <a:lnTo>
                  <a:pt x="113131" y="50622"/>
                </a:lnTo>
                <a:lnTo>
                  <a:pt x="111723" y="45656"/>
                </a:lnTo>
                <a:close/>
              </a:path>
              <a:path w="163195" h="54609">
                <a:moveTo>
                  <a:pt x="90195" y="0"/>
                </a:moveTo>
                <a:lnTo>
                  <a:pt x="80251" y="44894"/>
                </a:lnTo>
                <a:lnTo>
                  <a:pt x="75679" y="45478"/>
                </a:lnTo>
                <a:lnTo>
                  <a:pt x="77381" y="50685"/>
                </a:lnTo>
                <a:lnTo>
                  <a:pt x="86379" y="49412"/>
                </a:lnTo>
                <a:lnTo>
                  <a:pt x="93721" y="48221"/>
                </a:lnTo>
                <a:lnTo>
                  <a:pt x="99960" y="47022"/>
                </a:lnTo>
                <a:lnTo>
                  <a:pt x="105994" y="45656"/>
                </a:lnTo>
                <a:lnTo>
                  <a:pt x="111723" y="45656"/>
                </a:lnTo>
                <a:lnTo>
                  <a:pt x="111273" y="44068"/>
                </a:lnTo>
                <a:lnTo>
                  <a:pt x="86156" y="44068"/>
                </a:lnTo>
                <a:lnTo>
                  <a:pt x="89267" y="33140"/>
                </a:lnTo>
                <a:lnTo>
                  <a:pt x="91697" y="23171"/>
                </a:lnTo>
                <a:lnTo>
                  <a:pt x="93647" y="13283"/>
                </a:lnTo>
                <a:lnTo>
                  <a:pt x="95643" y="939"/>
                </a:lnTo>
                <a:lnTo>
                  <a:pt x="90195" y="0"/>
                </a:lnTo>
                <a:close/>
              </a:path>
              <a:path w="163195" h="54609">
                <a:moveTo>
                  <a:pt x="73232" y="33413"/>
                </a:moveTo>
                <a:lnTo>
                  <a:pt x="67716" y="33413"/>
                </a:lnTo>
                <a:lnTo>
                  <a:pt x="67716" y="47282"/>
                </a:lnTo>
                <a:lnTo>
                  <a:pt x="66370" y="48513"/>
                </a:lnTo>
                <a:lnTo>
                  <a:pt x="73269" y="48513"/>
                </a:lnTo>
                <a:lnTo>
                  <a:pt x="73232" y="33413"/>
                </a:lnTo>
                <a:close/>
              </a:path>
              <a:path w="163195" h="54609">
                <a:moveTo>
                  <a:pt x="102895" y="24231"/>
                </a:moveTo>
                <a:lnTo>
                  <a:pt x="97980" y="26631"/>
                </a:lnTo>
                <a:lnTo>
                  <a:pt x="101015" y="32308"/>
                </a:lnTo>
                <a:lnTo>
                  <a:pt x="102654" y="35877"/>
                </a:lnTo>
                <a:lnTo>
                  <a:pt x="104419" y="40728"/>
                </a:lnTo>
                <a:lnTo>
                  <a:pt x="98501" y="42138"/>
                </a:lnTo>
                <a:lnTo>
                  <a:pt x="95465" y="42722"/>
                </a:lnTo>
                <a:lnTo>
                  <a:pt x="86156" y="44068"/>
                </a:lnTo>
                <a:lnTo>
                  <a:pt x="111273" y="44068"/>
                </a:lnTo>
                <a:lnTo>
                  <a:pt x="108785" y="37012"/>
                </a:lnTo>
                <a:lnTo>
                  <a:pt x="105937" y="30257"/>
                </a:lnTo>
                <a:lnTo>
                  <a:pt x="102895" y="24231"/>
                </a:lnTo>
                <a:close/>
              </a:path>
              <a:path w="163195" h="54609">
                <a:moveTo>
                  <a:pt x="73228" y="15976"/>
                </a:moveTo>
                <a:lnTo>
                  <a:pt x="67716" y="15976"/>
                </a:lnTo>
                <a:lnTo>
                  <a:pt x="67716" y="27978"/>
                </a:lnTo>
                <a:lnTo>
                  <a:pt x="63626" y="29146"/>
                </a:lnTo>
                <a:lnTo>
                  <a:pt x="62979" y="29260"/>
                </a:lnTo>
                <a:lnTo>
                  <a:pt x="58470" y="30264"/>
                </a:lnTo>
                <a:lnTo>
                  <a:pt x="59994" y="35471"/>
                </a:lnTo>
                <a:lnTo>
                  <a:pt x="64033" y="34416"/>
                </a:lnTo>
                <a:lnTo>
                  <a:pt x="64617" y="34239"/>
                </a:lnTo>
                <a:lnTo>
                  <a:pt x="67716" y="33413"/>
                </a:lnTo>
                <a:lnTo>
                  <a:pt x="73232" y="33413"/>
                </a:lnTo>
                <a:lnTo>
                  <a:pt x="73228" y="31838"/>
                </a:lnTo>
                <a:lnTo>
                  <a:pt x="76326" y="30899"/>
                </a:lnTo>
                <a:lnTo>
                  <a:pt x="79247" y="29794"/>
                </a:lnTo>
                <a:lnTo>
                  <a:pt x="79427" y="26454"/>
                </a:lnTo>
                <a:lnTo>
                  <a:pt x="73228" y="26454"/>
                </a:lnTo>
                <a:lnTo>
                  <a:pt x="73228" y="15976"/>
                </a:lnTo>
                <a:close/>
              </a:path>
              <a:path w="163195" h="54609">
                <a:moveTo>
                  <a:pt x="79540" y="24345"/>
                </a:moveTo>
                <a:lnTo>
                  <a:pt x="76504" y="25463"/>
                </a:lnTo>
                <a:lnTo>
                  <a:pt x="76034" y="25577"/>
                </a:lnTo>
                <a:lnTo>
                  <a:pt x="73228" y="26454"/>
                </a:lnTo>
                <a:lnTo>
                  <a:pt x="79427" y="26454"/>
                </a:lnTo>
                <a:lnTo>
                  <a:pt x="79540" y="24345"/>
                </a:lnTo>
                <a:close/>
              </a:path>
              <a:path w="163195" h="54609">
                <a:moveTo>
                  <a:pt x="80009" y="10947"/>
                </a:moveTo>
                <a:lnTo>
                  <a:pt x="59169" y="10947"/>
                </a:lnTo>
                <a:lnTo>
                  <a:pt x="59169" y="15976"/>
                </a:lnTo>
                <a:lnTo>
                  <a:pt x="80009" y="15976"/>
                </a:lnTo>
                <a:lnTo>
                  <a:pt x="80009" y="10947"/>
                </a:lnTo>
                <a:close/>
              </a:path>
              <a:path w="163195" h="54609">
                <a:moveTo>
                  <a:pt x="73228" y="0"/>
                </a:moveTo>
                <a:lnTo>
                  <a:pt x="67716" y="0"/>
                </a:lnTo>
                <a:lnTo>
                  <a:pt x="67716" y="10947"/>
                </a:lnTo>
                <a:lnTo>
                  <a:pt x="73228" y="10947"/>
                </a:lnTo>
                <a:lnTo>
                  <a:pt x="73228" y="0"/>
                </a:lnTo>
                <a:close/>
              </a:path>
              <a:path w="163195" h="54609">
                <a:moveTo>
                  <a:pt x="38649" y="44894"/>
                </a:moveTo>
                <a:lnTo>
                  <a:pt x="27444" y="44894"/>
                </a:lnTo>
                <a:lnTo>
                  <a:pt x="32976" y="47930"/>
                </a:lnTo>
                <a:lnTo>
                  <a:pt x="38658" y="50388"/>
                </a:lnTo>
                <a:lnTo>
                  <a:pt x="44864" y="52411"/>
                </a:lnTo>
                <a:lnTo>
                  <a:pt x="51968" y="54140"/>
                </a:lnTo>
                <a:lnTo>
                  <a:pt x="55194" y="48983"/>
                </a:lnTo>
                <a:lnTo>
                  <a:pt x="45008" y="47116"/>
                </a:lnTo>
                <a:lnTo>
                  <a:pt x="39509" y="45351"/>
                </a:lnTo>
                <a:lnTo>
                  <a:pt x="38649" y="44894"/>
                </a:lnTo>
                <a:close/>
              </a:path>
              <a:path w="163195" h="54609">
                <a:moveTo>
                  <a:pt x="15341" y="27216"/>
                </a:moveTo>
                <a:lnTo>
                  <a:pt x="10718" y="29730"/>
                </a:lnTo>
                <a:lnTo>
                  <a:pt x="14401" y="34467"/>
                </a:lnTo>
                <a:lnTo>
                  <a:pt x="18033" y="38163"/>
                </a:lnTo>
                <a:lnTo>
                  <a:pt x="22593" y="41554"/>
                </a:lnTo>
                <a:lnTo>
                  <a:pt x="16217" y="45008"/>
                </a:lnTo>
                <a:lnTo>
                  <a:pt x="8724" y="47409"/>
                </a:lnTo>
                <a:lnTo>
                  <a:pt x="0" y="48869"/>
                </a:lnTo>
                <a:lnTo>
                  <a:pt x="3111" y="54013"/>
                </a:lnTo>
                <a:lnTo>
                  <a:pt x="9899" y="52288"/>
                </a:lnTo>
                <a:lnTo>
                  <a:pt x="16135" y="50225"/>
                </a:lnTo>
                <a:lnTo>
                  <a:pt x="21942" y="47776"/>
                </a:lnTo>
                <a:lnTo>
                  <a:pt x="27444" y="44894"/>
                </a:lnTo>
                <a:lnTo>
                  <a:pt x="38649" y="44894"/>
                </a:lnTo>
                <a:lnTo>
                  <a:pt x="32486" y="41617"/>
                </a:lnTo>
                <a:lnTo>
                  <a:pt x="36647" y="38633"/>
                </a:lnTo>
                <a:lnTo>
                  <a:pt x="27622" y="38633"/>
                </a:lnTo>
                <a:lnTo>
                  <a:pt x="22885" y="35344"/>
                </a:lnTo>
                <a:lnTo>
                  <a:pt x="19138" y="31889"/>
                </a:lnTo>
                <a:lnTo>
                  <a:pt x="15341" y="27216"/>
                </a:lnTo>
                <a:close/>
              </a:path>
              <a:path w="163195" h="54609">
                <a:moveTo>
                  <a:pt x="48171" y="20307"/>
                </a:moveTo>
                <a:lnTo>
                  <a:pt x="5384" y="20307"/>
                </a:lnTo>
                <a:lnTo>
                  <a:pt x="5384" y="25336"/>
                </a:lnTo>
                <a:lnTo>
                  <a:pt x="41376" y="25336"/>
                </a:lnTo>
                <a:lnTo>
                  <a:pt x="37401" y="30848"/>
                </a:lnTo>
                <a:lnTo>
                  <a:pt x="33299" y="34823"/>
                </a:lnTo>
                <a:lnTo>
                  <a:pt x="27622" y="38633"/>
                </a:lnTo>
                <a:lnTo>
                  <a:pt x="36647" y="38633"/>
                </a:lnTo>
                <a:lnTo>
                  <a:pt x="39268" y="36753"/>
                </a:lnTo>
                <a:lnTo>
                  <a:pt x="44132" y="31483"/>
                </a:lnTo>
                <a:lnTo>
                  <a:pt x="48171" y="24409"/>
                </a:lnTo>
                <a:lnTo>
                  <a:pt x="48171" y="20307"/>
                </a:lnTo>
                <a:close/>
              </a:path>
              <a:path w="163195" h="54609">
                <a:moveTo>
                  <a:pt x="30149" y="12407"/>
                </a:moveTo>
                <a:lnTo>
                  <a:pt x="24701" y="12407"/>
                </a:lnTo>
                <a:lnTo>
                  <a:pt x="24701" y="20307"/>
                </a:lnTo>
                <a:lnTo>
                  <a:pt x="30149" y="20307"/>
                </a:lnTo>
                <a:lnTo>
                  <a:pt x="30149" y="12407"/>
                </a:lnTo>
                <a:close/>
              </a:path>
              <a:path w="163195" h="54609">
                <a:moveTo>
                  <a:pt x="54432" y="7315"/>
                </a:moveTo>
                <a:lnTo>
                  <a:pt x="584" y="7315"/>
                </a:lnTo>
                <a:lnTo>
                  <a:pt x="584" y="12407"/>
                </a:lnTo>
                <a:lnTo>
                  <a:pt x="54432" y="12407"/>
                </a:lnTo>
                <a:lnTo>
                  <a:pt x="54432" y="7315"/>
                </a:lnTo>
                <a:close/>
              </a:path>
              <a:path w="163195" h="54609">
                <a:moveTo>
                  <a:pt x="30149" y="0"/>
                </a:moveTo>
                <a:lnTo>
                  <a:pt x="24701" y="0"/>
                </a:lnTo>
                <a:lnTo>
                  <a:pt x="24701" y="7315"/>
                </a:lnTo>
                <a:lnTo>
                  <a:pt x="30149" y="7315"/>
                </a:lnTo>
                <a:lnTo>
                  <a:pt x="30149" y="0"/>
                </a:lnTo>
                <a:close/>
              </a:path>
              <a:path w="163195" h="54609">
                <a:moveTo>
                  <a:pt x="163169" y="1930"/>
                </a:moveTo>
                <a:lnTo>
                  <a:pt x="122618" y="1930"/>
                </a:lnTo>
                <a:lnTo>
                  <a:pt x="122618" y="53428"/>
                </a:lnTo>
                <a:lnTo>
                  <a:pt x="128295" y="53428"/>
                </a:lnTo>
                <a:lnTo>
                  <a:pt x="128295" y="51092"/>
                </a:lnTo>
                <a:lnTo>
                  <a:pt x="163169" y="51092"/>
                </a:lnTo>
                <a:lnTo>
                  <a:pt x="163169" y="45821"/>
                </a:lnTo>
                <a:lnTo>
                  <a:pt x="128295" y="45821"/>
                </a:lnTo>
                <a:lnTo>
                  <a:pt x="128295" y="29146"/>
                </a:lnTo>
                <a:lnTo>
                  <a:pt x="163169" y="29146"/>
                </a:lnTo>
                <a:lnTo>
                  <a:pt x="163169" y="23875"/>
                </a:lnTo>
                <a:lnTo>
                  <a:pt x="128295" y="23875"/>
                </a:lnTo>
                <a:lnTo>
                  <a:pt x="128295" y="7200"/>
                </a:lnTo>
                <a:lnTo>
                  <a:pt x="163169" y="7200"/>
                </a:lnTo>
                <a:lnTo>
                  <a:pt x="163169" y="1930"/>
                </a:lnTo>
                <a:close/>
              </a:path>
              <a:path w="163195" h="54609">
                <a:moveTo>
                  <a:pt x="163169" y="51092"/>
                </a:moveTo>
                <a:lnTo>
                  <a:pt x="157556" y="51092"/>
                </a:lnTo>
                <a:lnTo>
                  <a:pt x="157556" y="53428"/>
                </a:lnTo>
                <a:lnTo>
                  <a:pt x="163169" y="53428"/>
                </a:lnTo>
                <a:lnTo>
                  <a:pt x="163169" y="51092"/>
                </a:lnTo>
                <a:close/>
              </a:path>
              <a:path w="163195" h="54609">
                <a:moveTo>
                  <a:pt x="163169" y="29146"/>
                </a:moveTo>
                <a:lnTo>
                  <a:pt x="157556" y="29146"/>
                </a:lnTo>
                <a:lnTo>
                  <a:pt x="157556" y="45821"/>
                </a:lnTo>
                <a:lnTo>
                  <a:pt x="163169" y="45821"/>
                </a:lnTo>
                <a:lnTo>
                  <a:pt x="163169" y="29146"/>
                </a:lnTo>
                <a:close/>
              </a:path>
              <a:path w="163195" h="54609">
                <a:moveTo>
                  <a:pt x="163169" y="7200"/>
                </a:moveTo>
                <a:lnTo>
                  <a:pt x="157556" y="7200"/>
                </a:lnTo>
                <a:lnTo>
                  <a:pt x="157556" y="23875"/>
                </a:lnTo>
                <a:lnTo>
                  <a:pt x="163169" y="23875"/>
                </a:lnTo>
                <a:lnTo>
                  <a:pt x="163169" y="7200"/>
                </a:lnTo>
                <a:close/>
              </a:path>
            </a:pathLst>
          </a:custGeom>
          <a:solidFill>
            <a:srgbClr val="655E5C"/>
          </a:solidFill>
        </p:spPr>
        <p:txBody>
          <a:bodyPr wrap="square" lIns="0" tIns="0" rIns="0" bIns="0" rtlCol="0"/>
          <a:lstStyle/>
          <a:p>
            <a:endParaRPr/>
          </a:p>
        </p:txBody>
      </p:sp>
      <p:sp>
        <p:nvSpPr>
          <p:cNvPr id="440" name="object 318"/>
          <p:cNvSpPr/>
          <p:nvPr/>
        </p:nvSpPr>
        <p:spPr>
          <a:xfrm>
            <a:off x="2690543" y="9362573"/>
            <a:ext cx="874394" cy="48260"/>
          </a:xfrm>
          <a:custGeom>
            <a:avLst/>
            <a:gdLst/>
            <a:ahLst/>
            <a:cxnLst/>
            <a:rect l="l" t="t" r="r" b="b"/>
            <a:pathLst>
              <a:path w="874395" h="48259">
                <a:moveTo>
                  <a:pt x="865073" y="0"/>
                </a:moveTo>
                <a:lnTo>
                  <a:pt x="860691" y="0"/>
                </a:lnTo>
                <a:lnTo>
                  <a:pt x="862942" y="3492"/>
                </a:lnTo>
                <a:lnTo>
                  <a:pt x="863815" y="5003"/>
                </a:lnTo>
                <a:lnTo>
                  <a:pt x="867575" y="12458"/>
                </a:lnTo>
                <a:lnTo>
                  <a:pt x="868883" y="17983"/>
                </a:lnTo>
                <a:lnTo>
                  <a:pt x="868783" y="29768"/>
                </a:lnTo>
                <a:lnTo>
                  <a:pt x="867829" y="34251"/>
                </a:lnTo>
                <a:lnTo>
                  <a:pt x="865695" y="39090"/>
                </a:lnTo>
                <a:lnTo>
                  <a:pt x="864552" y="41808"/>
                </a:lnTo>
                <a:lnTo>
                  <a:pt x="863358" y="43840"/>
                </a:lnTo>
                <a:lnTo>
                  <a:pt x="860691" y="47955"/>
                </a:lnTo>
                <a:lnTo>
                  <a:pt x="865073" y="47955"/>
                </a:lnTo>
                <a:lnTo>
                  <a:pt x="867206" y="45148"/>
                </a:lnTo>
                <a:lnTo>
                  <a:pt x="868044" y="43840"/>
                </a:lnTo>
                <a:lnTo>
                  <a:pt x="872159" y="36080"/>
                </a:lnTo>
                <a:lnTo>
                  <a:pt x="873823" y="29768"/>
                </a:lnTo>
                <a:lnTo>
                  <a:pt x="873823" y="18872"/>
                </a:lnTo>
                <a:lnTo>
                  <a:pt x="872528" y="13347"/>
                </a:lnTo>
                <a:lnTo>
                  <a:pt x="868768" y="5270"/>
                </a:lnTo>
                <a:lnTo>
                  <a:pt x="867676" y="3492"/>
                </a:lnTo>
                <a:lnTo>
                  <a:pt x="865073" y="0"/>
                </a:lnTo>
                <a:close/>
              </a:path>
              <a:path w="874395" h="48259">
                <a:moveTo>
                  <a:pt x="486816" y="0"/>
                </a:moveTo>
                <a:lnTo>
                  <a:pt x="482434" y="0"/>
                </a:lnTo>
                <a:lnTo>
                  <a:pt x="480301" y="2819"/>
                </a:lnTo>
                <a:lnTo>
                  <a:pt x="479463" y="4114"/>
                </a:lnTo>
                <a:lnTo>
                  <a:pt x="475348" y="11887"/>
                </a:lnTo>
                <a:lnTo>
                  <a:pt x="473684" y="18199"/>
                </a:lnTo>
                <a:lnTo>
                  <a:pt x="473684" y="29083"/>
                </a:lnTo>
                <a:lnTo>
                  <a:pt x="482434" y="47955"/>
                </a:lnTo>
                <a:lnTo>
                  <a:pt x="486816" y="47955"/>
                </a:lnTo>
                <a:lnTo>
                  <a:pt x="484682" y="44678"/>
                </a:lnTo>
                <a:lnTo>
                  <a:pt x="483692" y="42951"/>
                </a:lnTo>
                <a:lnTo>
                  <a:pt x="482650" y="40970"/>
                </a:lnTo>
                <a:lnTo>
                  <a:pt x="479932" y="35496"/>
                </a:lnTo>
                <a:lnTo>
                  <a:pt x="478637" y="29972"/>
                </a:lnTo>
                <a:lnTo>
                  <a:pt x="478733" y="18199"/>
                </a:lnTo>
                <a:lnTo>
                  <a:pt x="479678" y="13716"/>
                </a:lnTo>
                <a:lnTo>
                  <a:pt x="481761" y="8864"/>
                </a:lnTo>
                <a:lnTo>
                  <a:pt x="482955" y="6146"/>
                </a:lnTo>
                <a:lnTo>
                  <a:pt x="484162" y="4114"/>
                </a:lnTo>
                <a:lnTo>
                  <a:pt x="486816" y="0"/>
                </a:lnTo>
                <a:close/>
              </a:path>
              <a:path w="874395" h="48259">
                <a:moveTo>
                  <a:pt x="96494" y="27101"/>
                </a:moveTo>
                <a:lnTo>
                  <a:pt x="73977" y="27101"/>
                </a:lnTo>
                <a:lnTo>
                  <a:pt x="73977" y="47955"/>
                </a:lnTo>
                <a:lnTo>
                  <a:pt x="78663" y="47955"/>
                </a:lnTo>
                <a:lnTo>
                  <a:pt x="78663" y="46037"/>
                </a:lnTo>
                <a:lnTo>
                  <a:pt x="96494" y="46037"/>
                </a:lnTo>
                <a:lnTo>
                  <a:pt x="96494" y="41554"/>
                </a:lnTo>
                <a:lnTo>
                  <a:pt x="78663" y="41554"/>
                </a:lnTo>
                <a:lnTo>
                  <a:pt x="78663" y="31648"/>
                </a:lnTo>
                <a:lnTo>
                  <a:pt x="96494" y="31648"/>
                </a:lnTo>
                <a:lnTo>
                  <a:pt x="96494" y="27101"/>
                </a:lnTo>
                <a:close/>
              </a:path>
              <a:path w="874395" h="48259">
                <a:moveTo>
                  <a:pt x="96494" y="46037"/>
                </a:moveTo>
                <a:lnTo>
                  <a:pt x="91808" y="46037"/>
                </a:lnTo>
                <a:lnTo>
                  <a:pt x="91808" y="47955"/>
                </a:lnTo>
                <a:lnTo>
                  <a:pt x="96494" y="47955"/>
                </a:lnTo>
                <a:lnTo>
                  <a:pt x="96494" y="46037"/>
                </a:lnTo>
                <a:close/>
              </a:path>
              <a:path w="874395" h="48259">
                <a:moveTo>
                  <a:pt x="96494" y="31648"/>
                </a:moveTo>
                <a:lnTo>
                  <a:pt x="91795" y="31648"/>
                </a:lnTo>
                <a:lnTo>
                  <a:pt x="91795" y="41554"/>
                </a:lnTo>
                <a:lnTo>
                  <a:pt x="96494" y="41554"/>
                </a:lnTo>
                <a:lnTo>
                  <a:pt x="96494" y="31648"/>
                </a:lnTo>
                <a:close/>
              </a:path>
              <a:path w="874395" h="48259">
                <a:moveTo>
                  <a:pt x="87274" y="18872"/>
                </a:moveTo>
                <a:lnTo>
                  <a:pt x="82575" y="18872"/>
                </a:lnTo>
                <a:lnTo>
                  <a:pt x="82575" y="27101"/>
                </a:lnTo>
                <a:lnTo>
                  <a:pt x="87274" y="27101"/>
                </a:lnTo>
                <a:lnTo>
                  <a:pt x="87274" y="18872"/>
                </a:lnTo>
                <a:close/>
              </a:path>
              <a:path w="874395" h="48259">
                <a:moveTo>
                  <a:pt x="98844" y="14338"/>
                </a:moveTo>
                <a:lnTo>
                  <a:pt x="71729" y="14338"/>
                </a:lnTo>
                <a:lnTo>
                  <a:pt x="71729" y="18872"/>
                </a:lnTo>
                <a:lnTo>
                  <a:pt x="98844" y="18872"/>
                </a:lnTo>
                <a:lnTo>
                  <a:pt x="98844" y="14338"/>
                </a:lnTo>
                <a:close/>
              </a:path>
              <a:path w="874395" h="48259">
                <a:moveTo>
                  <a:pt x="87274" y="7404"/>
                </a:moveTo>
                <a:lnTo>
                  <a:pt x="82575" y="7404"/>
                </a:lnTo>
                <a:lnTo>
                  <a:pt x="82575" y="14338"/>
                </a:lnTo>
                <a:lnTo>
                  <a:pt x="87274" y="14338"/>
                </a:lnTo>
                <a:lnTo>
                  <a:pt x="87274" y="7404"/>
                </a:lnTo>
                <a:close/>
              </a:path>
              <a:path w="874395" h="48259">
                <a:moveTo>
                  <a:pt x="93992" y="0"/>
                </a:moveTo>
                <a:lnTo>
                  <a:pt x="87731" y="2032"/>
                </a:lnTo>
                <a:lnTo>
                  <a:pt x="82791" y="2870"/>
                </a:lnTo>
                <a:lnTo>
                  <a:pt x="72262" y="3644"/>
                </a:lnTo>
                <a:lnTo>
                  <a:pt x="74447" y="8343"/>
                </a:lnTo>
                <a:lnTo>
                  <a:pt x="78778" y="7924"/>
                </a:lnTo>
                <a:lnTo>
                  <a:pt x="79768" y="7772"/>
                </a:lnTo>
                <a:lnTo>
                  <a:pt x="82575" y="7404"/>
                </a:lnTo>
                <a:lnTo>
                  <a:pt x="87274" y="7404"/>
                </a:lnTo>
                <a:lnTo>
                  <a:pt x="87274" y="6616"/>
                </a:lnTo>
                <a:lnTo>
                  <a:pt x="90868" y="5892"/>
                </a:lnTo>
                <a:lnTo>
                  <a:pt x="92582" y="5473"/>
                </a:lnTo>
                <a:lnTo>
                  <a:pt x="96761" y="4178"/>
                </a:lnTo>
                <a:lnTo>
                  <a:pt x="93992" y="0"/>
                </a:lnTo>
                <a:close/>
              </a:path>
              <a:path w="874395" h="48259">
                <a:moveTo>
                  <a:pt x="68872" y="1727"/>
                </a:moveTo>
                <a:lnTo>
                  <a:pt x="53073" y="1727"/>
                </a:lnTo>
                <a:lnTo>
                  <a:pt x="53073" y="6108"/>
                </a:lnTo>
                <a:lnTo>
                  <a:pt x="68872" y="6108"/>
                </a:lnTo>
                <a:lnTo>
                  <a:pt x="68872" y="1727"/>
                </a:lnTo>
                <a:close/>
              </a:path>
              <a:path w="874395" h="48259">
                <a:moveTo>
                  <a:pt x="25133" y="11836"/>
                </a:moveTo>
                <a:lnTo>
                  <a:pt x="20281" y="11836"/>
                </a:lnTo>
                <a:lnTo>
                  <a:pt x="20281" y="22263"/>
                </a:lnTo>
                <a:lnTo>
                  <a:pt x="25133" y="22263"/>
                </a:lnTo>
                <a:lnTo>
                  <a:pt x="25133" y="11836"/>
                </a:lnTo>
                <a:close/>
              </a:path>
              <a:path w="874395" h="48259">
                <a:moveTo>
                  <a:pt x="18199" y="19126"/>
                </a:moveTo>
                <a:lnTo>
                  <a:pt x="6934" y="19126"/>
                </a:lnTo>
                <a:lnTo>
                  <a:pt x="6934" y="21882"/>
                </a:lnTo>
                <a:lnTo>
                  <a:pt x="18199" y="21882"/>
                </a:lnTo>
                <a:lnTo>
                  <a:pt x="18199" y="19126"/>
                </a:lnTo>
                <a:close/>
              </a:path>
              <a:path w="874395" h="48259">
                <a:moveTo>
                  <a:pt x="38582" y="19126"/>
                </a:moveTo>
                <a:lnTo>
                  <a:pt x="27216" y="19126"/>
                </a:lnTo>
                <a:lnTo>
                  <a:pt x="27216" y="21882"/>
                </a:lnTo>
                <a:lnTo>
                  <a:pt x="38582" y="21882"/>
                </a:lnTo>
                <a:lnTo>
                  <a:pt x="38582" y="19126"/>
                </a:lnTo>
                <a:close/>
              </a:path>
              <a:path w="874395" h="48259">
                <a:moveTo>
                  <a:pt x="45516" y="7975"/>
                </a:moveTo>
                <a:lnTo>
                  <a:pt x="0" y="7975"/>
                </a:lnTo>
                <a:lnTo>
                  <a:pt x="0" y="20180"/>
                </a:lnTo>
                <a:lnTo>
                  <a:pt x="4851" y="20180"/>
                </a:lnTo>
                <a:lnTo>
                  <a:pt x="4851" y="11836"/>
                </a:lnTo>
                <a:lnTo>
                  <a:pt x="45516" y="11836"/>
                </a:lnTo>
                <a:lnTo>
                  <a:pt x="45516" y="7975"/>
                </a:lnTo>
                <a:close/>
              </a:path>
              <a:path w="874395" h="48259">
                <a:moveTo>
                  <a:pt x="45516" y="11836"/>
                </a:moveTo>
                <a:lnTo>
                  <a:pt x="40665" y="11836"/>
                </a:lnTo>
                <a:lnTo>
                  <a:pt x="40665" y="20180"/>
                </a:lnTo>
                <a:lnTo>
                  <a:pt x="45516" y="20180"/>
                </a:lnTo>
                <a:lnTo>
                  <a:pt x="45516" y="11836"/>
                </a:lnTo>
                <a:close/>
              </a:path>
              <a:path w="874395" h="48259">
                <a:moveTo>
                  <a:pt x="18199" y="14071"/>
                </a:moveTo>
                <a:lnTo>
                  <a:pt x="6934" y="14071"/>
                </a:lnTo>
                <a:lnTo>
                  <a:pt x="6934" y="16827"/>
                </a:lnTo>
                <a:lnTo>
                  <a:pt x="18199" y="16827"/>
                </a:lnTo>
                <a:lnTo>
                  <a:pt x="18199" y="14071"/>
                </a:lnTo>
                <a:close/>
              </a:path>
              <a:path w="874395" h="48259">
                <a:moveTo>
                  <a:pt x="38582" y="14071"/>
                </a:moveTo>
                <a:lnTo>
                  <a:pt x="27216" y="14071"/>
                </a:lnTo>
                <a:lnTo>
                  <a:pt x="27216" y="16827"/>
                </a:lnTo>
                <a:lnTo>
                  <a:pt x="38582" y="16827"/>
                </a:lnTo>
                <a:lnTo>
                  <a:pt x="38582" y="14071"/>
                </a:lnTo>
                <a:close/>
              </a:path>
              <a:path w="874395" h="48259">
                <a:moveTo>
                  <a:pt x="25133" y="5575"/>
                </a:moveTo>
                <a:lnTo>
                  <a:pt x="20281" y="5575"/>
                </a:lnTo>
                <a:lnTo>
                  <a:pt x="20281" y="7975"/>
                </a:lnTo>
                <a:lnTo>
                  <a:pt x="25133" y="7975"/>
                </a:lnTo>
                <a:lnTo>
                  <a:pt x="25133" y="5575"/>
                </a:lnTo>
                <a:close/>
              </a:path>
              <a:path w="874395" h="48259">
                <a:moveTo>
                  <a:pt x="42900" y="1727"/>
                </a:moveTo>
                <a:lnTo>
                  <a:pt x="2616" y="1727"/>
                </a:lnTo>
                <a:lnTo>
                  <a:pt x="2616" y="5575"/>
                </a:lnTo>
                <a:lnTo>
                  <a:pt x="42900" y="5575"/>
                </a:lnTo>
                <a:lnTo>
                  <a:pt x="42900" y="1727"/>
                </a:lnTo>
                <a:close/>
              </a:path>
              <a:path w="874395" h="48259">
                <a:moveTo>
                  <a:pt x="70688" y="8763"/>
                </a:moveTo>
                <a:lnTo>
                  <a:pt x="50876" y="8763"/>
                </a:lnTo>
                <a:lnTo>
                  <a:pt x="50876" y="13144"/>
                </a:lnTo>
                <a:lnTo>
                  <a:pt x="70688" y="13144"/>
                </a:lnTo>
                <a:lnTo>
                  <a:pt x="70688" y="8763"/>
                </a:lnTo>
                <a:close/>
              </a:path>
              <a:path w="874395" h="48259">
                <a:moveTo>
                  <a:pt x="69227" y="15798"/>
                </a:moveTo>
                <a:lnTo>
                  <a:pt x="52704" y="15798"/>
                </a:lnTo>
                <a:lnTo>
                  <a:pt x="52704" y="20180"/>
                </a:lnTo>
                <a:lnTo>
                  <a:pt x="69227" y="20180"/>
                </a:lnTo>
                <a:lnTo>
                  <a:pt x="69227" y="15798"/>
                </a:lnTo>
                <a:close/>
              </a:path>
              <a:path w="874395" h="48259">
                <a:moveTo>
                  <a:pt x="69227" y="22834"/>
                </a:moveTo>
                <a:lnTo>
                  <a:pt x="52704" y="22834"/>
                </a:lnTo>
                <a:lnTo>
                  <a:pt x="52704" y="27216"/>
                </a:lnTo>
                <a:lnTo>
                  <a:pt x="69227" y="27216"/>
                </a:lnTo>
                <a:lnTo>
                  <a:pt x="69227" y="22834"/>
                </a:lnTo>
                <a:close/>
              </a:path>
              <a:path w="874395" h="48259">
                <a:moveTo>
                  <a:pt x="25133" y="39878"/>
                </a:moveTo>
                <a:lnTo>
                  <a:pt x="20281" y="39878"/>
                </a:lnTo>
                <a:lnTo>
                  <a:pt x="20351" y="45783"/>
                </a:lnTo>
                <a:lnTo>
                  <a:pt x="22009" y="46913"/>
                </a:lnTo>
                <a:lnTo>
                  <a:pt x="44703" y="46913"/>
                </a:lnTo>
                <a:lnTo>
                  <a:pt x="46471" y="45770"/>
                </a:lnTo>
                <a:lnTo>
                  <a:pt x="47074" y="42532"/>
                </a:lnTo>
                <a:lnTo>
                  <a:pt x="41859" y="42532"/>
                </a:lnTo>
                <a:lnTo>
                  <a:pt x="25234" y="42430"/>
                </a:lnTo>
                <a:lnTo>
                  <a:pt x="25133" y="39878"/>
                </a:lnTo>
                <a:close/>
              </a:path>
              <a:path w="874395" h="48259">
                <a:moveTo>
                  <a:pt x="42964" y="37426"/>
                </a:moveTo>
                <a:lnTo>
                  <a:pt x="42646" y="40398"/>
                </a:lnTo>
                <a:lnTo>
                  <a:pt x="42329" y="42329"/>
                </a:lnTo>
                <a:lnTo>
                  <a:pt x="41859" y="42532"/>
                </a:lnTo>
                <a:lnTo>
                  <a:pt x="47074" y="42532"/>
                </a:lnTo>
                <a:lnTo>
                  <a:pt x="47203" y="41808"/>
                </a:lnTo>
                <a:lnTo>
                  <a:pt x="47497" y="39827"/>
                </a:lnTo>
                <a:lnTo>
                  <a:pt x="42964" y="37426"/>
                </a:lnTo>
                <a:close/>
              </a:path>
              <a:path w="874395" h="48259">
                <a:moveTo>
                  <a:pt x="41389" y="24345"/>
                </a:moveTo>
                <a:lnTo>
                  <a:pt x="4025" y="24345"/>
                </a:lnTo>
                <a:lnTo>
                  <a:pt x="4025" y="41808"/>
                </a:lnTo>
                <a:lnTo>
                  <a:pt x="8915" y="41808"/>
                </a:lnTo>
                <a:lnTo>
                  <a:pt x="8915" y="39878"/>
                </a:lnTo>
                <a:lnTo>
                  <a:pt x="41389" y="39878"/>
                </a:lnTo>
                <a:lnTo>
                  <a:pt x="41389" y="36385"/>
                </a:lnTo>
                <a:lnTo>
                  <a:pt x="8915" y="36385"/>
                </a:lnTo>
                <a:lnTo>
                  <a:pt x="8915" y="33731"/>
                </a:lnTo>
                <a:lnTo>
                  <a:pt x="41389" y="33731"/>
                </a:lnTo>
                <a:lnTo>
                  <a:pt x="41389" y="30391"/>
                </a:lnTo>
                <a:lnTo>
                  <a:pt x="8915" y="30391"/>
                </a:lnTo>
                <a:lnTo>
                  <a:pt x="8915" y="27787"/>
                </a:lnTo>
                <a:lnTo>
                  <a:pt x="41389" y="27787"/>
                </a:lnTo>
                <a:lnTo>
                  <a:pt x="41389" y="24345"/>
                </a:lnTo>
                <a:close/>
              </a:path>
              <a:path w="874395" h="48259">
                <a:moveTo>
                  <a:pt x="25133" y="33731"/>
                </a:moveTo>
                <a:lnTo>
                  <a:pt x="20281" y="33731"/>
                </a:lnTo>
                <a:lnTo>
                  <a:pt x="20281" y="36385"/>
                </a:lnTo>
                <a:lnTo>
                  <a:pt x="25133" y="36385"/>
                </a:lnTo>
                <a:lnTo>
                  <a:pt x="25133" y="33731"/>
                </a:lnTo>
                <a:close/>
              </a:path>
              <a:path w="874395" h="48259">
                <a:moveTo>
                  <a:pt x="41389" y="33731"/>
                </a:moveTo>
                <a:lnTo>
                  <a:pt x="36550" y="33731"/>
                </a:lnTo>
                <a:lnTo>
                  <a:pt x="36550" y="36385"/>
                </a:lnTo>
                <a:lnTo>
                  <a:pt x="41389" y="36385"/>
                </a:lnTo>
                <a:lnTo>
                  <a:pt x="41389" y="33731"/>
                </a:lnTo>
                <a:close/>
              </a:path>
              <a:path w="874395" h="48259">
                <a:moveTo>
                  <a:pt x="25133" y="27787"/>
                </a:moveTo>
                <a:lnTo>
                  <a:pt x="20281" y="27787"/>
                </a:lnTo>
                <a:lnTo>
                  <a:pt x="20281" y="30391"/>
                </a:lnTo>
                <a:lnTo>
                  <a:pt x="25133" y="30391"/>
                </a:lnTo>
                <a:lnTo>
                  <a:pt x="25133" y="27787"/>
                </a:lnTo>
                <a:close/>
              </a:path>
              <a:path w="874395" h="48259">
                <a:moveTo>
                  <a:pt x="41389" y="27787"/>
                </a:moveTo>
                <a:lnTo>
                  <a:pt x="36550" y="27787"/>
                </a:lnTo>
                <a:lnTo>
                  <a:pt x="36550" y="30391"/>
                </a:lnTo>
                <a:lnTo>
                  <a:pt x="41389" y="30391"/>
                </a:lnTo>
                <a:lnTo>
                  <a:pt x="41389" y="27787"/>
                </a:lnTo>
                <a:close/>
              </a:path>
              <a:path w="874395" h="48259">
                <a:moveTo>
                  <a:pt x="69278" y="29870"/>
                </a:moveTo>
                <a:lnTo>
                  <a:pt x="52603" y="29870"/>
                </a:lnTo>
                <a:lnTo>
                  <a:pt x="52603" y="47904"/>
                </a:lnTo>
                <a:lnTo>
                  <a:pt x="57137" y="47904"/>
                </a:lnTo>
                <a:lnTo>
                  <a:pt x="57137" y="46037"/>
                </a:lnTo>
                <a:lnTo>
                  <a:pt x="69278" y="46037"/>
                </a:lnTo>
                <a:lnTo>
                  <a:pt x="69278" y="41656"/>
                </a:lnTo>
                <a:lnTo>
                  <a:pt x="57137" y="41656"/>
                </a:lnTo>
                <a:lnTo>
                  <a:pt x="57137" y="34251"/>
                </a:lnTo>
                <a:lnTo>
                  <a:pt x="69278" y="34251"/>
                </a:lnTo>
                <a:lnTo>
                  <a:pt x="69278" y="29870"/>
                </a:lnTo>
                <a:close/>
              </a:path>
              <a:path w="874395" h="48259">
                <a:moveTo>
                  <a:pt x="69278" y="34251"/>
                </a:moveTo>
                <a:lnTo>
                  <a:pt x="64795" y="34251"/>
                </a:lnTo>
                <a:lnTo>
                  <a:pt x="64795" y="41656"/>
                </a:lnTo>
                <a:lnTo>
                  <a:pt x="69278" y="41656"/>
                </a:lnTo>
                <a:lnTo>
                  <a:pt x="69278" y="34251"/>
                </a:lnTo>
                <a:close/>
              </a:path>
            </a:pathLst>
          </a:custGeom>
          <a:solidFill>
            <a:srgbClr val="655E5C"/>
          </a:solidFill>
        </p:spPr>
        <p:txBody>
          <a:bodyPr wrap="square" lIns="0" tIns="0" rIns="0" bIns="0" rtlCol="0"/>
          <a:lstStyle/>
          <a:p>
            <a:endParaRPr/>
          </a:p>
        </p:txBody>
      </p:sp>
      <p:sp>
        <p:nvSpPr>
          <p:cNvPr id="441" name="object 319"/>
          <p:cNvSpPr/>
          <p:nvPr/>
        </p:nvSpPr>
        <p:spPr>
          <a:xfrm>
            <a:off x="2239452" y="9019687"/>
            <a:ext cx="714375" cy="48260"/>
          </a:xfrm>
          <a:custGeom>
            <a:avLst/>
            <a:gdLst/>
            <a:ahLst/>
            <a:cxnLst/>
            <a:rect l="l" t="t" r="r" b="b"/>
            <a:pathLst>
              <a:path w="714375" h="48259">
                <a:moveTo>
                  <a:pt x="289991" y="36283"/>
                </a:moveTo>
                <a:lnTo>
                  <a:pt x="286080" y="36283"/>
                </a:lnTo>
                <a:lnTo>
                  <a:pt x="286080" y="47955"/>
                </a:lnTo>
                <a:lnTo>
                  <a:pt x="289991" y="47955"/>
                </a:lnTo>
                <a:lnTo>
                  <a:pt x="289991" y="36283"/>
                </a:lnTo>
                <a:close/>
              </a:path>
              <a:path w="714375" h="48259">
                <a:moveTo>
                  <a:pt x="308025" y="32638"/>
                </a:moveTo>
                <a:lnTo>
                  <a:pt x="260388" y="32638"/>
                </a:lnTo>
                <a:lnTo>
                  <a:pt x="260388" y="36283"/>
                </a:lnTo>
                <a:lnTo>
                  <a:pt x="308025" y="36283"/>
                </a:lnTo>
                <a:lnTo>
                  <a:pt x="308025" y="32638"/>
                </a:lnTo>
                <a:close/>
              </a:path>
              <a:path w="714375" h="48259">
                <a:moveTo>
                  <a:pt x="305219" y="18249"/>
                </a:moveTo>
                <a:lnTo>
                  <a:pt x="268516" y="18249"/>
                </a:lnTo>
                <a:lnTo>
                  <a:pt x="268516" y="32638"/>
                </a:lnTo>
                <a:lnTo>
                  <a:pt x="272376" y="32638"/>
                </a:lnTo>
                <a:lnTo>
                  <a:pt x="272376" y="21894"/>
                </a:lnTo>
                <a:lnTo>
                  <a:pt x="305219" y="21894"/>
                </a:lnTo>
                <a:lnTo>
                  <a:pt x="305219" y="18249"/>
                </a:lnTo>
                <a:close/>
              </a:path>
              <a:path w="714375" h="48259">
                <a:moveTo>
                  <a:pt x="289991" y="21894"/>
                </a:moveTo>
                <a:lnTo>
                  <a:pt x="286080" y="21894"/>
                </a:lnTo>
                <a:lnTo>
                  <a:pt x="286080" y="32638"/>
                </a:lnTo>
                <a:lnTo>
                  <a:pt x="289991" y="32638"/>
                </a:lnTo>
                <a:lnTo>
                  <a:pt x="289991" y="21894"/>
                </a:lnTo>
                <a:close/>
              </a:path>
              <a:path w="714375" h="48259">
                <a:moveTo>
                  <a:pt x="272948" y="0"/>
                </a:moveTo>
                <a:lnTo>
                  <a:pt x="269976" y="7086"/>
                </a:lnTo>
                <a:lnTo>
                  <a:pt x="267004" y="11099"/>
                </a:lnTo>
                <a:lnTo>
                  <a:pt x="261378" y="15849"/>
                </a:lnTo>
                <a:lnTo>
                  <a:pt x="264553" y="18453"/>
                </a:lnTo>
                <a:lnTo>
                  <a:pt x="268312" y="15227"/>
                </a:lnTo>
                <a:lnTo>
                  <a:pt x="269824" y="13500"/>
                </a:lnTo>
                <a:lnTo>
                  <a:pt x="272376" y="9702"/>
                </a:lnTo>
                <a:lnTo>
                  <a:pt x="305993" y="9702"/>
                </a:lnTo>
                <a:lnTo>
                  <a:pt x="305993" y="6045"/>
                </a:lnTo>
                <a:lnTo>
                  <a:pt x="274510" y="6045"/>
                </a:lnTo>
                <a:lnTo>
                  <a:pt x="275602" y="3860"/>
                </a:lnTo>
                <a:lnTo>
                  <a:pt x="275767" y="3492"/>
                </a:lnTo>
                <a:lnTo>
                  <a:pt x="276758" y="889"/>
                </a:lnTo>
                <a:lnTo>
                  <a:pt x="272948" y="0"/>
                </a:lnTo>
                <a:close/>
              </a:path>
              <a:path w="714375" h="48259">
                <a:moveTo>
                  <a:pt x="289991" y="9702"/>
                </a:moveTo>
                <a:lnTo>
                  <a:pt x="286080" y="9702"/>
                </a:lnTo>
                <a:lnTo>
                  <a:pt x="286080" y="18249"/>
                </a:lnTo>
                <a:lnTo>
                  <a:pt x="289991" y="18249"/>
                </a:lnTo>
                <a:lnTo>
                  <a:pt x="289991" y="9702"/>
                </a:lnTo>
                <a:close/>
              </a:path>
              <a:path w="714375" h="48259">
                <a:moveTo>
                  <a:pt x="99669" y="8864"/>
                </a:moveTo>
                <a:lnTo>
                  <a:pt x="55879" y="8864"/>
                </a:lnTo>
                <a:lnTo>
                  <a:pt x="55805" y="33934"/>
                </a:lnTo>
                <a:lnTo>
                  <a:pt x="54787" y="39624"/>
                </a:lnTo>
                <a:lnTo>
                  <a:pt x="51714" y="45720"/>
                </a:lnTo>
                <a:lnTo>
                  <a:pt x="54940" y="48120"/>
                </a:lnTo>
                <a:lnTo>
                  <a:pt x="58178" y="41808"/>
                </a:lnTo>
                <a:lnTo>
                  <a:pt x="59270" y="36233"/>
                </a:lnTo>
                <a:lnTo>
                  <a:pt x="59677" y="23825"/>
                </a:lnTo>
                <a:lnTo>
                  <a:pt x="74791" y="23825"/>
                </a:lnTo>
                <a:lnTo>
                  <a:pt x="74802" y="20383"/>
                </a:lnTo>
                <a:lnTo>
                  <a:pt x="59677" y="20383"/>
                </a:lnTo>
                <a:lnTo>
                  <a:pt x="59677" y="12306"/>
                </a:lnTo>
                <a:lnTo>
                  <a:pt x="99669" y="12306"/>
                </a:lnTo>
                <a:lnTo>
                  <a:pt x="99669" y="8864"/>
                </a:lnTo>
                <a:close/>
              </a:path>
              <a:path w="714375" h="48259">
                <a:moveTo>
                  <a:pt x="83248" y="12306"/>
                </a:moveTo>
                <a:lnTo>
                  <a:pt x="79438" y="12306"/>
                </a:lnTo>
                <a:lnTo>
                  <a:pt x="79857" y="21742"/>
                </a:lnTo>
                <a:lnTo>
                  <a:pt x="81165" y="29552"/>
                </a:lnTo>
                <a:lnTo>
                  <a:pt x="83248" y="35344"/>
                </a:lnTo>
                <a:lnTo>
                  <a:pt x="79133" y="39624"/>
                </a:lnTo>
                <a:lnTo>
                  <a:pt x="75056" y="42430"/>
                </a:lnTo>
                <a:lnTo>
                  <a:pt x="69062" y="44983"/>
                </a:lnTo>
                <a:lnTo>
                  <a:pt x="71831" y="48069"/>
                </a:lnTo>
                <a:lnTo>
                  <a:pt x="77723" y="45097"/>
                </a:lnTo>
                <a:lnTo>
                  <a:pt x="80746" y="43002"/>
                </a:lnTo>
                <a:lnTo>
                  <a:pt x="84912" y="38938"/>
                </a:lnTo>
                <a:lnTo>
                  <a:pt x="88907" y="38938"/>
                </a:lnTo>
                <a:lnTo>
                  <a:pt x="87920" y="36753"/>
                </a:lnTo>
                <a:lnTo>
                  <a:pt x="87807" y="36233"/>
                </a:lnTo>
                <a:lnTo>
                  <a:pt x="90732" y="32321"/>
                </a:lnTo>
                <a:lnTo>
                  <a:pt x="86169" y="32321"/>
                </a:lnTo>
                <a:lnTo>
                  <a:pt x="84543" y="26479"/>
                </a:lnTo>
                <a:lnTo>
                  <a:pt x="83553" y="19494"/>
                </a:lnTo>
                <a:lnTo>
                  <a:pt x="83248" y="12306"/>
                </a:lnTo>
                <a:close/>
              </a:path>
              <a:path w="714375" h="48259">
                <a:moveTo>
                  <a:pt x="88907" y="38938"/>
                </a:moveTo>
                <a:lnTo>
                  <a:pt x="84912" y="38938"/>
                </a:lnTo>
                <a:lnTo>
                  <a:pt x="88073" y="45097"/>
                </a:lnTo>
                <a:lnTo>
                  <a:pt x="90855" y="47904"/>
                </a:lnTo>
                <a:lnTo>
                  <a:pt x="96481" y="47904"/>
                </a:lnTo>
                <a:lnTo>
                  <a:pt x="98259" y="45199"/>
                </a:lnTo>
                <a:lnTo>
                  <a:pt x="98523" y="43789"/>
                </a:lnTo>
                <a:lnTo>
                  <a:pt x="92887" y="43789"/>
                </a:lnTo>
                <a:lnTo>
                  <a:pt x="92214" y="43268"/>
                </a:lnTo>
                <a:lnTo>
                  <a:pt x="89865" y="40551"/>
                </a:lnTo>
                <a:lnTo>
                  <a:pt x="88976" y="39090"/>
                </a:lnTo>
                <a:lnTo>
                  <a:pt x="88907" y="38938"/>
                </a:lnTo>
                <a:close/>
              </a:path>
              <a:path w="714375" h="48259">
                <a:moveTo>
                  <a:pt x="96481" y="33934"/>
                </a:moveTo>
                <a:lnTo>
                  <a:pt x="95021" y="41960"/>
                </a:lnTo>
                <a:lnTo>
                  <a:pt x="94246" y="43789"/>
                </a:lnTo>
                <a:lnTo>
                  <a:pt x="98523" y="43789"/>
                </a:lnTo>
                <a:lnTo>
                  <a:pt x="99974" y="36233"/>
                </a:lnTo>
                <a:lnTo>
                  <a:pt x="96481" y="33934"/>
                </a:lnTo>
                <a:close/>
              </a:path>
              <a:path w="714375" h="48259">
                <a:moveTo>
                  <a:pt x="74791" y="23825"/>
                </a:moveTo>
                <a:lnTo>
                  <a:pt x="70992" y="23825"/>
                </a:lnTo>
                <a:lnTo>
                  <a:pt x="70992" y="36334"/>
                </a:lnTo>
                <a:lnTo>
                  <a:pt x="70688" y="37007"/>
                </a:lnTo>
                <a:lnTo>
                  <a:pt x="62491" y="37007"/>
                </a:lnTo>
                <a:lnTo>
                  <a:pt x="63855" y="40614"/>
                </a:lnTo>
                <a:lnTo>
                  <a:pt x="74452" y="37007"/>
                </a:lnTo>
                <a:lnTo>
                  <a:pt x="66674" y="37007"/>
                </a:lnTo>
                <a:lnTo>
                  <a:pt x="62395" y="36753"/>
                </a:lnTo>
                <a:lnTo>
                  <a:pt x="74496" y="36753"/>
                </a:lnTo>
                <a:lnTo>
                  <a:pt x="74743" y="35344"/>
                </a:lnTo>
                <a:lnTo>
                  <a:pt x="74791" y="23825"/>
                </a:lnTo>
                <a:close/>
              </a:path>
              <a:path w="714375" h="48259">
                <a:moveTo>
                  <a:pt x="92836" y="16002"/>
                </a:moveTo>
                <a:lnTo>
                  <a:pt x="91541" y="22466"/>
                </a:lnTo>
                <a:lnTo>
                  <a:pt x="89090" y="28460"/>
                </a:lnTo>
                <a:lnTo>
                  <a:pt x="86169" y="32321"/>
                </a:lnTo>
                <a:lnTo>
                  <a:pt x="90732" y="32321"/>
                </a:lnTo>
                <a:lnTo>
                  <a:pt x="92062" y="30543"/>
                </a:lnTo>
                <a:lnTo>
                  <a:pt x="94665" y="24968"/>
                </a:lnTo>
                <a:lnTo>
                  <a:pt x="96481" y="17462"/>
                </a:lnTo>
                <a:lnTo>
                  <a:pt x="92836" y="16002"/>
                </a:lnTo>
                <a:close/>
              </a:path>
              <a:path w="714375" h="48259">
                <a:moveTo>
                  <a:pt x="83197" y="317"/>
                </a:moveTo>
                <a:lnTo>
                  <a:pt x="79387" y="317"/>
                </a:lnTo>
                <a:lnTo>
                  <a:pt x="79387" y="8864"/>
                </a:lnTo>
                <a:lnTo>
                  <a:pt x="83197" y="8864"/>
                </a:lnTo>
                <a:lnTo>
                  <a:pt x="83197" y="317"/>
                </a:lnTo>
                <a:close/>
              </a:path>
              <a:path w="714375" h="48259">
                <a:moveTo>
                  <a:pt x="90081" y="215"/>
                </a:moveTo>
                <a:lnTo>
                  <a:pt x="87414" y="2667"/>
                </a:lnTo>
                <a:lnTo>
                  <a:pt x="90233" y="4851"/>
                </a:lnTo>
                <a:lnTo>
                  <a:pt x="90652" y="5270"/>
                </a:lnTo>
                <a:lnTo>
                  <a:pt x="93205" y="8026"/>
                </a:lnTo>
                <a:lnTo>
                  <a:pt x="95605" y="5422"/>
                </a:lnTo>
                <a:lnTo>
                  <a:pt x="93052" y="2667"/>
                </a:lnTo>
                <a:lnTo>
                  <a:pt x="92735" y="2349"/>
                </a:lnTo>
                <a:lnTo>
                  <a:pt x="90081" y="215"/>
                </a:lnTo>
                <a:close/>
              </a:path>
              <a:path w="714375" h="48259">
                <a:moveTo>
                  <a:pt x="713968" y="2298"/>
                </a:moveTo>
                <a:lnTo>
                  <a:pt x="678256" y="2298"/>
                </a:lnTo>
                <a:lnTo>
                  <a:pt x="678256" y="47434"/>
                </a:lnTo>
                <a:lnTo>
                  <a:pt x="682218" y="47434"/>
                </a:lnTo>
                <a:lnTo>
                  <a:pt x="682218" y="45097"/>
                </a:lnTo>
                <a:lnTo>
                  <a:pt x="713968" y="45097"/>
                </a:lnTo>
                <a:lnTo>
                  <a:pt x="713968" y="41490"/>
                </a:lnTo>
                <a:lnTo>
                  <a:pt x="682218" y="41490"/>
                </a:lnTo>
                <a:lnTo>
                  <a:pt x="682218" y="25336"/>
                </a:lnTo>
                <a:lnTo>
                  <a:pt x="713968" y="25336"/>
                </a:lnTo>
                <a:lnTo>
                  <a:pt x="713968" y="21742"/>
                </a:lnTo>
                <a:lnTo>
                  <a:pt x="682218" y="21742"/>
                </a:lnTo>
                <a:lnTo>
                  <a:pt x="682218" y="5892"/>
                </a:lnTo>
                <a:lnTo>
                  <a:pt x="713968" y="5892"/>
                </a:lnTo>
                <a:lnTo>
                  <a:pt x="713968" y="2298"/>
                </a:lnTo>
                <a:close/>
              </a:path>
              <a:path w="714375" h="48259">
                <a:moveTo>
                  <a:pt x="713968" y="45097"/>
                </a:moveTo>
                <a:lnTo>
                  <a:pt x="710006" y="45097"/>
                </a:lnTo>
                <a:lnTo>
                  <a:pt x="710006" y="47434"/>
                </a:lnTo>
                <a:lnTo>
                  <a:pt x="713968" y="47434"/>
                </a:lnTo>
                <a:lnTo>
                  <a:pt x="713968" y="45097"/>
                </a:lnTo>
                <a:close/>
              </a:path>
              <a:path w="714375" h="48259">
                <a:moveTo>
                  <a:pt x="713968" y="25336"/>
                </a:moveTo>
                <a:lnTo>
                  <a:pt x="710006" y="25336"/>
                </a:lnTo>
                <a:lnTo>
                  <a:pt x="710006" y="41490"/>
                </a:lnTo>
                <a:lnTo>
                  <a:pt x="713968" y="41490"/>
                </a:lnTo>
                <a:lnTo>
                  <a:pt x="713968" y="25336"/>
                </a:lnTo>
                <a:close/>
              </a:path>
              <a:path w="714375" h="48259">
                <a:moveTo>
                  <a:pt x="713968" y="5892"/>
                </a:moveTo>
                <a:lnTo>
                  <a:pt x="710006" y="5892"/>
                </a:lnTo>
                <a:lnTo>
                  <a:pt x="710006" y="21742"/>
                </a:lnTo>
                <a:lnTo>
                  <a:pt x="713968" y="21742"/>
                </a:lnTo>
                <a:lnTo>
                  <a:pt x="713968" y="5892"/>
                </a:lnTo>
                <a:close/>
              </a:path>
              <a:path w="714375" h="48259">
                <a:moveTo>
                  <a:pt x="509041" y="2298"/>
                </a:moveTo>
                <a:lnTo>
                  <a:pt x="475475" y="2298"/>
                </a:lnTo>
                <a:lnTo>
                  <a:pt x="475370" y="22987"/>
                </a:lnTo>
                <a:lnTo>
                  <a:pt x="475237" y="28290"/>
                </a:lnTo>
                <a:lnTo>
                  <a:pt x="474135" y="35071"/>
                </a:lnTo>
                <a:lnTo>
                  <a:pt x="471814" y="40384"/>
                </a:lnTo>
                <a:lnTo>
                  <a:pt x="467918" y="45453"/>
                </a:lnTo>
                <a:lnTo>
                  <a:pt x="470992" y="47904"/>
                </a:lnTo>
                <a:lnTo>
                  <a:pt x="475780" y="42951"/>
                </a:lnTo>
                <a:lnTo>
                  <a:pt x="478231" y="37592"/>
                </a:lnTo>
                <a:lnTo>
                  <a:pt x="478967" y="30391"/>
                </a:lnTo>
                <a:lnTo>
                  <a:pt x="508977" y="30391"/>
                </a:lnTo>
                <a:lnTo>
                  <a:pt x="508985" y="26797"/>
                </a:lnTo>
                <a:lnTo>
                  <a:pt x="479221" y="26797"/>
                </a:lnTo>
                <a:lnTo>
                  <a:pt x="479386" y="22987"/>
                </a:lnTo>
                <a:lnTo>
                  <a:pt x="479437" y="17983"/>
                </a:lnTo>
                <a:lnTo>
                  <a:pt x="509005" y="17983"/>
                </a:lnTo>
                <a:lnTo>
                  <a:pt x="509013" y="14389"/>
                </a:lnTo>
                <a:lnTo>
                  <a:pt x="479437" y="14389"/>
                </a:lnTo>
                <a:lnTo>
                  <a:pt x="479437" y="5943"/>
                </a:lnTo>
                <a:lnTo>
                  <a:pt x="509033" y="5943"/>
                </a:lnTo>
                <a:lnTo>
                  <a:pt x="509041" y="2298"/>
                </a:lnTo>
                <a:close/>
              </a:path>
              <a:path w="714375" h="48259">
                <a:moveTo>
                  <a:pt x="494918" y="44208"/>
                </a:moveTo>
                <a:lnTo>
                  <a:pt x="496214" y="47904"/>
                </a:lnTo>
                <a:lnTo>
                  <a:pt x="507009" y="47853"/>
                </a:lnTo>
                <a:lnTo>
                  <a:pt x="508939" y="46812"/>
                </a:lnTo>
                <a:lnTo>
                  <a:pt x="508945" y="44411"/>
                </a:lnTo>
                <a:lnTo>
                  <a:pt x="503986" y="44411"/>
                </a:lnTo>
                <a:lnTo>
                  <a:pt x="498309" y="44361"/>
                </a:lnTo>
                <a:lnTo>
                  <a:pt x="494918" y="44208"/>
                </a:lnTo>
                <a:close/>
              </a:path>
              <a:path w="714375" h="48259">
                <a:moveTo>
                  <a:pt x="508977" y="30391"/>
                </a:moveTo>
                <a:lnTo>
                  <a:pt x="505078" y="30391"/>
                </a:lnTo>
                <a:lnTo>
                  <a:pt x="505078" y="43789"/>
                </a:lnTo>
                <a:lnTo>
                  <a:pt x="503986" y="44411"/>
                </a:lnTo>
                <a:lnTo>
                  <a:pt x="508945" y="44411"/>
                </a:lnTo>
                <a:lnTo>
                  <a:pt x="508977" y="30391"/>
                </a:lnTo>
                <a:close/>
              </a:path>
              <a:path w="714375" h="48259">
                <a:moveTo>
                  <a:pt x="509005" y="17983"/>
                </a:moveTo>
                <a:lnTo>
                  <a:pt x="505078" y="17983"/>
                </a:lnTo>
                <a:lnTo>
                  <a:pt x="505078" y="26797"/>
                </a:lnTo>
                <a:lnTo>
                  <a:pt x="508985" y="26797"/>
                </a:lnTo>
                <a:lnTo>
                  <a:pt x="509005" y="17983"/>
                </a:lnTo>
                <a:close/>
              </a:path>
              <a:path w="714375" h="48259">
                <a:moveTo>
                  <a:pt x="509033" y="5943"/>
                </a:moveTo>
                <a:lnTo>
                  <a:pt x="505078" y="5943"/>
                </a:lnTo>
                <a:lnTo>
                  <a:pt x="505078" y="14389"/>
                </a:lnTo>
                <a:lnTo>
                  <a:pt x="509013" y="14389"/>
                </a:lnTo>
                <a:lnTo>
                  <a:pt x="509033" y="5943"/>
                </a:lnTo>
                <a:close/>
              </a:path>
              <a:path w="714375" h="48259">
                <a:moveTo>
                  <a:pt x="25742" y="29870"/>
                </a:moveTo>
                <a:lnTo>
                  <a:pt x="21793" y="29870"/>
                </a:lnTo>
                <a:lnTo>
                  <a:pt x="21793" y="47955"/>
                </a:lnTo>
                <a:lnTo>
                  <a:pt x="25742" y="47955"/>
                </a:lnTo>
                <a:lnTo>
                  <a:pt x="25742" y="29870"/>
                </a:lnTo>
                <a:close/>
              </a:path>
              <a:path w="714375" h="48259">
                <a:moveTo>
                  <a:pt x="47688" y="26225"/>
                </a:moveTo>
                <a:lnTo>
                  <a:pt x="0" y="26225"/>
                </a:lnTo>
                <a:lnTo>
                  <a:pt x="0" y="29870"/>
                </a:lnTo>
                <a:lnTo>
                  <a:pt x="47688" y="29870"/>
                </a:lnTo>
                <a:lnTo>
                  <a:pt x="47688" y="26225"/>
                </a:lnTo>
                <a:close/>
              </a:path>
              <a:path w="714375" h="48259">
                <a:moveTo>
                  <a:pt x="25742" y="6413"/>
                </a:moveTo>
                <a:lnTo>
                  <a:pt x="21793" y="6413"/>
                </a:lnTo>
                <a:lnTo>
                  <a:pt x="21793" y="26225"/>
                </a:lnTo>
                <a:lnTo>
                  <a:pt x="25742" y="26225"/>
                </a:lnTo>
                <a:lnTo>
                  <a:pt x="25742" y="6413"/>
                </a:lnTo>
                <a:close/>
              </a:path>
              <a:path w="714375" h="48259">
                <a:moveTo>
                  <a:pt x="39306" y="8813"/>
                </a:moveTo>
                <a:lnTo>
                  <a:pt x="37210" y="14757"/>
                </a:lnTo>
                <a:lnTo>
                  <a:pt x="35648" y="17729"/>
                </a:lnTo>
                <a:lnTo>
                  <a:pt x="32270" y="22263"/>
                </a:lnTo>
                <a:lnTo>
                  <a:pt x="35547" y="24244"/>
                </a:lnTo>
                <a:lnTo>
                  <a:pt x="39306" y="19075"/>
                </a:lnTo>
                <a:lnTo>
                  <a:pt x="40601" y="16675"/>
                </a:lnTo>
                <a:lnTo>
                  <a:pt x="42900" y="10375"/>
                </a:lnTo>
                <a:lnTo>
                  <a:pt x="39306" y="8813"/>
                </a:lnTo>
                <a:close/>
              </a:path>
              <a:path w="714375" h="48259">
                <a:moveTo>
                  <a:pt x="8280" y="8864"/>
                </a:moveTo>
                <a:lnTo>
                  <a:pt x="4787" y="10629"/>
                </a:lnTo>
                <a:lnTo>
                  <a:pt x="7454" y="14859"/>
                </a:lnTo>
                <a:lnTo>
                  <a:pt x="8801" y="17881"/>
                </a:lnTo>
                <a:lnTo>
                  <a:pt x="10947" y="23723"/>
                </a:lnTo>
                <a:lnTo>
                  <a:pt x="14490" y="21945"/>
                </a:lnTo>
                <a:lnTo>
                  <a:pt x="12191" y="15900"/>
                </a:lnTo>
                <a:lnTo>
                  <a:pt x="11252" y="13919"/>
                </a:lnTo>
                <a:lnTo>
                  <a:pt x="8280" y="8864"/>
                </a:lnTo>
                <a:close/>
              </a:path>
              <a:path w="714375" h="48259">
                <a:moveTo>
                  <a:pt x="45872" y="2819"/>
                </a:moveTo>
                <a:lnTo>
                  <a:pt x="1765" y="2819"/>
                </a:lnTo>
                <a:lnTo>
                  <a:pt x="1765" y="6413"/>
                </a:lnTo>
                <a:lnTo>
                  <a:pt x="45872" y="6413"/>
                </a:lnTo>
                <a:lnTo>
                  <a:pt x="45872" y="2819"/>
                </a:lnTo>
                <a:close/>
              </a:path>
            </a:pathLst>
          </a:custGeom>
          <a:solidFill>
            <a:srgbClr val="655E5C"/>
          </a:solidFill>
        </p:spPr>
        <p:txBody>
          <a:bodyPr wrap="square" lIns="0" tIns="0" rIns="0" bIns="0" rtlCol="0"/>
          <a:lstStyle/>
          <a:p>
            <a:endParaRPr/>
          </a:p>
        </p:txBody>
      </p:sp>
      <p:sp>
        <p:nvSpPr>
          <p:cNvPr id="442" name="object 320"/>
          <p:cNvSpPr/>
          <p:nvPr/>
        </p:nvSpPr>
        <p:spPr>
          <a:xfrm>
            <a:off x="570875" y="9244984"/>
            <a:ext cx="257009" cy="48374"/>
          </a:xfrm>
          <a:prstGeom prst="rect">
            <a:avLst/>
          </a:prstGeom>
          <a:blipFill>
            <a:blip r:embed="rId9" cstate="print"/>
            <a:stretch>
              <a:fillRect/>
            </a:stretch>
          </a:blipFill>
        </p:spPr>
        <p:txBody>
          <a:bodyPr wrap="square" lIns="0" tIns="0" rIns="0" bIns="0" rtlCol="0"/>
          <a:lstStyle/>
          <a:p>
            <a:endParaRPr/>
          </a:p>
        </p:txBody>
      </p:sp>
      <p:sp>
        <p:nvSpPr>
          <p:cNvPr id="443" name="object 321"/>
          <p:cNvSpPr/>
          <p:nvPr/>
        </p:nvSpPr>
        <p:spPr>
          <a:xfrm>
            <a:off x="570887" y="9362104"/>
            <a:ext cx="252247" cy="48374"/>
          </a:xfrm>
          <a:prstGeom prst="rect">
            <a:avLst/>
          </a:prstGeom>
          <a:blipFill>
            <a:blip r:embed="rId10" cstate="print"/>
            <a:stretch>
              <a:fillRect/>
            </a:stretch>
          </a:blipFill>
        </p:spPr>
        <p:txBody>
          <a:bodyPr wrap="square" lIns="0" tIns="0" rIns="0" bIns="0" rtlCol="0"/>
          <a:lstStyle/>
          <a:p>
            <a:endParaRPr/>
          </a:p>
        </p:txBody>
      </p:sp>
      <p:sp>
        <p:nvSpPr>
          <p:cNvPr id="444" name="object 322"/>
          <p:cNvSpPr/>
          <p:nvPr/>
        </p:nvSpPr>
        <p:spPr>
          <a:xfrm>
            <a:off x="578177" y="7356469"/>
            <a:ext cx="2900680" cy="1555115"/>
          </a:xfrm>
          <a:custGeom>
            <a:avLst/>
            <a:gdLst/>
            <a:ahLst/>
            <a:cxnLst/>
            <a:rect l="l" t="t" r="r" b="b"/>
            <a:pathLst>
              <a:path w="2900679" h="1555115">
                <a:moveTo>
                  <a:pt x="459790" y="0"/>
                </a:moveTo>
                <a:lnTo>
                  <a:pt x="434136" y="0"/>
                </a:lnTo>
                <a:lnTo>
                  <a:pt x="434136" y="8445"/>
                </a:lnTo>
                <a:lnTo>
                  <a:pt x="459790" y="8445"/>
                </a:lnTo>
                <a:lnTo>
                  <a:pt x="459790" y="0"/>
                </a:lnTo>
                <a:close/>
              </a:path>
              <a:path w="2900679" h="1555115">
                <a:moveTo>
                  <a:pt x="2580030" y="1866"/>
                </a:moveTo>
                <a:lnTo>
                  <a:pt x="2572677" y="1866"/>
                </a:lnTo>
                <a:lnTo>
                  <a:pt x="2570797" y="3898"/>
                </a:lnTo>
                <a:lnTo>
                  <a:pt x="2570797" y="12192"/>
                </a:lnTo>
                <a:lnTo>
                  <a:pt x="2572880" y="14846"/>
                </a:lnTo>
                <a:lnTo>
                  <a:pt x="2577414" y="15887"/>
                </a:lnTo>
                <a:lnTo>
                  <a:pt x="2580855" y="13385"/>
                </a:lnTo>
                <a:lnTo>
                  <a:pt x="2582011" y="11468"/>
                </a:lnTo>
                <a:lnTo>
                  <a:pt x="2582011" y="4063"/>
                </a:lnTo>
                <a:lnTo>
                  <a:pt x="2580030" y="1866"/>
                </a:lnTo>
                <a:close/>
              </a:path>
              <a:path w="2900679" h="1555115">
                <a:moveTo>
                  <a:pt x="1746783" y="1866"/>
                </a:moveTo>
                <a:lnTo>
                  <a:pt x="1739442" y="1866"/>
                </a:lnTo>
                <a:lnTo>
                  <a:pt x="1737563" y="3898"/>
                </a:lnTo>
                <a:lnTo>
                  <a:pt x="1737563" y="12192"/>
                </a:lnTo>
                <a:lnTo>
                  <a:pt x="1739646" y="14846"/>
                </a:lnTo>
                <a:lnTo>
                  <a:pt x="1744179" y="15887"/>
                </a:lnTo>
                <a:lnTo>
                  <a:pt x="1747621" y="13385"/>
                </a:lnTo>
                <a:lnTo>
                  <a:pt x="1748777" y="11468"/>
                </a:lnTo>
                <a:lnTo>
                  <a:pt x="1748777" y="4063"/>
                </a:lnTo>
                <a:lnTo>
                  <a:pt x="1746783" y="1866"/>
                </a:lnTo>
                <a:close/>
              </a:path>
              <a:path w="2900679" h="1555115">
                <a:moveTo>
                  <a:pt x="939584" y="1866"/>
                </a:moveTo>
                <a:lnTo>
                  <a:pt x="932243" y="1866"/>
                </a:lnTo>
                <a:lnTo>
                  <a:pt x="930363" y="3898"/>
                </a:lnTo>
                <a:lnTo>
                  <a:pt x="930363" y="12192"/>
                </a:lnTo>
                <a:lnTo>
                  <a:pt x="932446" y="14846"/>
                </a:lnTo>
                <a:lnTo>
                  <a:pt x="936980" y="15887"/>
                </a:lnTo>
                <a:lnTo>
                  <a:pt x="940422" y="13385"/>
                </a:lnTo>
                <a:lnTo>
                  <a:pt x="941565" y="11468"/>
                </a:lnTo>
                <a:lnTo>
                  <a:pt x="941565" y="4063"/>
                </a:lnTo>
                <a:lnTo>
                  <a:pt x="939584" y="1866"/>
                </a:lnTo>
                <a:close/>
              </a:path>
              <a:path w="2900679" h="1555115">
                <a:moveTo>
                  <a:pt x="2747924" y="1930"/>
                </a:moveTo>
                <a:lnTo>
                  <a:pt x="2738234" y="1930"/>
                </a:lnTo>
                <a:lnTo>
                  <a:pt x="2736507" y="6197"/>
                </a:lnTo>
                <a:lnTo>
                  <a:pt x="2736507" y="30594"/>
                </a:lnTo>
                <a:lnTo>
                  <a:pt x="2738234" y="34861"/>
                </a:lnTo>
                <a:lnTo>
                  <a:pt x="2747975" y="34861"/>
                </a:lnTo>
                <a:lnTo>
                  <a:pt x="2749651" y="30594"/>
                </a:lnTo>
                <a:lnTo>
                  <a:pt x="2749631" y="6197"/>
                </a:lnTo>
                <a:lnTo>
                  <a:pt x="2747924" y="1930"/>
                </a:lnTo>
                <a:close/>
              </a:path>
              <a:path w="2900679" h="1555115">
                <a:moveTo>
                  <a:pt x="2663672" y="1930"/>
                </a:moveTo>
                <a:lnTo>
                  <a:pt x="2655697" y="1930"/>
                </a:lnTo>
                <a:lnTo>
                  <a:pt x="2653398" y="5359"/>
                </a:lnTo>
                <a:lnTo>
                  <a:pt x="2653398" y="17411"/>
                </a:lnTo>
                <a:lnTo>
                  <a:pt x="2655277" y="19964"/>
                </a:lnTo>
                <a:lnTo>
                  <a:pt x="2661945" y="19964"/>
                </a:lnTo>
                <a:lnTo>
                  <a:pt x="2663672" y="19443"/>
                </a:lnTo>
                <a:lnTo>
                  <a:pt x="2665806" y="17818"/>
                </a:lnTo>
                <a:lnTo>
                  <a:pt x="2665844" y="17411"/>
                </a:lnTo>
                <a:lnTo>
                  <a:pt x="2665958" y="6299"/>
                </a:lnTo>
                <a:lnTo>
                  <a:pt x="2663672" y="1930"/>
                </a:lnTo>
                <a:close/>
              </a:path>
              <a:path w="2900679" h="1555115">
                <a:moveTo>
                  <a:pt x="1914677" y="1930"/>
                </a:moveTo>
                <a:lnTo>
                  <a:pt x="1904987" y="1930"/>
                </a:lnTo>
                <a:lnTo>
                  <a:pt x="1903272" y="6197"/>
                </a:lnTo>
                <a:lnTo>
                  <a:pt x="1903272" y="30594"/>
                </a:lnTo>
                <a:lnTo>
                  <a:pt x="1904987" y="34861"/>
                </a:lnTo>
                <a:lnTo>
                  <a:pt x="1914740" y="34861"/>
                </a:lnTo>
                <a:lnTo>
                  <a:pt x="1916404" y="30594"/>
                </a:lnTo>
                <a:lnTo>
                  <a:pt x="1916384" y="6197"/>
                </a:lnTo>
                <a:lnTo>
                  <a:pt x="1914677" y="1930"/>
                </a:lnTo>
                <a:close/>
              </a:path>
              <a:path w="2900679" h="1555115">
                <a:moveTo>
                  <a:pt x="1830425" y="1930"/>
                </a:moveTo>
                <a:lnTo>
                  <a:pt x="1822450" y="1930"/>
                </a:lnTo>
                <a:lnTo>
                  <a:pt x="1820151" y="5359"/>
                </a:lnTo>
                <a:lnTo>
                  <a:pt x="1820151" y="17411"/>
                </a:lnTo>
                <a:lnTo>
                  <a:pt x="1822030" y="19964"/>
                </a:lnTo>
                <a:lnTo>
                  <a:pt x="1828711" y="19964"/>
                </a:lnTo>
                <a:lnTo>
                  <a:pt x="1830425" y="19443"/>
                </a:lnTo>
                <a:lnTo>
                  <a:pt x="1832559" y="17818"/>
                </a:lnTo>
                <a:lnTo>
                  <a:pt x="1832600" y="17411"/>
                </a:lnTo>
                <a:lnTo>
                  <a:pt x="1832724" y="6299"/>
                </a:lnTo>
                <a:lnTo>
                  <a:pt x="1830425" y="1930"/>
                </a:lnTo>
                <a:close/>
              </a:path>
              <a:path w="2900679" h="1555115">
                <a:moveTo>
                  <a:pt x="1081443" y="1930"/>
                </a:moveTo>
                <a:lnTo>
                  <a:pt x="1071753" y="1930"/>
                </a:lnTo>
                <a:lnTo>
                  <a:pt x="1070025" y="6197"/>
                </a:lnTo>
                <a:lnTo>
                  <a:pt x="1070025" y="30594"/>
                </a:lnTo>
                <a:lnTo>
                  <a:pt x="1071753" y="34861"/>
                </a:lnTo>
                <a:lnTo>
                  <a:pt x="1081493" y="34861"/>
                </a:lnTo>
                <a:lnTo>
                  <a:pt x="1083170" y="30594"/>
                </a:lnTo>
                <a:lnTo>
                  <a:pt x="1083149" y="6197"/>
                </a:lnTo>
                <a:lnTo>
                  <a:pt x="1081443" y="1930"/>
                </a:lnTo>
                <a:close/>
              </a:path>
              <a:path w="2900679" h="1555115">
                <a:moveTo>
                  <a:pt x="997191" y="1930"/>
                </a:moveTo>
                <a:lnTo>
                  <a:pt x="989215" y="1930"/>
                </a:lnTo>
                <a:lnTo>
                  <a:pt x="986916" y="5359"/>
                </a:lnTo>
                <a:lnTo>
                  <a:pt x="986916" y="17411"/>
                </a:lnTo>
                <a:lnTo>
                  <a:pt x="988796" y="19964"/>
                </a:lnTo>
                <a:lnTo>
                  <a:pt x="995464" y="19964"/>
                </a:lnTo>
                <a:lnTo>
                  <a:pt x="997191" y="19443"/>
                </a:lnTo>
                <a:lnTo>
                  <a:pt x="999324" y="17818"/>
                </a:lnTo>
                <a:lnTo>
                  <a:pt x="999363" y="17411"/>
                </a:lnTo>
                <a:lnTo>
                  <a:pt x="999477" y="6299"/>
                </a:lnTo>
                <a:lnTo>
                  <a:pt x="997191" y="1930"/>
                </a:lnTo>
                <a:close/>
              </a:path>
              <a:path w="2900679" h="1555115">
                <a:moveTo>
                  <a:pt x="459790" y="12039"/>
                </a:moveTo>
                <a:lnTo>
                  <a:pt x="434136" y="12039"/>
                </a:lnTo>
                <a:lnTo>
                  <a:pt x="434085" y="17043"/>
                </a:lnTo>
                <a:lnTo>
                  <a:pt x="433933" y="20853"/>
                </a:lnTo>
                <a:lnTo>
                  <a:pt x="459790" y="20853"/>
                </a:lnTo>
                <a:lnTo>
                  <a:pt x="459790" y="12039"/>
                </a:lnTo>
                <a:close/>
              </a:path>
              <a:path w="2900679" h="1555115">
                <a:moveTo>
                  <a:pt x="261620" y="15951"/>
                </a:moveTo>
                <a:lnTo>
                  <a:pt x="247916" y="15951"/>
                </a:lnTo>
                <a:lnTo>
                  <a:pt x="247916" y="26695"/>
                </a:lnTo>
                <a:lnTo>
                  <a:pt x="261620" y="26695"/>
                </a:lnTo>
                <a:lnTo>
                  <a:pt x="261620" y="15951"/>
                </a:lnTo>
                <a:close/>
              </a:path>
              <a:path w="2900679" h="1555115">
                <a:moveTo>
                  <a:pt x="2414257" y="16827"/>
                </a:moveTo>
                <a:lnTo>
                  <a:pt x="2407589" y="16827"/>
                </a:lnTo>
                <a:lnTo>
                  <a:pt x="2405875" y="17348"/>
                </a:lnTo>
                <a:lnTo>
                  <a:pt x="2403729" y="18973"/>
                </a:lnTo>
                <a:lnTo>
                  <a:pt x="2403703" y="19392"/>
                </a:lnTo>
                <a:lnTo>
                  <a:pt x="2403576" y="30492"/>
                </a:lnTo>
                <a:lnTo>
                  <a:pt x="2405875" y="34861"/>
                </a:lnTo>
                <a:lnTo>
                  <a:pt x="2413850" y="34861"/>
                </a:lnTo>
                <a:lnTo>
                  <a:pt x="2416136" y="31432"/>
                </a:lnTo>
                <a:lnTo>
                  <a:pt x="2416136" y="19392"/>
                </a:lnTo>
                <a:lnTo>
                  <a:pt x="2414257" y="16827"/>
                </a:lnTo>
                <a:close/>
              </a:path>
              <a:path w="2900679" h="1555115">
                <a:moveTo>
                  <a:pt x="1581023" y="16827"/>
                </a:moveTo>
                <a:lnTo>
                  <a:pt x="1574355" y="16827"/>
                </a:lnTo>
                <a:lnTo>
                  <a:pt x="1572628" y="17348"/>
                </a:lnTo>
                <a:lnTo>
                  <a:pt x="1570494" y="18973"/>
                </a:lnTo>
                <a:lnTo>
                  <a:pt x="1570469" y="19392"/>
                </a:lnTo>
                <a:lnTo>
                  <a:pt x="1570342" y="30492"/>
                </a:lnTo>
                <a:lnTo>
                  <a:pt x="1572628" y="34861"/>
                </a:lnTo>
                <a:lnTo>
                  <a:pt x="1580603" y="34861"/>
                </a:lnTo>
                <a:lnTo>
                  <a:pt x="1582902" y="31432"/>
                </a:lnTo>
                <a:lnTo>
                  <a:pt x="1582902" y="19392"/>
                </a:lnTo>
                <a:lnTo>
                  <a:pt x="1581023" y="16827"/>
                </a:lnTo>
                <a:close/>
              </a:path>
              <a:path w="2900679" h="1555115">
                <a:moveTo>
                  <a:pt x="825906" y="16827"/>
                </a:moveTo>
                <a:lnTo>
                  <a:pt x="819226" y="16827"/>
                </a:lnTo>
                <a:lnTo>
                  <a:pt x="817511" y="17348"/>
                </a:lnTo>
                <a:lnTo>
                  <a:pt x="815365" y="18973"/>
                </a:lnTo>
                <a:lnTo>
                  <a:pt x="815339" y="19392"/>
                </a:lnTo>
                <a:lnTo>
                  <a:pt x="815213" y="30492"/>
                </a:lnTo>
                <a:lnTo>
                  <a:pt x="817511" y="34861"/>
                </a:lnTo>
                <a:lnTo>
                  <a:pt x="825487" y="34861"/>
                </a:lnTo>
                <a:lnTo>
                  <a:pt x="827773" y="31432"/>
                </a:lnTo>
                <a:lnTo>
                  <a:pt x="827773" y="19392"/>
                </a:lnTo>
                <a:lnTo>
                  <a:pt x="825906" y="16827"/>
                </a:lnTo>
                <a:close/>
              </a:path>
              <a:path w="2900679" h="1555115">
                <a:moveTo>
                  <a:pt x="2574810" y="19075"/>
                </a:moveTo>
                <a:lnTo>
                  <a:pt x="2571318" y="21107"/>
                </a:lnTo>
                <a:lnTo>
                  <a:pt x="2569857" y="23660"/>
                </a:lnTo>
                <a:lnTo>
                  <a:pt x="2569857" y="32372"/>
                </a:lnTo>
                <a:lnTo>
                  <a:pt x="2572105" y="34823"/>
                </a:lnTo>
                <a:lnTo>
                  <a:pt x="2580601" y="34823"/>
                </a:lnTo>
                <a:lnTo>
                  <a:pt x="2582895" y="32372"/>
                </a:lnTo>
                <a:lnTo>
                  <a:pt x="2583002" y="23393"/>
                </a:lnTo>
                <a:lnTo>
                  <a:pt x="2579979" y="20015"/>
                </a:lnTo>
                <a:lnTo>
                  <a:pt x="2574810" y="19075"/>
                </a:lnTo>
                <a:close/>
              </a:path>
              <a:path w="2900679" h="1555115">
                <a:moveTo>
                  <a:pt x="1741576" y="19075"/>
                </a:moveTo>
                <a:lnTo>
                  <a:pt x="1738083" y="21107"/>
                </a:lnTo>
                <a:lnTo>
                  <a:pt x="1736623" y="23660"/>
                </a:lnTo>
                <a:lnTo>
                  <a:pt x="1736623" y="32372"/>
                </a:lnTo>
                <a:lnTo>
                  <a:pt x="1738871" y="34823"/>
                </a:lnTo>
                <a:lnTo>
                  <a:pt x="1747367" y="34823"/>
                </a:lnTo>
                <a:lnTo>
                  <a:pt x="1749660" y="32372"/>
                </a:lnTo>
                <a:lnTo>
                  <a:pt x="1749767" y="23393"/>
                </a:lnTo>
                <a:lnTo>
                  <a:pt x="1746732" y="20015"/>
                </a:lnTo>
                <a:lnTo>
                  <a:pt x="1741576" y="19075"/>
                </a:lnTo>
                <a:close/>
              </a:path>
              <a:path w="2900679" h="1555115">
                <a:moveTo>
                  <a:pt x="934377" y="19075"/>
                </a:moveTo>
                <a:lnTo>
                  <a:pt x="930884" y="21107"/>
                </a:lnTo>
                <a:lnTo>
                  <a:pt x="929424" y="23660"/>
                </a:lnTo>
                <a:lnTo>
                  <a:pt x="929424" y="32372"/>
                </a:lnTo>
                <a:lnTo>
                  <a:pt x="931672" y="34823"/>
                </a:lnTo>
                <a:lnTo>
                  <a:pt x="940168" y="34823"/>
                </a:lnTo>
                <a:lnTo>
                  <a:pt x="942449" y="32372"/>
                </a:lnTo>
                <a:lnTo>
                  <a:pt x="942555" y="23393"/>
                </a:lnTo>
                <a:lnTo>
                  <a:pt x="939533" y="20015"/>
                </a:lnTo>
                <a:lnTo>
                  <a:pt x="934377" y="19075"/>
                </a:lnTo>
                <a:close/>
              </a:path>
              <a:path w="2900679" h="1555115">
                <a:moveTo>
                  <a:pt x="2900248" y="28409"/>
                </a:moveTo>
                <a:lnTo>
                  <a:pt x="2889719" y="28409"/>
                </a:lnTo>
                <a:lnTo>
                  <a:pt x="2889719" y="37172"/>
                </a:lnTo>
                <a:lnTo>
                  <a:pt x="2900248" y="37172"/>
                </a:lnTo>
                <a:lnTo>
                  <a:pt x="2900248" y="28409"/>
                </a:lnTo>
                <a:close/>
              </a:path>
              <a:path w="2900679" h="1555115">
                <a:moveTo>
                  <a:pt x="459790" y="73799"/>
                </a:moveTo>
                <a:lnTo>
                  <a:pt x="434136" y="73799"/>
                </a:lnTo>
                <a:lnTo>
                  <a:pt x="434136" y="82245"/>
                </a:lnTo>
                <a:lnTo>
                  <a:pt x="459790" y="82245"/>
                </a:lnTo>
                <a:lnTo>
                  <a:pt x="459790" y="73799"/>
                </a:lnTo>
                <a:close/>
              </a:path>
              <a:path w="2900679" h="1555115">
                <a:moveTo>
                  <a:pt x="2580030" y="75679"/>
                </a:moveTo>
                <a:lnTo>
                  <a:pt x="2572677" y="75679"/>
                </a:lnTo>
                <a:lnTo>
                  <a:pt x="2570797" y="77711"/>
                </a:lnTo>
                <a:lnTo>
                  <a:pt x="2570797" y="86004"/>
                </a:lnTo>
                <a:lnTo>
                  <a:pt x="2572880" y="88658"/>
                </a:lnTo>
                <a:lnTo>
                  <a:pt x="2577414" y="89700"/>
                </a:lnTo>
                <a:lnTo>
                  <a:pt x="2580855" y="87198"/>
                </a:lnTo>
                <a:lnTo>
                  <a:pt x="2582011" y="85267"/>
                </a:lnTo>
                <a:lnTo>
                  <a:pt x="2582011" y="77863"/>
                </a:lnTo>
                <a:lnTo>
                  <a:pt x="2580030" y="75679"/>
                </a:lnTo>
                <a:close/>
              </a:path>
              <a:path w="2900679" h="1555115">
                <a:moveTo>
                  <a:pt x="1746783" y="75679"/>
                </a:moveTo>
                <a:lnTo>
                  <a:pt x="1739442" y="75679"/>
                </a:lnTo>
                <a:lnTo>
                  <a:pt x="1737563" y="77711"/>
                </a:lnTo>
                <a:lnTo>
                  <a:pt x="1737563" y="86004"/>
                </a:lnTo>
                <a:lnTo>
                  <a:pt x="1739646" y="88658"/>
                </a:lnTo>
                <a:lnTo>
                  <a:pt x="1744179" y="89700"/>
                </a:lnTo>
                <a:lnTo>
                  <a:pt x="1747621" y="87198"/>
                </a:lnTo>
                <a:lnTo>
                  <a:pt x="1748777" y="85267"/>
                </a:lnTo>
                <a:lnTo>
                  <a:pt x="1748777" y="77863"/>
                </a:lnTo>
                <a:lnTo>
                  <a:pt x="1746783" y="75679"/>
                </a:lnTo>
                <a:close/>
              </a:path>
              <a:path w="2900679" h="1555115">
                <a:moveTo>
                  <a:pt x="939584" y="75679"/>
                </a:moveTo>
                <a:lnTo>
                  <a:pt x="932243" y="75679"/>
                </a:lnTo>
                <a:lnTo>
                  <a:pt x="930363" y="77711"/>
                </a:lnTo>
                <a:lnTo>
                  <a:pt x="930363" y="86004"/>
                </a:lnTo>
                <a:lnTo>
                  <a:pt x="932446" y="88658"/>
                </a:lnTo>
                <a:lnTo>
                  <a:pt x="936980" y="89700"/>
                </a:lnTo>
                <a:lnTo>
                  <a:pt x="940422" y="87198"/>
                </a:lnTo>
                <a:lnTo>
                  <a:pt x="941565" y="85267"/>
                </a:lnTo>
                <a:lnTo>
                  <a:pt x="941565" y="77863"/>
                </a:lnTo>
                <a:lnTo>
                  <a:pt x="939584" y="75679"/>
                </a:lnTo>
                <a:close/>
              </a:path>
              <a:path w="2900679" h="1555115">
                <a:moveTo>
                  <a:pt x="2747924" y="75730"/>
                </a:moveTo>
                <a:lnTo>
                  <a:pt x="2738234" y="75730"/>
                </a:lnTo>
                <a:lnTo>
                  <a:pt x="2736507" y="79997"/>
                </a:lnTo>
                <a:lnTo>
                  <a:pt x="2736507" y="104394"/>
                </a:lnTo>
                <a:lnTo>
                  <a:pt x="2738234" y="108673"/>
                </a:lnTo>
                <a:lnTo>
                  <a:pt x="2747975" y="108673"/>
                </a:lnTo>
                <a:lnTo>
                  <a:pt x="2749651" y="104394"/>
                </a:lnTo>
                <a:lnTo>
                  <a:pt x="2749626" y="79997"/>
                </a:lnTo>
                <a:lnTo>
                  <a:pt x="2747924" y="75730"/>
                </a:lnTo>
                <a:close/>
              </a:path>
              <a:path w="2900679" h="1555115">
                <a:moveTo>
                  <a:pt x="2663672" y="75730"/>
                </a:moveTo>
                <a:lnTo>
                  <a:pt x="2655697" y="75730"/>
                </a:lnTo>
                <a:lnTo>
                  <a:pt x="2653398" y="79171"/>
                </a:lnTo>
                <a:lnTo>
                  <a:pt x="2653398" y="91211"/>
                </a:lnTo>
                <a:lnTo>
                  <a:pt x="2655277" y="93764"/>
                </a:lnTo>
                <a:lnTo>
                  <a:pt x="2661945" y="93764"/>
                </a:lnTo>
                <a:lnTo>
                  <a:pt x="2663672" y="93243"/>
                </a:lnTo>
                <a:lnTo>
                  <a:pt x="2665806" y="91630"/>
                </a:lnTo>
                <a:lnTo>
                  <a:pt x="2665845" y="91211"/>
                </a:lnTo>
                <a:lnTo>
                  <a:pt x="2665958" y="80111"/>
                </a:lnTo>
                <a:lnTo>
                  <a:pt x="2663672" y="75730"/>
                </a:lnTo>
                <a:close/>
              </a:path>
              <a:path w="2900679" h="1555115">
                <a:moveTo>
                  <a:pt x="1914677" y="75730"/>
                </a:moveTo>
                <a:lnTo>
                  <a:pt x="1904987" y="75730"/>
                </a:lnTo>
                <a:lnTo>
                  <a:pt x="1903272" y="79997"/>
                </a:lnTo>
                <a:lnTo>
                  <a:pt x="1903272" y="104394"/>
                </a:lnTo>
                <a:lnTo>
                  <a:pt x="1904987" y="108673"/>
                </a:lnTo>
                <a:lnTo>
                  <a:pt x="1914740" y="108673"/>
                </a:lnTo>
                <a:lnTo>
                  <a:pt x="1916404" y="104394"/>
                </a:lnTo>
                <a:lnTo>
                  <a:pt x="1916379" y="79997"/>
                </a:lnTo>
                <a:lnTo>
                  <a:pt x="1914677" y="75730"/>
                </a:lnTo>
                <a:close/>
              </a:path>
              <a:path w="2900679" h="1555115">
                <a:moveTo>
                  <a:pt x="1830425" y="75730"/>
                </a:moveTo>
                <a:lnTo>
                  <a:pt x="1822450" y="75730"/>
                </a:lnTo>
                <a:lnTo>
                  <a:pt x="1820151" y="79171"/>
                </a:lnTo>
                <a:lnTo>
                  <a:pt x="1820151" y="91211"/>
                </a:lnTo>
                <a:lnTo>
                  <a:pt x="1822030" y="93764"/>
                </a:lnTo>
                <a:lnTo>
                  <a:pt x="1828711" y="93764"/>
                </a:lnTo>
                <a:lnTo>
                  <a:pt x="1830425" y="93243"/>
                </a:lnTo>
                <a:lnTo>
                  <a:pt x="1832559" y="91630"/>
                </a:lnTo>
                <a:lnTo>
                  <a:pt x="1832602" y="91211"/>
                </a:lnTo>
                <a:lnTo>
                  <a:pt x="1832724" y="80111"/>
                </a:lnTo>
                <a:lnTo>
                  <a:pt x="1830425" y="75730"/>
                </a:lnTo>
                <a:close/>
              </a:path>
              <a:path w="2900679" h="1555115">
                <a:moveTo>
                  <a:pt x="1081443" y="75730"/>
                </a:moveTo>
                <a:lnTo>
                  <a:pt x="1071753" y="75730"/>
                </a:lnTo>
                <a:lnTo>
                  <a:pt x="1070025" y="79997"/>
                </a:lnTo>
                <a:lnTo>
                  <a:pt x="1070025" y="104394"/>
                </a:lnTo>
                <a:lnTo>
                  <a:pt x="1071753" y="108673"/>
                </a:lnTo>
                <a:lnTo>
                  <a:pt x="1081493" y="108673"/>
                </a:lnTo>
                <a:lnTo>
                  <a:pt x="1083170" y="104394"/>
                </a:lnTo>
                <a:lnTo>
                  <a:pt x="1083144" y="79997"/>
                </a:lnTo>
                <a:lnTo>
                  <a:pt x="1081443" y="75730"/>
                </a:lnTo>
                <a:close/>
              </a:path>
              <a:path w="2900679" h="1555115">
                <a:moveTo>
                  <a:pt x="997191" y="75730"/>
                </a:moveTo>
                <a:lnTo>
                  <a:pt x="989215" y="75730"/>
                </a:lnTo>
                <a:lnTo>
                  <a:pt x="986916" y="79171"/>
                </a:lnTo>
                <a:lnTo>
                  <a:pt x="986916" y="91211"/>
                </a:lnTo>
                <a:lnTo>
                  <a:pt x="988796" y="93764"/>
                </a:lnTo>
                <a:lnTo>
                  <a:pt x="995464" y="93764"/>
                </a:lnTo>
                <a:lnTo>
                  <a:pt x="997191" y="93243"/>
                </a:lnTo>
                <a:lnTo>
                  <a:pt x="999324" y="91630"/>
                </a:lnTo>
                <a:lnTo>
                  <a:pt x="999364" y="91211"/>
                </a:lnTo>
                <a:lnTo>
                  <a:pt x="999477" y="80111"/>
                </a:lnTo>
                <a:lnTo>
                  <a:pt x="997191" y="75730"/>
                </a:lnTo>
                <a:close/>
              </a:path>
              <a:path w="2900679" h="1555115">
                <a:moveTo>
                  <a:pt x="459790" y="85839"/>
                </a:moveTo>
                <a:lnTo>
                  <a:pt x="434136" y="85839"/>
                </a:lnTo>
                <a:lnTo>
                  <a:pt x="434085" y="90843"/>
                </a:lnTo>
                <a:lnTo>
                  <a:pt x="433933" y="94640"/>
                </a:lnTo>
                <a:lnTo>
                  <a:pt x="459790" y="94640"/>
                </a:lnTo>
                <a:lnTo>
                  <a:pt x="459790" y="85839"/>
                </a:lnTo>
                <a:close/>
              </a:path>
              <a:path w="2900679" h="1555115">
                <a:moveTo>
                  <a:pt x="261620" y="89750"/>
                </a:moveTo>
                <a:lnTo>
                  <a:pt x="247916" y="89750"/>
                </a:lnTo>
                <a:lnTo>
                  <a:pt x="247916" y="100482"/>
                </a:lnTo>
                <a:lnTo>
                  <a:pt x="261620" y="100482"/>
                </a:lnTo>
                <a:lnTo>
                  <a:pt x="261620" y="89750"/>
                </a:lnTo>
                <a:close/>
              </a:path>
              <a:path w="2900679" h="1555115">
                <a:moveTo>
                  <a:pt x="2414257" y="90639"/>
                </a:moveTo>
                <a:lnTo>
                  <a:pt x="2407589" y="90639"/>
                </a:lnTo>
                <a:lnTo>
                  <a:pt x="2405875" y="91160"/>
                </a:lnTo>
                <a:lnTo>
                  <a:pt x="2403729" y="92773"/>
                </a:lnTo>
                <a:lnTo>
                  <a:pt x="2403703" y="93192"/>
                </a:lnTo>
                <a:lnTo>
                  <a:pt x="2403576" y="104292"/>
                </a:lnTo>
                <a:lnTo>
                  <a:pt x="2405875" y="108673"/>
                </a:lnTo>
                <a:lnTo>
                  <a:pt x="2413850" y="108673"/>
                </a:lnTo>
                <a:lnTo>
                  <a:pt x="2416136" y="105232"/>
                </a:lnTo>
                <a:lnTo>
                  <a:pt x="2416136" y="93192"/>
                </a:lnTo>
                <a:lnTo>
                  <a:pt x="2414257" y="90639"/>
                </a:lnTo>
                <a:close/>
              </a:path>
              <a:path w="2900679" h="1555115">
                <a:moveTo>
                  <a:pt x="1581023" y="90639"/>
                </a:moveTo>
                <a:lnTo>
                  <a:pt x="1574355" y="90639"/>
                </a:lnTo>
                <a:lnTo>
                  <a:pt x="1572628" y="91160"/>
                </a:lnTo>
                <a:lnTo>
                  <a:pt x="1570494" y="92773"/>
                </a:lnTo>
                <a:lnTo>
                  <a:pt x="1570469" y="93192"/>
                </a:lnTo>
                <a:lnTo>
                  <a:pt x="1570342" y="104292"/>
                </a:lnTo>
                <a:lnTo>
                  <a:pt x="1572628" y="108673"/>
                </a:lnTo>
                <a:lnTo>
                  <a:pt x="1580603" y="108673"/>
                </a:lnTo>
                <a:lnTo>
                  <a:pt x="1582902" y="105232"/>
                </a:lnTo>
                <a:lnTo>
                  <a:pt x="1582902" y="93192"/>
                </a:lnTo>
                <a:lnTo>
                  <a:pt x="1581023" y="90639"/>
                </a:lnTo>
                <a:close/>
              </a:path>
              <a:path w="2900679" h="1555115">
                <a:moveTo>
                  <a:pt x="825906" y="90639"/>
                </a:moveTo>
                <a:lnTo>
                  <a:pt x="819226" y="90639"/>
                </a:lnTo>
                <a:lnTo>
                  <a:pt x="817511" y="91160"/>
                </a:lnTo>
                <a:lnTo>
                  <a:pt x="815365" y="92773"/>
                </a:lnTo>
                <a:lnTo>
                  <a:pt x="815339" y="93192"/>
                </a:lnTo>
                <a:lnTo>
                  <a:pt x="815213" y="104292"/>
                </a:lnTo>
                <a:lnTo>
                  <a:pt x="817511" y="108673"/>
                </a:lnTo>
                <a:lnTo>
                  <a:pt x="825487" y="108673"/>
                </a:lnTo>
                <a:lnTo>
                  <a:pt x="827773" y="105232"/>
                </a:lnTo>
                <a:lnTo>
                  <a:pt x="827773" y="93192"/>
                </a:lnTo>
                <a:lnTo>
                  <a:pt x="825906" y="90639"/>
                </a:lnTo>
                <a:close/>
              </a:path>
              <a:path w="2900679" h="1555115">
                <a:moveTo>
                  <a:pt x="2574810" y="92875"/>
                </a:moveTo>
                <a:lnTo>
                  <a:pt x="2571318" y="94907"/>
                </a:lnTo>
                <a:lnTo>
                  <a:pt x="2569857" y="97472"/>
                </a:lnTo>
                <a:lnTo>
                  <a:pt x="2569857" y="106172"/>
                </a:lnTo>
                <a:lnTo>
                  <a:pt x="2572105" y="108623"/>
                </a:lnTo>
                <a:lnTo>
                  <a:pt x="2580601" y="108623"/>
                </a:lnTo>
                <a:lnTo>
                  <a:pt x="2582906" y="106172"/>
                </a:lnTo>
                <a:lnTo>
                  <a:pt x="2583002" y="97205"/>
                </a:lnTo>
                <a:lnTo>
                  <a:pt x="2579979" y="93814"/>
                </a:lnTo>
                <a:lnTo>
                  <a:pt x="2574810" y="92875"/>
                </a:lnTo>
                <a:close/>
              </a:path>
              <a:path w="2900679" h="1555115">
                <a:moveTo>
                  <a:pt x="1741576" y="92875"/>
                </a:moveTo>
                <a:lnTo>
                  <a:pt x="1738083" y="94907"/>
                </a:lnTo>
                <a:lnTo>
                  <a:pt x="1736623" y="97472"/>
                </a:lnTo>
                <a:lnTo>
                  <a:pt x="1736623" y="106172"/>
                </a:lnTo>
                <a:lnTo>
                  <a:pt x="1738871" y="108623"/>
                </a:lnTo>
                <a:lnTo>
                  <a:pt x="1747367" y="108623"/>
                </a:lnTo>
                <a:lnTo>
                  <a:pt x="1749672" y="106172"/>
                </a:lnTo>
                <a:lnTo>
                  <a:pt x="1749767" y="97205"/>
                </a:lnTo>
                <a:lnTo>
                  <a:pt x="1746732" y="93814"/>
                </a:lnTo>
                <a:lnTo>
                  <a:pt x="1741576" y="92875"/>
                </a:lnTo>
                <a:close/>
              </a:path>
              <a:path w="2900679" h="1555115">
                <a:moveTo>
                  <a:pt x="934377" y="92875"/>
                </a:moveTo>
                <a:lnTo>
                  <a:pt x="930884" y="94907"/>
                </a:lnTo>
                <a:lnTo>
                  <a:pt x="929424" y="97472"/>
                </a:lnTo>
                <a:lnTo>
                  <a:pt x="929424" y="106172"/>
                </a:lnTo>
                <a:lnTo>
                  <a:pt x="931672" y="108623"/>
                </a:lnTo>
                <a:lnTo>
                  <a:pt x="940168" y="108623"/>
                </a:lnTo>
                <a:lnTo>
                  <a:pt x="942460" y="106172"/>
                </a:lnTo>
                <a:lnTo>
                  <a:pt x="942555" y="97205"/>
                </a:lnTo>
                <a:lnTo>
                  <a:pt x="939533" y="93814"/>
                </a:lnTo>
                <a:lnTo>
                  <a:pt x="934377" y="92875"/>
                </a:lnTo>
                <a:close/>
              </a:path>
              <a:path w="2900679" h="1555115">
                <a:moveTo>
                  <a:pt x="2900248" y="102209"/>
                </a:moveTo>
                <a:lnTo>
                  <a:pt x="2889719" y="102209"/>
                </a:lnTo>
                <a:lnTo>
                  <a:pt x="2889719" y="110972"/>
                </a:lnTo>
                <a:lnTo>
                  <a:pt x="2900248" y="110972"/>
                </a:lnTo>
                <a:lnTo>
                  <a:pt x="2900248" y="102209"/>
                </a:lnTo>
                <a:close/>
              </a:path>
              <a:path w="2900679" h="1555115">
                <a:moveTo>
                  <a:pt x="459790" y="147586"/>
                </a:moveTo>
                <a:lnTo>
                  <a:pt x="434136" y="147586"/>
                </a:lnTo>
                <a:lnTo>
                  <a:pt x="434136" y="156032"/>
                </a:lnTo>
                <a:lnTo>
                  <a:pt x="459790" y="156032"/>
                </a:lnTo>
                <a:lnTo>
                  <a:pt x="459790" y="147586"/>
                </a:lnTo>
                <a:close/>
              </a:path>
              <a:path w="2900679" h="1555115">
                <a:moveTo>
                  <a:pt x="2580030" y="149491"/>
                </a:moveTo>
                <a:lnTo>
                  <a:pt x="2572677" y="149491"/>
                </a:lnTo>
                <a:lnTo>
                  <a:pt x="2570797" y="151536"/>
                </a:lnTo>
                <a:lnTo>
                  <a:pt x="2570797" y="159816"/>
                </a:lnTo>
                <a:lnTo>
                  <a:pt x="2572880" y="162471"/>
                </a:lnTo>
                <a:lnTo>
                  <a:pt x="2577414" y="163525"/>
                </a:lnTo>
                <a:lnTo>
                  <a:pt x="2580855" y="161023"/>
                </a:lnTo>
                <a:lnTo>
                  <a:pt x="2582011" y="159092"/>
                </a:lnTo>
                <a:lnTo>
                  <a:pt x="2582011" y="151688"/>
                </a:lnTo>
                <a:lnTo>
                  <a:pt x="2580030" y="149491"/>
                </a:lnTo>
                <a:close/>
              </a:path>
              <a:path w="2900679" h="1555115">
                <a:moveTo>
                  <a:pt x="1746783" y="149491"/>
                </a:moveTo>
                <a:lnTo>
                  <a:pt x="1739442" y="149491"/>
                </a:lnTo>
                <a:lnTo>
                  <a:pt x="1737563" y="151536"/>
                </a:lnTo>
                <a:lnTo>
                  <a:pt x="1737563" y="159816"/>
                </a:lnTo>
                <a:lnTo>
                  <a:pt x="1739646" y="162471"/>
                </a:lnTo>
                <a:lnTo>
                  <a:pt x="1744179" y="163525"/>
                </a:lnTo>
                <a:lnTo>
                  <a:pt x="1747621" y="161023"/>
                </a:lnTo>
                <a:lnTo>
                  <a:pt x="1748777" y="159092"/>
                </a:lnTo>
                <a:lnTo>
                  <a:pt x="1748777" y="151688"/>
                </a:lnTo>
                <a:lnTo>
                  <a:pt x="1746783" y="149491"/>
                </a:lnTo>
                <a:close/>
              </a:path>
              <a:path w="2900679" h="1555115">
                <a:moveTo>
                  <a:pt x="939584" y="149491"/>
                </a:moveTo>
                <a:lnTo>
                  <a:pt x="932243" y="149491"/>
                </a:lnTo>
                <a:lnTo>
                  <a:pt x="930363" y="151536"/>
                </a:lnTo>
                <a:lnTo>
                  <a:pt x="930363" y="159816"/>
                </a:lnTo>
                <a:lnTo>
                  <a:pt x="932446" y="162471"/>
                </a:lnTo>
                <a:lnTo>
                  <a:pt x="936980" y="163525"/>
                </a:lnTo>
                <a:lnTo>
                  <a:pt x="940422" y="161023"/>
                </a:lnTo>
                <a:lnTo>
                  <a:pt x="941565" y="159092"/>
                </a:lnTo>
                <a:lnTo>
                  <a:pt x="941565" y="151688"/>
                </a:lnTo>
                <a:lnTo>
                  <a:pt x="939584" y="149491"/>
                </a:lnTo>
                <a:close/>
              </a:path>
              <a:path w="2900679" h="1555115">
                <a:moveTo>
                  <a:pt x="2747924" y="149555"/>
                </a:moveTo>
                <a:lnTo>
                  <a:pt x="2738234" y="149555"/>
                </a:lnTo>
                <a:lnTo>
                  <a:pt x="2736507" y="153822"/>
                </a:lnTo>
                <a:lnTo>
                  <a:pt x="2736507" y="178219"/>
                </a:lnTo>
                <a:lnTo>
                  <a:pt x="2738234" y="182499"/>
                </a:lnTo>
                <a:lnTo>
                  <a:pt x="2747975" y="182499"/>
                </a:lnTo>
                <a:lnTo>
                  <a:pt x="2749651" y="178219"/>
                </a:lnTo>
                <a:lnTo>
                  <a:pt x="2749631" y="153822"/>
                </a:lnTo>
                <a:lnTo>
                  <a:pt x="2747924" y="149555"/>
                </a:lnTo>
                <a:close/>
              </a:path>
              <a:path w="2900679" h="1555115">
                <a:moveTo>
                  <a:pt x="2663672" y="149555"/>
                </a:moveTo>
                <a:lnTo>
                  <a:pt x="2655697" y="149555"/>
                </a:lnTo>
                <a:lnTo>
                  <a:pt x="2653398" y="152984"/>
                </a:lnTo>
                <a:lnTo>
                  <a:pt x="2653398" y="165023"/>
                </a:lnTo>
                <a:lnTo>
                  <a:pt x="2655277" y="167589"/>
                </a:lnTo>
                <a:lnTo>
                  <a:pt x="2661945" y="167589"/>
                </a:lnTo>
                <a:lnTo>
                  <a:pt x="2663672" y="167068"/>
                </a:lnTo>
                <a:lnTo>
                  <a:pt x="2665806" y="165455"/>
                </a:lnTo>
                <a:lnTo>
                  <a:pt x="2665846" y="165023"/>
                </a:lnTo>
                <a:lnTo>
                  <a:pt x="2665958" y="153924"/>
                </a:lnTo>
                <a:lnTo>
                  <a:pt x="2663672" y="149555"/>
                </a:lnTo>
                <a:close/>
              </a:path>
              <a:path w="2900679" h="1555115">
                <a:moveTo>
                  <a:pt x="1914677" y="149555"/>
                </a:moveTo>
                <a:lnTo>
                  <a:pt x="1904987" y="149555"/>
                </a:lnTo>
                <a:lnTo>
                  <a:pt x="1903272" y="153822"/>
                </a:lnTo>
                <a:lnTo>
                  <a:pt x="1903272" y="178219"/>
                </a:lnTo>
                <a:lnTo>
                  <a:pt x="1904987" y="182499"/>
                </a:lnTo>
                <a:lnTo>
                  <a:pt x="1914740" y="182499"/>
                </a:lnTo>
                <a:lnTo>
                  <a:pt x="1916404" y="178219"/>
                </a:lnTo>
                <a:lnTo>
                  <a:pt x="1916384" y="153822"/>
                </a:lnTo>
                <a:lnTo>
                  <a:pt x="1914677" y="149555"/>
                </a:lnTo>
                <a:close/>
              </a:path>
              <a:path w="2900679" h="1555115">
                <a:moveTo>
                  <a:pt x="1830425" y="149555"/>
                </a:moveTo>
                <a:lnTo>
                  <a:pt x="1822450" y="149555"/>
                </a:lnTo>
                <a:lnTo>
                  <a:pt x="1820151" y="152984"/>
                </a:lnTo>
                <a:lnTo>
                  <a:pt x="1820151" y="165023"/>
                </a:lnTo>
                <a:lnTo>
                  <a:pt x="1822030" y="167589"/>
                </a:lnTo>
                <a:lnTo>
                  <a:pt x="1828711" y="167589"/>
                </a:lnTo>
                <a:lnTo>
                  <a:pt x="1830425" y="167068"/>
                </a:lnTo>
                <a:lnTo>
                  <a:pt x="1832559" y="165455"/>
                </a:lnTo>
                <a:lnTo>
                  <a:pt x="1832603" y="165023"/>
                </a:lnTo>
                <a:lnTo>
                  <a:pt x="1832724" y="153924"/>
                </a:lnTo>
                <a:lnTo>
                  <a:pt x="1830425" y="149555"/>
                </a:lnTo>
                <a:close/>
              </a:path>
              <a:path w="2900679" h="1555115">
                <a:moveTo>
                  <a:pt x="1081443" y="149555"/>
                </a:moveTo>
                <a:lnTo>
                  <a:pt x="1071753" y="149555"/>
                </a:lnTo>
                <a:lnTo>
                  <a:pt x="1070025" y="153822"/>
                </a:lnTo>
                <a:lnTo>
                  <a:pt x="1070025" y="178219"/>
                </a:lnTo>
                <a:lnTo>
                  <a:pt x="1071753" y="182499"/>
                </a:lnTo>
                <a:lnTo>
                  <a:pt x="1081493" y="182499"/>
                </a:lnTo>
                <a:lnTo>
                  <a:pt x="1083170" y="178219"/>
                </a:lnTo>
                <a:lnTo>
                  <a:pt x="1083149" y="153822"/>
                </a:lnTo>
                <a:lnTo>
                  <a:pt x="1081443" y="149555"/>
                </a:lnTo>
                <a:close/>
              </a:path>
              <a:path w="2900679" h="1555115">
                <a:moveTo>
                  <a:pt x="997191" y="149555"/>
                </a:moveTo>
                <a:lnTo>
                  <a:pt x="989215" y="149555"/>
                </a:lnTo>
                <a:lnTo>
                  <a:pt x="986916" y="152984"/>
                </a:lnTo>
                <a:lnTo>
                  <a:pt x="986916" y="165023"/>
                </a:lnTo>
                <a:lnTo>
                  <a:pt x="988796" y="167589"/>
                </a:lnTo>
                <a:lnTo>
                  <a:pt x="995464" y="167589"/>
                </a:lnTo>
                <a:lnTo>
                  <a:pt x="997191" y="167068"/>
                </a:lnTo>
                <a:lnTo>
                  <a:pt x="999324" y="165455"/>
                </a:lnTo>
                <a:lnTo>
                  <a:pt x="999365" y="165023"/>
                </a:lnTo>
                <a:lnTo>
                  <a:pt x="999477" y="153924"/>
                </a:lnTo>
                <a:lnTo>
                  <a:pt x="997191" y="149555"/>
                </a:lnTo>
                <a:close/>
              </a:path>
              <a:path w="2900679" h="1555115">
                <a:moveTo>
                  <a:pt x="459790" y="159626"/>
                </a:moveTo>
                <a:lnTo>
                  <a:pt x="434136" y="159626"/>
                </a:lnTo>
                <a:lnTo>
                  <a:pt x="434085" y="164630"/>
                </a:lnTo>
                <a:lnTo>
                  <a:pt x="433933" y="168440"/>
                </a:lnTo>
                <a:lnTo>
                  <a:pt x="459790" y="168440"/>
                </a:lnTo>
                <a:lnTo>
                  <a:pt x="459790" y="159626"/>
                </a:lnTo>
                <a:close/>
              </a:path>
              <a:path w="2900679" h="1555115">
                <a:moveTo>
                  <a:pt x="261620" y="163537"/>
                </a:moveTo>
                <a:lnTo>
                  <a:pt x="247916" y="163537"/>
                </a:lnTo>
                <a:lnTo>
                  <a:pt x="247916" y="174269"/>
                </a:lnTo>
                <a:lnTo>
                  <a:pt x="261620" y="174269"/>
                </a:lnTo>
                <a:lnTo>
                  <a:pt x="261620" y="163537"/>
                </a:lnTo>
                <a:close/>
              </a:path>
              <a:path w="2900679" h="1555115">
                <a:moveTo>
                  <a:pt x="2414257" y="164464"/>
                </a:moveTo>
                <a:lnTo>
                  <a:pt x="2407589" y="164464"/>
                </a:lnTo>
                <a:lnTo>
                  <a:pt x="2405875" y="164985"/>
                </a:lnTo>
                <a:lnTo>
                  <a:pt x="2403729" y="166598"/>
                </a:lnTo>
                <a:lnTo>
                  <a:pt x="2403576" y="169100"/>
                </a:lnTo>
                <a:lnTo>
                  <a:pt x="2403576" y="178117"/>
                </a:lnTo>
                <a:lnTo>
                  <a:pt x="2405875" y="182499"/>
                </a:lnTo>
                <a:lnTo>
                  <a:pt x="2413850" y="182499"/>
                </a:lnTo>
                <a:lnTo>
                  <a:pt x="2416136" y="179057"/>
                </a:lnTo>
                <a:lnTo>
                  <a:pt x="2416136" y="167005"/>
                </a:lnTo>
                <a:lnTo>
                  <a:pt x="2414257" y="164464"/>
                </a:lnTo>
                <a:close/>
              </a:path>
              <a:path w="2900679" h="1555115">
                <a:moveTo>
                  <a:pt x="1581023" y="164464"/>
                </a:moveTo>
                <a:lnTo>
                  <a:pt x="1574355" y="164464"/>
                </a:lnTo>
                <a:lnTo>
                  <a:pt x="1572628" y="164985"/>
                </a:lnTo>
                <a:lnTo>
                  <a:pt x="1570494" y="166598"/>
                </a:lnTo>
                <a:lnTo>
                  <a:pt x="1570342" y="169100"/>
                </a:lnTo>
                <a:lnTo>
                  <a:pt x="1570342" y="178117"/>
                </a:lnTo>
                <a:lnTo>
                  <a:pt x="1572628" y="182499"/>
                </a:lnTo>
                <a:lnTo>
                  <a:pt x="1580603" y="182499"/>
                </a:lnTo>
                <a:lnTo>
                  <a:pt x="1582902" y="179057"/>
                </a:lnTo>
                <a:lnTo>
                  <a:pt x="1582902" y="167005"/>
                </a:lnTo>
                <a:lnTo>
                  <a:pt x="1581023" y="164464"/>
                </a:lnTo>
                <a:close/>
              </a:path>
              <a:path w="2900679" h="1555115">
                <a:moveTo>
                  <a:pt x="825906" y="164464"/>
                </a:moveTo>
                <a:lnTo>
                  <a:pt x="819226" y="164464"/>
                </a:lnTo>
                <a:lnTo>
                  <a:pt x="817511" y="164985"/>
                </a:lnTo>
                <a:lnTo>
                  <a:pt x="815365" y="166598"/>
                </a:lnTo>
                <a:lnTo>
                  <a:pt x="815213" y="169100"/>
                </a:lnTo>
                <a:lnTo>
                  <a:pt x="815213" y="178117"/>
                </a:lnTo>
                <a:lnTo>
                  <a:pt x="817511" y="182499"/>
                </a:lnTo>
                <a:lnTo>
                  <a:pt x="825487" y="182499"/>
                </a:lnTo>
                <a:lnTo>
                  <a:pt x="827773" y="179057"/>
                </a:lnTo>
                <a:lnTo>
                  <a:pt x="827773" y="167005"/>
                </a:lnTo>
                <a:lnTo>
                  <a:pt x="825906" y="164464"/>
                </a:lnTo>
                <a:close/>
              </a:path>
              <a:path w="2900679" h="1555115">
                <a:moveTo>
                  <a:pt x="2574810" y="166700"/>
                </a:moveTo>
                <a:lnTo>
                  <a:pt x="2571318" y="168732"/>
                </a:lnTo>
                <a:lnTo>
                  <a:pt x="2569857" y="171284"/>
                </a:lnTo>
                <a:lnTo>
                  <a:pt x="2569857" y="179997"/>
                </a:lnTo>
                <a:lnTo>
                  <a:pt x="2572105" y="182448"/>
                </a:lnTo>
                <a:lnTo>
                  <a:pt x="2580601" y="182448"/>
                </a:lnTo>
                <a:lnTo>
                  <a:pt x="2582895" y="179997"/>
                </a:lnTo>
                <a:lnTo>
                  <a:pt x="2583002" y="171030"/>
                </a:lnTo>
                <a:lnTo>
                  <a:pt x="2579979" y="167639"/>
                </a:lnTo>
                <a:lnTo>
                  <a:pt x="2574810" y="166700"/>
                </a:lnTo>
                <a:close/>
              </a:path>
              <a:path w="2900679" h="1555115">
                <a:moveTo>
                  <a:pt x="1741576" y="166700"/>
                </a:moveTo>
                <a:lnTo>
                  <a:pt x="1738083" y="168732"/>
                </a:lnTo>
                <a:lnTo>
                  <a:pt x="1736623" y="171284"/>
                </a:lnTo>
                <a:lnTo>
                  <a:pt x="1736623" y="179997"/>
                </a:lnTo>
                <a:lnTo>
                  <a:pt x="1738871" y="182448"/>
                </a:lnTo>
                <a:lnTo>
                  <a:pt x="1747367" y="182448"/>
                </a:lnTo>
                <a:lnTo>
                  <a:pt x="1749660" y="179997"/>
                </a:lnTo>
                <a:lnTo>
                  <a:pt x="1749767" y="171030"/>
                </a:lnTo>
                <a:lnTo>
                  <a:pt x="1746732" y="167639"/>
                </a:lnTo>
                <a:lnTo>
                  <a:pt x="1741576" y="166700"/>
                </a:lnTo>
                <a:close/>
              </a:path>
              <a:path w="2900679" h="1555115">
                <a:moveTo>
                  <a:pt x="934377" y="166700"/>
                </a:moveTo>
                <a:lnTo>
                  <a:pt x="930884" y="168732"/>
                </a:lnTo>
                <a:lnTo>
                  <a:pt x="929424" y="171284"/>
                </a:lnTo>
                <a:lnTo>
                  <a:pt x="929424" y="179997"/>
                </a:lnTo>
                <a:lnTo>
                  <a:pt x="931672" y="182448"/>
                </a:lnTo>
                <a:lnTo>
                  <a:pt x="940168" y="182448"/>
                </a:lnTo>
                <a:lnTo>
                  <a:pt x="942449" y="179997"/>
                </a:lnTo>
                <a:lnTo>
                  <a:pt x="942555" y="171030"/>
                </a:lnTo>
                <a:lnTo>
                  <a:pt x="939533" y="167639"/>
                </a:lnTo>
                <a:lnTo>
                  <a:pt x="934377" y="166700"/>
                </a:lnTo>
                <a:close/>
              </a:path>
              <a:path w="2900679" h="1555115">
                <a:moveTo>
                  <a:pt x="459790" y="221386"/>
                </a:moveTo>
                <a:lnTo>
                  <a:pt x="434136" y="221386"/>
                </a:lnTo>
                <a:lnTo>
                  <a:pt x="434136" y="229831"/>
                </a:lnTo>
                <a:lnTo>
                  <a:pt x="459790" y="229831"/>
                </a:lnTo>
                <a:lnTo>
                  <a:pt x="459790" y="221386"/>
                </a:lnTo>
                <a:close/>
              </a:path>
              <a:path w="2900679" h="1555115">
                <a:moveTo>
                  <a:pt x="2580030" y="223304"/>
                </a:moveTo>
                <a:lnTo>
                  <a:pt x="2572677" y="223304"/>
                </a:lnTo>
                <a:lnTo>
                  <a:pt x="2570797" y="225336"/>
                </a:lnTo>
                <a:lnTo>
                  <a:pt x="2570797" y="233629"/>
                </a:lnTo>
                <a:lnTo>
                  <a:pt x="2572880" y="236283"/>
                </a:lnTo>
                <a:lnTo>
                  <a:pt x="2577414" y="237324"/>
                </a:lnTo>
                <a:lnTo>
                  <a:pt x="2580855" y="234823"/>
                </a:lnTo>
                <a:lnTo>
                  <a:pt x="2582011" y="232892"/>
                </a:lnTo>
                <a:lnTo>
                  <a:pt x="2582011" y="225488"/>
                </a:lnTo>
                <a:lnTo>
                  <a:pt x="2580030" y="223304"/>
                </a:lnTo>
                <a:close/>
              </a:path>
              <a:path w="2900679" h="1555115">
                <a:moveTo>
                  <a:pt x="1746783" y="223304"/>
                </a:moveTo>
                <a:lnTo>
                  <a:pt x="1739442" y="223304"/>
                </a:lnTo>
                <a:lnTo>
                  <a:pt x="1737563" y="225336"/>
                </a:lnTo>
                <a:lnTo>
                  <a:pt x="1737563" y="233629"/>
                </a:lnTo>
                <a:lnTo>
                  <a:pt x="1739646" y="236283"/>
                </a:lnTo>
                <a:lnTo>
                  <a:pt x="1744179" y="237324"/>
                </a:lnTo>
                <a:lnTo>
                  <a:pt x="1747621" y="234823"/>
                </a:lnTo>
                <a:lnTo>
                  <a:pt x="1748777" y="232892"/>
                </a:lnTo>
                <a:lnTo>
                  <a:pt x="1748777" y="225488"/>
                </a:lnTo>
                <a:lnTo>
                  <a:pt x="1746783" y="223304"/>
                </a:lnTo>
                <a:close/>
              </a:path>
              <a:path w="2900679" h="1555115">
                <a:moveTo>
                  <a:pt x="939584" y="223304"/>
                </a:moveTo>
                <a:lnTo>
                  <a:pt x="932243" y="223304"/>
                </a:lnTo>
                <a:lnTo>
                  <a:pt x="930363" y="225336"/>
                </a:lnTo>
                <a:lnTo>
                  <a:pt x="930363" y="233629"/>
                </a:lnTo>
                <a:lnTo>
                  <a:pt x="932446" y="236283"/>
                </a:lnTo>
                <a:lnTo>
                  <a:pt x="936980" y="237324"/>
                </a:lnTo>
                <a:lnTo>
                  <a:pt x="940422" y="234823"/>
                </a:lnTo>
                <a:lnTo>
                  <a:pt x="941565" y="232892"/>
                </a:lnTo>
                <a:lnTo>
                  <a:pt x="941565" y="225488"/>
                </a:lnTo>
                <a:lnTo>
                  <a:pt x="939584" y="223304"/>
                </a:lnTo>
                <a:close/>
              </a:path>
              <a:path w="2900679" h="1555115">
                <a:moveTo>
                  <a:pt x="2747924" y="223354"/>
                </a:moveTo>
                <a:lnTo>
                  <a:pt x="2738234" y="223354"/>
                </a:lnTo>
                <a:lnTo>
                  <a:pt x="2736507" y="227634"/>
                </a:lnTo>
                <a:lnTo>
                  <a:pt x="2736507" y="252031"/>
                </a:lnTo>
                <a:lnTo>
                  <a:pt x="2738234" y="256298"/>
                </a:lnTo>
                <a:lnTo>
                  <a:pt x="2747975" y="256298"/>
                </a:lnTo>
                <a:lnTo>
                  <a:pt x="2749651" y="252031"/>
                </a:lnTo>
                <a:lnTo>
                  <a:pt x="2749631" y="227634"/>
                </a:lnTo>
                <a:lnTo>
                  <a:pt x="2747924" y="223354"/>
                </a:lnTo>
                <a:close/>
              </a:path>
              <a:path w="2900679" h="1555115">
                <a:moveTo>
                  <a:pt x="2663672" y="223354"/>
                </a:moveTo>
                <a:lnTo>
                  <a:pt x="2655697" y="223354"/>
                </a:lnTo>
                <a:lnTo>
                  <a:pt x="2653398" y="226796"/>
                </a:lnTo>
                <a:lnTo>
                  <a:pt x="2653398" y="238836"/>
                </a:lnTo>
                <a:lnTo>
                  <a:pt x="2655277" y="241388"/>
                </a:lnTo>
                <a:lnTo>
                  <a:pt x="2661945" y="241388"/>
                </a:lnTo>
                <a:lnTo>
                  <a:pt x="2663672" y="240868"/>
                </a:lnTo>
                <a:lnTo>
                  <a:pt x="2665806" y="239255"/>
                </a:lnTo>
                <a:lnTo>
                  <a:pt x="2665845" y="238836"/>
                </a:lnTo>
                <a:lnTo>
                  <a:pt x="2665958" y="227736"/>
                </a:lnTo>
                <a:lnTo>
                  <a:pt x="2663672" y="223354"/>
                </a:lnTo>
                <a:close/>
              </a:path>
              <a:path w="2900679" h="1555115">
                <a:moveTo>
                  <a:pt x="1914677" y="223354"/>
                </a:moveTo>
                <a:lnTo>
                  <a:pt x="1904987" y="223354"/>
                </a:lnTo>
                <a:lnTo>
                  <a:pt x="1903272" y="227634"/>
                </a:lnTo>
                <a:lnTo>
                  <a:pt x="1903272" y="252031"/>
                </a:lnTo>
                <a:lnTo>
                  <a:pt x="1904987" y="256298"/>
                </a:lnTo>
                <a:lnTo>
                  <a:pt x="1914740" y="256298"/>
                </a:lnTo>
                <a:lnTo>
                  <a:pt x="1916404" y="252031"/>
                </a:lnTo>
                <a:lnTo>
                  <a:pt x="1916384" y="227634"/>
                </a:lnTo>
                <a:lnTo>
                  <a:pt x="1914677" y="223354"/>
                </a:lnTo>
                <a:close/>
              </a:path>
              <a:path w="2900679" h="1555115">
                <a:moveTo>
                  <a:pt x="1830425" y="223354"/>
                </a:moveTo>
                <a:lnTo>
                  <a:pt x="1822450" y="223354"/>
                </a:lnTo>
                <a:lnTo>
                  <a:pt x="1820151" y="226796"/>
                </a:lnTo>
                <a:lnTo>
                  <a:pt x="1820151" y="238836"/>
                </a:lnTo>
                <a:lnTo>
                  <a:pt x="1822030" y="241388"/>
                </a:lnTo>
                <a:lnTo>
                  <a:pt x="1828711" y="241388"/>
                </a:lnTo>
                <a:lnTo>
                  <a:pt x="1830425" y="240868"/>
                </a:lnTo>
                <a:lnTo>
                  <a:pt x="1832559" y="239255"/>
                </a:lnTo>
                <a:lnTo>
                  <a:pt x="1832602" y="238836"/>
                </a:lnTo>
                <a:lnTo>
                  <a:pt x="1832724" y="227736"/>
                </a:lnTo>
                <a:lnTo>
                  <a:pt x="1830425" y="223354"/>
                </a:lnTo>
                <a:close/>
              </a:path>
              <a:path w="2900679" h="1555115">
                <a:moveTo>
                  <a:pt x="1081443" y="223354"/>
                </a:moveTo>
                <a:lnTo>
                  <a:pt x="1071753" y="223354"/>
                </a:lnTo>
                <a:lnTo>
                  <a:pt x="1070025" y="227634"/>
                </a:lnTo>
                <a:lnTo>
                  <a:pt x="1070025" y="252031"/>
                </a:lnTo>
                <a:lnTo>
                  <a:pt x="1071753" y="256298"/>
                </a:lnTo>
                <a:lnTo>
                  <a:pt x="1081493" y="256298"/>
                </a:lnTo>
                <a:lnTo>
                  <a:pt x="1083170" y="252031"/>
                </a:lnTo>
                <a:lnTo>
                  <a:pt x="1083150" y="227634"/>
                </a:lnTo>
                <a:lnTo>
                  <a:pt x="1081443" y="223354"/>
                </a:lnTo>
                <a:close/>
              </a:path>
              <a:path w="2900679" h="1555115">
                <a:moveTo>
                  <a:pt x="997191" y="223354"/>
                </a:moveTo>
                <a:lnTo>
                  <a:pt x="989215" y="223354"/>
                </a:lnTo>
                <a:lnTo>
                  <a:pt x="986916" y="226796"/>
                </a:lnTo>
                <a:lnTo>
                  <a:pt x="986916" y="238836"/>
                </a:lnTo>
                <a:lnTo>
                  <a:pt x="988796" y="241388"/>
                </a:lnTo>
                <a:lnTo>
                  <a:pt x="995464" y="241388"/>
                </a:lnTo>
                <a:lnTo>
                  <a:pt x="997191" y="240868"/>
                </a:lnTo>
                <a:lnTo>
                  <a:pt x="999324" y="239255"/>
                </a:lnTo>
                <a:lnTo>
                  <a:pt x="999364" y="238836"/>
                </a:lnTo>
                <a:lnTo>
                  <a:pt x="999477" y="227736"/>
                </a:lnTo>
                <a:lnTo>
                  <a:pt x="997191" y="223354"/>
                </a:lnTo>
                <a:close/>
              </a:path>
              <a:path w="2900679" h="1555115">
                <a:moveTo>
                  <a:pt x="459790" y="233425"/>
                </a:moveTo>
                <a:lnTo>
                  <a:pt x="434136" y="233425"/>
                </a:lnTo>
                <a:lnTo>
                  <a:pt x="434085" y="238429"/>
                </a:lnTo>
                <a:lnTo>
                  <a:pt x="433933" y="242227"/>
                </a:lnTo>
                <a:lnTo>
                  <a:pt x="459790" y="242227"/>
                </a:lnTo>
                <a:lnTo>
                  <a:pt x="459790" y="233425"/>
                </a:lnTo>
                <a:close/>
              </a:path>
              <a:path w="2900679" h="1555115">
                <a:moveTo>
                  <a:pt x="261620" y="237337"/>
                </a:moveTo>
                <a:lnTo>
                  <a:pt x="247916" y="237337"/>
                </a:lnTo>
                <a:lnTo>
                  <a:pt x="247916" y="248069"/>
                </a:lnTo>
                <a:lnTo>
                  <a:pt x="261620" y="248069"/>
                </a:lnTo>
                <a:lnTo>
                  <a:pt x="261620" y="237337"/>
                </a:lnTo>
                <a:close/>
              </a:path>
              <a:path w="2900679" h="1555115">
                <a:moveTo>
                  <a:pt x="2414257" y="238264"/>
                </a:moveTo>
                <a:lnTo>
                  <a:pt x="2407589" y="238264"/>
                </a:lnTo>
                <a:lnTo>
                  <a:pt x="2405875" y="238785"/>
                </a:lnTo>
                <a:lnTo>
                  <a:pt x="2403729" y="240398"/>
                </a:lnTo>
                <a:lnTo>
                  <a:pt x="2403703" y="240817"/>
                </a:lnTo>
                <a:lnTo>
                  <a:pt x="2403576" y="251917"/>
                </a:lnTo>
                <a:lnTo>
                  <a:pt x="2405875" y="256298"/>
                </a:lnTo>
                <a:lnTo>
                  <a:pt x="2413850" y="256298"/>
                </a:lnTo>
                <a:lnTo>
                  <a:pt x="2416136" y="252857"/>
                </a:lnTo>
                <a:lnTo>
                  <a:pt x="2416136" y="240817"/>
                </a:lnTo>
                <a:lnTo>
                  <a:pt x="2414257" y="238264"/>
                </a:lnTo>
                <a:close/>
              </a:path>
              <a:path w="2900679" h="1555115">
                <a:moveTo>
                  <a:pt x="1581023" y="238264"/>
                </a:moveTo>
                <a:lnTo>
                  <a:pt x="1574355" y="238264"/>
                </a:lnTo>
                <a:lnTo>
                  <a:pt x="1572628" y="238785"/>
                </a:lnTo>
                <a:lnTo>
                  <a:pt x="1570494" y="240398"/>
                </a:lnTo>
                <a:lnTo>
                  <a:pt x="1570469" y="240817"/>
                </a:lnTo>
                <a:lnTo>
                  <a:pt x="1570342" y="251917"/>
                </a:lnTo>
                <a:lnTo>
                  <a:pt x="1572628" y="256298"/>
                </a:lnTo>
                <a:lnTo>
                  <a:pt x="1580603" y="256298"/>
                </a:lnTo>
                <a:lnTo>
                  <a:pt x="1582902" y="252857"/>
                </a:lnTo>
                <a:lnTo>
                  <a:pt x="1582902" y="240817"/>
                </a:lnTo>
                <a:lnTo>
                  <a:pt x="1581023" y="238264"/>
                </a:lnTo>
                <a:close/>
              </a:path>
              <a:path w="2900679" h="1555115">
                <a:moveTo>
                  <a:pt x="825906" y="238264"/>
                </a:moveTo>
                <a:lnTo>
                  <a:pt x="819226" y="238264"/>
                </a:lnTo>
                <a:lnTo>
                  <a:pt x="817511" y="238785"/>
                </a:lnTo>
                <a:lnTo>
                  <a:pt x="815365" y="240398"/>
                </a:lnTo>
                <a:lnTo>
                  <a:pt x="815339" y="240817"/>
                </a:lnTo>
                <a:lnTo>
                  <a:pt x="815213" y="251917"/>
                </a:lnTo>
                <a:lnTo>
                  <a:pt x="817511" y="256298"/>
                </a:lnTo>
                <a:lnTo>
                  <a:pt x="825487" y="256298"/>
                </a:lnTo>
                <a:lnTo>
                  <a:pt x="827773" y="252857"/>
                </a:lnTo>
                <a:lnTo>
                  <a:pt x="827773" y="240817"/>
                </a:lnTo>
                <a:lnTo>
                  <a:pt x="825906" y="238264"/>
                </a:lnTo>
                <a:close/>
              </a:path>
              <a:path w="2900679" h="1555115">
                <a:moveTo>
                  <a:pt x="2574810" y="240499"/>
                </a:moveTo>
                <a:lnTo>
                  <a:pt x="2571318" y="242531"/>
                </a:lnTo>
                <a:lnTo>
                  <a:pt x="2569857" y="245097"/>
                </a:lnTo>
                <a:lnTo>
                  <a:pt x="2569857" y="253796"/>
                </a:lnTo>
                <a:lnTo>
                  <a:pt x="2572105" y="256247"/>
                </a:lnTo>
                <a:lnTo>
                  <a:pt x="2580601" y="256247"/>
                </a:lnTo>
                <a:lnTo>
                  <a:pt x="2582906" y="253796"/>
                </a:lnTo>
                <a:lnTo>
                  <a:pt x="2583002" y="244830"/>
                </a:lnTo>
                <a:lnTo>
                  <a:pt x="2579979" y="241439"/>
                </a:lnTo>
                <a:lnTo>
                  <a:pt x="2574810" y="240499"/>
                </a:lnTo>
                <a:close/>
              </a:path>
              <a:path w="2900679" h="1555115">
                <a:moveTo>
                  <a:pt x="1741576" y="240499"/>
                </a:moveTo>
                <a:lnTo>
                  <a:pt x="1738083" y="242531"/>
                </a:lnTo>
                <a:lnTo>
                  <a:pt x="1736623" y="245097"/>
                </a:lnTo>
                <a:lnTo>
                  <a:pt x="1736623" y="253796"/>
                </a:lnTo>
                <a:lnTo>
                  <a:pt x="1738871" y="256247"/>
                </a:lnTo>
                <a:lnTo>
                  <a:pt x="1747367" y="256247"/>
                </a:lnTo>
                <a:lnTo>
                  <a:pt x="1749672" y="253796"/>
                </a:lnTo>
                <a:lnTo>
                  <a:pt x="1749767" y="244830"/>
                </a:lnTo>
                <a:lnTo>
                  <a:pt x="1746732" y="241439"/>
                </a:lnTo>
                <a:lnTo>
                  <a:pt x="1741576" y="240499"/>
                </a:lnTo>
                <a:close/>
              </a:path>
              <a:path w="2900679" h="1555115">
                <a:moveTo>
                  <a:pt x="934377" y="240499"/>
                </a:moveTo>
                <a:lnTo>
                  <a:pt x="930884" y="242531"/>
                </a:lnTo>
                <a:lnTo>
                  <a:pt x="929424" y="245097"/>
                </a:lnTo>
                <a:lnTo>
                  <a:pt x="929424" y="253796"/>
                </a:lnTo>
                <a:lnTo>
                  <a:pt x="931672" y="256247"/>
                </a:lnTo>
                <a:lnTo>
                  <a:pt x="940168" y="256247"/>
                </a:lnTo>
                <a:lnTo>
                  <a:pt x="942460" y="253796"/>
                </a:lnTo>
                <a:lnTo>
                  <a:pt x="942555" y="244830"/>
                </a:lnTo>
                <a:lnTo>
                  <a:pt x="939533" y="241439"/>
                </a:lnTo>
                <a:lnTo>
                  <a:pt x="934377" y="240499"/>
                </a:lnTo>
                <a:close/>
              </a:path>
              <a:path w="2900679" h="1555115">
                <a:moveTo>
                  <a:pt x="459790" y="295173"/>
                </a:moveTo>
                <a:lnTo>
                  <a:pt x="434136" y="295173"/>
                </a:lnTo>
                <a:lnTo>
                  <a:pt x="434136" y="303618"/>
                </a:lnTo>
                <a:lnTo>
                  <a:pt x="459790" y="303618"/>
                </a:lnTo>
                <a:lnTo>
                  <a:pt x="459790" y="295173"/>
                </a:lnTo>
                <a:close/>
              </a:path>
              <a:path w="2900679" h="1555115">
                <a:moveTo>
                  <a:pt x="2580030" y="297116"/>
                </a:moveTo>
                <a:lnTo>
                  <a:pt x="2572677" y="297116"/>
                </a:lnTo>
                <a:lnTo>
                  <a:pt x="2570797" y="299148"/>
                </a:lnTo>
                <a:lnTo>
                  <a:pt x="2570797" y="307428"/>
                </a:lnTo>
                <a:lnTo>
                  <a:pt x="2572880" y="310095"/>
                </a:lnTo>
                <a:lnTo>
                  <a:pt x="2577414" y="311124"/>
                </a:lnTo>
                <a:lnTo>
                  <a:pt x="2580855" y="308635"/>
                </a:lnTo>
                <a:lnTo>
                  <a:pt x="2582011" y="306705"/>
                </a:lnTo>
                <a:lnTo>
                  <a:pt x="2582011" y="299300"/>
                </a:lnTo>
                <a:lnTo>
                  <a:pt x="2580030" y="297116"/>
                </a:lnTo>
                <a:close/>
              </a:path>
              <a:path w="2900679" h="1555115">
                <a:moveTo>
                  <a:pt x="1746783" y="297116"/>
                </a:moveTo>
                <a:lnTo>
                  <a:pt x="1739442" y="297116"/>
                </a:lnTo>
                <a:lnTo>
                  <a:pt x="1737563" y="299148"/>
                </a:lnTo>
                <a:lnTo>
                  <a:pt x="1737563" y="307428"/>
                </a:lnTo>
                <a:lnTo>
                  <a:pt x="1739646" y="310095"/>
                </a:lnTo>
                <a:lnTo>
                  <a:pt x="1744179" y="311124"/>
                </a:lnTo>
                <a:lnTo>
                  <a:pt x="1747621" y="308635"/>
                </a:lnTo>
                <a:lnTo>
                  <a:pt x="1748777" y="306705"/>
                </a:lnTo>
                <a:lnTo>
                  <a:pt x="1748777" y="299300"/>
                </a:lnTo>
                <a:lnTo>
                  <a:pt x="1746783" y="297116"/>
                </a:lnTo>
                <a:close/>
              </a:path>
              <a:path w="2900679" h="1555115">
                <a:moveTo>
                  <a:pt x="939584" y="297116"/>
                </a:moveTo>
                <a:lnTo>
                  <a:pt x="932243" y="297116"/>
                </a:lnTo>
                <a:lnTo>
                  <a:pt x="930363" y="299148"/>
                </a:lnTo>
                <a:lnTo>
                  <a:pt x="930363" y="307428"/>
                </a:lnTo>
                <a:lnTo>
                  <a:pt x="932446" y="310095"/>
                </a:lnTo>
                <a:lnTo>
                  <a:pt x="936980" y="311124"/>
                </a:lnTo>
                <a:lnTo>
                  <a:pt x="940422" y="308635"/>
                </a:lnTo>
                <a:lnTo>
                  <a:pt x="941565" y="306705"/>
                </a:lnTo>
                <a:lnTo>
                  <a:pt x="941565" y="299300"/>
                </a:lnTo>
                <a:lnTo>
                  <a:pt x="939584" y="297116"/>
                </a:lnTo>
                <a:close/>
              </a:path>
              <a:path w="2900679" h="1555115">
                <a:moveTo>
                  <a:pt x="2747924" y="297167"/>
                </a:moveTo>
                <a:lnTo>
                  <a:pt x="2738234" y="297167"/>
                </a:lnTo>
                <a:lnTo>
                  <a:pt x="2736507" y="301434"/>
                </a:lnTo>
                <a:lnTo>
                  <a:pt x="2736507" y="325831"/>
                </a:lnTo>
                <a:lnTo>
                  <a:pt x="2738234" y="330111"/>
                </a:lnTo>
                <a:lnTo>
                  <a:pt x="2747975" y="330111"/>
                </a:lnTo>
                <a:lnTo>
                  <a:pt x="2749651" y="325831"/>
                </a:lnTo>
                <a:lnTo>
                  <a:pt x="2749631" y="301434"/>
                </a:lnTo>
                <a:lnTo>
                  <a:pt x="2747924" y="297167"/>
                </a:lnTo>
                <a:close/>
              </a:path>
              <a:path w="2900679" h="1555115">
                <a:moveTo>
                  <a:pt x="2663672" y="297167"/>
                </a:moveTo>
                <a:lnTo>
                  <a:pt x="2655697" y="297167"/>
                </a:lnTo>
                <a:lnTo>
                  <a:pt x="2653398" y="300609"/>
                </a:lnTo>
                <a:lnTo>
                  <a:pt x="2653398" y="312648"/>
                </a:lnTo>
                <a:lnTo>
                  <a:pt x="2655277" y="315201"/>
                </a:lnTo>
                <a:lnTo>
                  <a:pt x="2661945" y="315201"/>
                </a:lnTo>
                <a:lnTo>
                  <a:pt x="2663672" y="314680"/>
                </a:lnTo>
                <a:lnTo>
                  <a:pt x="2665806" y="313055"/>
                </a:lnTo>
                <a:lnTo>
                  <a:pt x="2665844" y="312648"/>
                </a:lnTo>
                <a:lnTo>
                  <a:pt x="2665958" y="301536"/>
                </a:lnTo>
                <a:lnTo>
                  <a:pt x="2663672" y="297167"/>
                </a:lnTo>
                <a:close/>
              </a:path>
              <a:path w="2900679" h="1555115">
                <a:moveTo>
                  <a:pt x="1914677" y="297167"/>
                </a:moveTo>
                <a:lnTo>
                  <a:pt x="1904987" y="297167"/>
                </a:lnTo>
                <a:lnTo>
                  <a:pt x="1903272" y="301434"/>
                </a:lnTo>
                <a:lnTo>
                  <a:pt x="1903272" y="325831"/>
                </a:lnTo>
                <a:lnTo>
                  <a:pt x="1904987" y="330111"/>
                </a:lnTo>
                <a:lnTo>
                  <a:pt x="1914740" y="330111"/>
                </a:lnTo>
                <a:lnTo>
                  <a:pt x="1916404" y="325831"/>
                </a:lnTo>
                <a:lnTo>
                  <a:pt x="1916384" y="301434"/>
                </a:lnTo>
                <a:lnTo>
                  <a:pt x="1914677" y="297167"/>
                </a:lnTo>
                <a:close/>
              </a:path>
              <a:path w="2900679" h="1555115">
                <a:moveTo>
                  <a:pt x="1830425" y="297167"/>
                </a:moveTo>
                <a:lnTo>
                  <a:pt x="1822450" y="297167"/>
                </a:lnTo>
                <a:lnTo>
                  <a:pt x="1820151" y="300609"/>
                </a:lnTo>
                <a:lnTo>
                  <a:pt x="1820151" y="312648"/>
                </a:lnTo>
                <a:lnTo>
                  <a:pt x="1822030" y="315201"/>
                </a:lnTo>
                <a:lnTo>
                  <a:pt x="1828711" y="315201"/>
                </a:lnTo>
                <a:lnTo>
                  <a:pt x="1830425" y="314680"/>
                </a:lnTo>
                <a:lnTo>
                  <a:pt x="1832559" y="313055"/>
                </a:lnTo>
                <a:lnTo>
                  <a:pt x="1832600" y="312648"/>
                </a:lnTo>
                <a:lnTo>
                  <a:pt x="1832724" y="301536"/>
                </a:lnTo>
                <a:lnTo>
                  <a:pt x="1830425" y="297167"/>
                </a:lnTo>
                <a:close/>
              </a:path>
              <a:path w="2900679" h="1555115">
                <a:moveTo>
                  <a:pt x="1081443" y="297167"/>
                </a:moveTo>
                <a:lnTo>
                  <a:pt x="1071753" y="297167"/>
                </a:lnTo>
                <a:lnTo>
                  <a:pt x="1070025" y="301434"/>
                </a:lnTo>
                <a:lnTo>
                  <a:pt x="1070025" y="325831"/>
                </a:lnTo>
                <a:lnTo>
                  <a:pt x="1071753" y="330111"/>
                </a:lnTo>
                <a:lnTo>
                  <a:pt x="1081493" y="330111"/>
                </a:lnTo>
                <a:lnTo>
                  <a:pt x="1083170" y="325831"/>
                </a:lnTo>
                <a:lnTo>
                  <a:pt x="1083149" y="301434"/>
                </a:lnTo>
                <a:lnTo>
                  <a:pt x="1081443" y="297167"/>
                </a:lnTo>
                <a:close/>
              </a:path>
              <a:path w="2900679" h="1555115">
                <a:moveTo>
                  <a:pt x="997191" y="297167"/>
                </a:moveTo>
                <a:lnTo>
                  <a:pt x="989215" y="297167"/>
                </a:lnTo>
                <a:lnTo>
                  <a:pt x="986916" y="300609"/>
                </a:lnTo>
                <a:lnTo>
                  <a:pt x="986916" y="312648"/>
                </a:lnTo>
                <a:lnTo>
                  <a:pt x="988796" y="315201"/>
                </a:lnTo>
                <a:lnTo>
                  <a:pt x="995464" y="315201"/>
                </a:lnTo>
                <a:lnTo>
                  <a:pt x="997191" y="314680"/>
                </a:lnTo>
                <a:lnTo>
                  <a:pt x="999324" y="313055"/>
                </a:lnTo>
                <a:lnTo>
                  <a:pt x="999363" y="312648"/>
                </a:lnTo>
                <a:lnTo>
                  <a:pt x="999477" y="301536"/>
                </a:lnTo>
                <a:lnTo>
                  <a:pt x="997191" y="297167"/>
                </a:lnTo>
                <a:close/>
              </a:path>
              <a:path w="2900679" h="1555115">
                <a:moveTo>
                  <a:pt x="459790" y="307213"/>
                </a:moveTo>
                <a:lnTo>
                  <a:pt x="434136" y="307213"/>
                </a:lnTo>
                <a:lnTo>
                  <a:pt x="434085" y="312216"/>
                </a:lnTo>
                <a:lnTo>
                  <a:pt x="433933" y="316026"/>
                </a:lnTo>
                <a:lnTo>
                  <a:pt x="459790" y="316026"/>
                </a:lnTo>
                <a:lnTo>
                  <a:pt x="459790" y="307213"/>
                </a:lnTo>
                <a:close/>
              </a:path>
              <a:path w="2900679" h="1555115">
                <a:moveTo>
                  <a:pt x="261620" y="311124"/>
                </a:moveTo>
                <a:lnTo>
                  <a:pt x="247916" y="311124"/>
                </a:lnTo>
                <a:lnTo>
                  <a:pt x="247916" y="321856"/>
                </a:lnTo>
                <a:lnTo>
                  <a:pt x="261620" y="321856"/>
                </a:lnTo>
                <a:lnTo>
                  <a:pt x="261620" y="311124"/>
                </a:lnTo>
                <a:close/>
              </a:path>
              <a:path w="2900679" h="1555115">
                <a:moveTo>
                  <a:pt x="2414257" y="312064"/>
                </a:moveTo>
                <a:lnTo>
                  <a:pt x="2407589" y="312064"/>
                </a:lnTo>
                <a:lnTo>
                  <a:pt x="2405875" y="312585"/>
                </a:lnTo>
                <a:lnTo>
                  <a:pt x="2403729" y="314210"/>
                </a:lnTo>
                <a:lnTo>
                  <a:pt x="2403703" y="314629"/>
                </a:lnTo>
                <a:lnTo>
                  <a:pt x="2403576" y="325729"/>
                </a:lnTo>
                <a:lnTo>
                  <a:pt x="2405875" y="330111"/>
                </a:lnTo>
                <a:lnTo>
                  <a:pt x="2413850" y="330111"/>
                </a:lnTo>
                <a:lnTo>
                  <a:pt x="2416136" y="326669"/>
                </a:lnTo>
                <a:lnTo>
                  <a:pt x="2416136" y="314629"/>
                </a:lnTo>
                <a:lnTo>
                  <a:pt x="2414257" y="312064"/>
                </a:lnTo>
                <a:close/>
              </a:path>
              <a:path w="2900679" h="1555115">
                <a:moveTo>
                  <a:pt x="1581023" y="312064"/>
                </a:moveTo>
                <a:lnTo>
                  <a:pt x="1574355" y="312064"/>
                </a:lnTo>
                <a:lnTo>
                  <a:pt x="1572628" y="312585"/>
                </a:lnTo>
                <a:lnTo>
                  <a:pt x="1570494" y="314210"/>
                </a:lnTo>
                <a:lnTo>
                  <a:pt x="1570469" y="314629"/>
                </a:lnTo>
                <a:lnTo>
                  <a:pt x="1570342" y="325729"/>
                </a:lnTo>
                <a:lnTo>
                  <a:pt x="1572628" y="330111"/>
                </a:lnTo>
                <a:lnTo>
                  <a:pt x="1580603" y="330111"/>
                </a:lnTo>
                <a:lnTo>
                  <a:pt x="1582902" y="326669"/>
                </a:lnTo>
                <a:lnTo>
                  <a:pt x="1582902" y="314629"/>
                </a:lnTo>
                <a:lnTo>
                  <a:pt x="1581023" y="312064"/>
                </a:lnTo>
                <a:close/>
              </a:path>
              <a:path w="2900679" h="1555115">
                <a:moveTo>
                  <a:pt x="825906" y="312064"/>
                </a:moveTo>
                <a:lnTo>
                  <a:pt x="819226" y="312064"/>
                </a:lnTo>
                <a:lnTo>
                  <a:pt x="817511" y="312585"/>
                </a:lnTo>
                <a:lnTo>
                  <a:pt x="815365" y="314210"/>
                </a:lnTo>
                <a:lnTo>
                  <a:pt x="815339" y="314629"/>
                </a:lnTo>
                <a:lnTo>
                  <a:pt x="815213" y="325729"/>
                </a:lnTo>
                <a:lnTo>
                  <a:pt x="817511" y="330111"/>
                </a:lnTo>
                <a:lnTo>
                  <a:pt x="825487" y="330111"/>
                </a:lnTo>
                <a:lnTo>
                  <a:pt x="827773" y="326669"/>
                </a:lnTo>
                <a:lnTo>
                  <a:pt x="827773" y="314629"/>
                </a:lnTo>
                <a:lnTo>
                  <a:pt x="825906" y="312064"/>
                </a:lnTo>
                <a:close/>
              </a:path>
              <a:path w="2900679" h="1555115">
                <a:moveTo>
                  <a:pt x="2574810" y="314312"/>
                </a:moveTo>
                <a:lnTo>
                  <a:pt x="2571318" y="316344"/>
                </a:lnTo>
                <a:lnTo>
                  <a:pt x="2569857" y="318897"/>
                </a:lnTo>
                <a:lnTo>
                  <a:pt x="2569857" y="327609"/>
                </a:lnTo>
                <a:lnTo>
                  <a:pt x="2572105" y="330060"/>
                </a:lnTo>
                <a:lnTo>
                  <a:pt x="2580601" y="330060"/>
                </a:lnTo>
                <a:lnTo>
                  <a:pt x="2582895" y="327609"/>
                </a:lnTo>
                <a:lnTo>
                  <a:pt x="2583002" y="318643"/>
                </a:lnTo>
                <a:lnTo>
                  <a:pt x="2579979" y="315252"/>
                </a:lnTo>
                <a:lnTo>
                  <a:pt x="2574810" y="314312"/>
                </a:lnTo>
                <a:close/>
              </a:path>
              <a:path w="2900679" h="1555115">
                <a:moveTo>
                  <a:pt x="1741576" y="314312"/>
                </a:moveTo>
                <a:lnTo>
                  <a:pt x="1738083" y="316344"/>
                </a:lnTo>
                <a:lnTo>
                  <a:pt x="1736623" y="318897"/>
                </a:lnTo>
                <a:lnTo>
                  <a:pt x="1736623" y="327609"/>
                </a:lnTo>
                <a:lnTo>
                  <a:pt x="1738871" y="330060"/>
                </a:lnTo>
                <a:lnTo>
                  <a:pt x="1747367" y="330060"/>
                </a:lnTo>
                <a:lnTo>
                  <a:pt x="1749660" y="327609"/>
                </a:lnTo>
                <a:lnTo>
                  <a:pt x="1749767" y="318643"/>
                </a:lnTo>
                <a:lnTo>
                  <a:pt x="1746732" y="315252"/>
                </a:lnTo>
                <a:lnTo>
                  <a:pt x="1741576" y="314312"/>
                </a:lnTo>
                <a:close/>
              </a:path>
              <a:path w="2900679" h="1555115">
                <a:moveTo>
                  <a:pt x="934377" y="314312"/>
                </a:moveTo>
                <a:lnTo>
                  <a:pt x="930884" y="316344"/>
                </a:lnTo>
                <a:lnTo>
                  <a:pt x="929424" y="318897"/>
                </a:lnTo>
                <a:lnTo>
                  <a:pt x="929424" y="327609"/>
                </a:lnTo>
                <a:lnTo>
                  <a:pt x="931672" y="330060"/>
                </a:lnTo>
                <a:lnTo>
                  <a:pt x="940168" y="330060"/>
                </a:lnTo>
                <a:lnTo>
                  <a:pt x="942449" y="327609"/>
                </a:lnTo>
                <a:lnTo>
                  <a:pt x="942555" y="318643"/>
                </a:lnTo>
                <a:lnTo>
                  <a:pt x="939533" y="315252"/>
                </a:lnTo>
                <a:lnTo>
                  <a:pt x="934377" y="314312"/>
                </a:lnTo>
                <a:close/>
              </a:path>
              <a:path w="2900679" h="1555115">
                <a:moveTo>
                  <a:pt x="2126589" y="394436"/>
                </a:moveTo>
                <a:lnTo>
                  <a:pt x="2115019" y="394436"/>
                </a:lnTo>
                <a:lnTo>
                  <a:pt x="2115019" y="398030"/>
                </a:lnTo>
                <a:lnTo>
                  <a:pt x="2126589" y="398030"/>
                </a:lnTo>
                <a:lnTo>
                  <a:pt x="2126589" y="394436"/>
                </a:lnTo>
                <a:close/>
              </a:path>
              <a:path w="2900679" h="1555115">
                <a:moveTo>
                  <a:pt x="2102091" y="394436"/>
                </a:moveTo>
                <a:lnTo>
                  <a:pt x="2090521" y="394436"/>
                </a:lnTo>
                <a:lnTo>
                  <a:pt x="2090521" y="398030"/>
                </a:lnTo>
                <a:lnTo>
                  <a:pt x="2102091" y="398030"/>
                </a:lnTo>
                <a:lnTo>
                  <a:pt x="2102091" y="394436"/>
                </a:lnTo>
                <a:close/>
              </a:path>
              <a:path w="2900679" h="1555115">
                <a:moveTo>
                  <a:pt x="2007438" y="394538"/>
                </a:moveTo>
                <a:lnTo>
                  <a:pt x="1970112" y="394538"/>
                </a:lnTo>
                <a:lnTo>
                  <a:pt x="1970112" y="431863"/>
                </a:lnTo>
                <a:lnTo>
                  <a:pt x="2007438" y="431863"/>
                </a:lnTo>
                <a:lnTo>
                  <a:pt x="2007438" y="394538"/>
                </a:lnTo>
                <a:close/>
              </a:path>
              <a:path w="2900679" h="1555115">
                <a:moveTo>
                  <a:pt x="1670024" y="394538"/>
                </a:moveTo>
                <a:lnTo>
                  <a:pt x="1632699" y="394538"/>
                </a:lnTo>
                <a:lnTo>
                  <a:pt x="1632699" y="431863"/>
                </a:lnTo>
                <a:lnTo>
                  <a:pt x="1670024" y="431863"/>
                </a:lnTo>
                <a:lnTo>
                  <a:pt x="1670024" y="394538"/>
                </a:lnTo>
                <a:close/>
              </a:path>
              <a:path w="2900679" h="1555115">
                <a:moveTo>
                  <a:pt x="1731632" y="395008"/>
                </a:moveTo>
                <a:lnTo>
                  <a:pt x="1705990" y="395008"/>
                </a:lnTo>
                <a:lnTo>
                  <a:pt x="1705990" y="403453"/>
                </a:lnTo>
                <a:lnTo>
                  <a:pt x="1731632" y="403453"/>
                </a:lnTo>
                <a:lnTo>
                  <a:pt x="1731632" y="395008"/>
                </a:lnTo>
                <a:close/>
              </a:path>
              <a:path w="2900679" h="1555115">
                <a:moveTo>
                  <a:pt x="2045004" y="395325"/>
                </a:moveTo>
                <a:lnTo>
                  <a:pt x="2038121" y="395325"/>
                </a:lnTo>
                <a:lnTo>
                  <a:pt x="2038121" y="407885"/>
                </a:lnTo>
                <a:lnTo>
                  <a:pt x="2045004" y="407885"/>
                </a:lnTo>
                <a:lnTo>
                  <a:pt x="2045004" y="395325"/>
                </a:lnTo>
                <a:close/>
              </a:path>
              <a:path w="2900679" h="1555115">
                <a:moveTo>
                  <a:pt x="2126589" y="401256"/>
                </a:moveTo>
                <a:lnTo>
                  <a:pt x="2115019" y="401256"/>
                </a:lnTo>
                <a:lnTo>
                  <a:pt x="2115019" y="405168"/>
                </a:lnTo>
                <a:lnTo>
                  <a:pt x="2126589" y="405168"/>
                </a:lnTo>
                <a:lnTo>
                  <a:pt x="2126589" y="401256"/>
                </a:lnTo>
                <a:close/>
              </a:path>
              <a:path w="2900679" h="1555115">
                <a:moveTo>
                  <a:pt x="2102091" y="401256"/>
                </a:moveTo>
                <a:lnTo>
                  <a:pt x="2090521" y="401256"/>
                </a:lnTo>
                <a:lnTo>
                  <a:pt x="2090521" y="405168"/>
                </a:lnTo>
                <a:lnTo>
                  <a:pt x="2102091" y="405168"/>
                </a:lnTo>
                <a:lnTo>
                  <a:pt x="2102091" y="401256"/>
                </a:lnTo>
                <a:close/>
              </a:path>
              <a:path w="2900679" h="1555115">
                <a:moveTo>
                  <a:pt x="1731632" y="407047"/>
                </a:moveTo>
                <a:lnTo>
                  <a:pt x="1705978" y="407047"/>
                </a:lnTo>
                <a:lnTo>
                  <a:pt x="1705927" y="412051"/>
                </a:lnTo>
                <a:lnTo>
                  <a:pt x="1705775" y="415861"/>
                </a:lnTo>
                <a:lnTo>
                  <a:pt x="1731632" y="415861"/>
                </a:lnTo>
                <a:lnTo>
                  <a:pt x="1731632" y="407047"/>
                </a:lnTo>
                <a:close/>
              </a:path>
              <a:path w="2900679" h="1555115">
                <a:moveTo>
                  <a:pt x="2045004" y="411111"/>
                </a:moveTo>
                <a:lnTo>
                  <a:pt x="2038121" y="411111"/>
                </a:lnTo>
                <a:lnTo>
                  <a:pt x="2038121" y="424929"/>
                </a:lnTo>
                <a:lnTo>
                  <a:pt x="2045004" y="424929"/>
                </a:lnTo>
                <a:lnTo>
                  <a:pt x="2045004" y="411111"/>
                </a:lnTo>
                <a:close/>
              </a:path>
              <a:path w="2900679" h="1555115">
                <a:moveTo>
                  <a:pt x="2114804" y="415645"/>
                </a:moveTo>
                <a:lnTo>
                  <a:pt x="2102243" y="415645"/>
                </a:lnTo>
                <a:lnTo>
                  <a:pt x="2102243" y="420128"/>
                </a:lnTo>
                <a:lnTo>
                  <a:pt x="2114804" y="420128"/>
                </a:lnTo>
                <a:lnTo>
                  <a:pt x="2114804" y="415645"/>
                </a:lnTo>
                <a:close/>
              </a:path>
              <a:path w="2900679" h="1555115">
                <a:moveTo>
                  <a:pt x="2178138" y="418668"/>
                </a:moveTo>
                <a:lnTo>
                  <a:pt x="2163127" y="418668"/>
                </a:lnTo>
                <a:lnTo>
                  <a:pt x="2163127" y="431380"/>
                </a:lnTo>
                <a:lnTo>
                  <a:pt x="2178138" y="431380"/>
                </a:lnTo>
                <a:lnTo>
                  <a:pt x="2178138" y="418668"/>
                </a:lnTo>
                <a:close/>
              </a:path>
              <a:path w="2900679" h="1555115">
                <a:moveTo>
                  <a:pt x="1785531" y="418668"/>
                </a:moveTo>
                <a:lnTo>
                  <a:pt x="1770519" y="418668"/>
                </a:lnTo>
                <a:lnTo>
                  <a:pt x="1770519" y="431380"/>
                </a:lnTo>
                <a:lnTo>
                  <a:pt x="1785531" y="431380"/>
                </a:lnTo>
                <a:lnTo>
                  <a:pt x="1785531" y="418668"/>
                </a:lnTo>
                <a:close/>
              </a:path>
              <a:path w="2900679" h="1555115">
                <a:moveTo>
                  <a:pt x="2114804" y="423418"/>
                </a:moveTo>
                <a:lnTo>
                  <a:pt x="2102243" y="423418"/>
                </a:lnTo>
                <a:lnTo>
                  <a:pt x="2102243" y="427951"/>
                </a:lnTo>
                <a:lnTo>
                  <a:pt x="2114804" y="427951"/>
                </a:lnTo>
                <a:lnTo>
                  <a:pt x="2114804" y="423418"/>
                </a:lnTo>
                <a:close/>
              </a:path>
              <a:path w="2900679" h="1555115">
                <a:moveTo>
                  <a:pt x="931926" y="433590"/>
                </a:moveTo>
                <a:lnTo>
                  <a:pt x="894600" y="433590"/>
                </a:lnTo>
                <a:lnTo>
                  <a:pt x="894600" y="470916"/>
                </a:lnTo>
                <a:lnTo>
                  <a:pt x="931926" y="470916"/>
                </a:lnTo>
                <a:lnTo>
                  <a:pt x="931926" y="433590"/>
                </a:lnTo>
                <a:close/>
              </a:path>
              <a:path w="2900679" h="1555115">
                <a:moveTo>
                  <a:pt x="983881" y="461276"/>
                </a:moveTo>
                <a:lnTo>
                  <a:pt x="977417" y="461276"/>
                </a:lnTo>
                <a:lnTo>
                  <a:pt x="975385" y="462584"/>
                </a:lnTo>
                <a:lnTo>
                  <a:pt x="975385" y="467791"/>
                </a:lnTo>
                <a:lnTo>
                  <a:pt x="977684" y="469252"/>
                </a:lnTo>
                <a:lnTo>
                  <a:pt x="986853" y="469252"/>
                </a:lnTo>
                <a:lnTo>
                  <a:pt x="988060" y="468109"/>
                </a:lnTo>
                <a:lnTo>
                  <a:pt x="988110" y="462737"/>
                </a:lnTo>
                <a:lnTo>
                  <a:pt x="985558" y="461645"/>
                </a:lnTo>
                <a:lnTo>
                  <a:pt x="983881" y="461276"/>
                </a:lnTo>
                <a:close/>
              </a:path>
              <a:path w="2900679" h="1555115">
                <a:moveTo>
                  <a:pt x="2007438" y="472655"/>
                </a:moveTo>
                <a:lnTo>
                  <a:pt x="1970112" y="472655"/>
                </a:lnTo>
                <a:lnTo>
                  <a:pt x="1970112" y="509981"/>
                </a:lnTo>
                <a:lnTo>
                  <a:pt x="2007438" y="509981"/>
                </a:lnTo>
                <a:lnTo>
                  <a:pt x="2007438" y="472655"/>
                </a:lnTo>
                <a:close/>
              </a:path>
              <a:path w="2900679" h="1555115">
                <a:moveTo>
                  <a:pt x="1670024" y="472655"/>
                </a:moveTo>
                <a:lnTo>
                  <a:pt x="1632699" y="472655"/>
                </a:lnTo>
                <a:lnTo>
                  <a:pt x="1632699" y="509981"/>
                </a:lnTo>
                <a:lnTo>
                  <a:pt x="1670024" y="509981"/>
                </a:lnTo>
                <a:lnTo>
                  <a:pt x="1670024" y="472655"/>
                </a:lnTo>
                <a:close/>
              </a:path>
              <a:path w="2900679" h="1555115">
                <a:moveTo>
                  <a:pt x="1731365" y="473075"/>
                </a:moveTo>
                <a:lnTo>
                  <a:pt x="1703577" y="473075"/>
                </a:lnTo>
                <a:lnTo>
                  <a:pt x="1703577" y="488924"/>
                </a:lnTo>
                <a:lnTo>
                  <a:pt x="1731365" y="488924"/>
                </a:lnTo>
                <a:lnTo>
                  <a:pt x="1731365" y="473075"/>
                </a:lnTo>
                <a:close/>
              </a:path>
              <a:path w="2900679" h="1555115">
                <a:moveTo>
                  <a:pt x="1731365" y="492518"/>
                </a:moveTo>
                <a:lnTo>
                  <a:pt x="1703577" y="492518"/>
                </a:lnTo>
                <a:lnTo>
                  <a:pt x="1703577" y="508673"/>
                </a:lnTo>
                <a:lnTo>
                  <a:pt x="1731365" y="508673"/>
                </a:lnTo>
                <a:lnTo>
                  <a:pt x="1731365" y="492518"/>
                </a:lnTo>
                <a:close/>
              </a:path>
              <a:path w="2900679" h="1555115">
                <a:moveTo>
                  <a:pt x="2178138" y="496785"/>
                </a:moveTo>
                <a:lnTo>
                  <a:pt x="2163127" y="496785"/>
                </a:lnTo>
                <a:lnTo>
                  <a:pt x="2163127" y="509498"/>
                </a:lnTo>
                <a:lnTo>
                  <a:pt x="2178138" y="509498"/>
                </a:lnTo>
                <a:lnTo>
                  <a:pt x="2178138" y="496785"/>
                </a:lnTo>
                <a:close/>
              </a:path>
              <a:path w="2900679" h="1555115">
                <a:moveTo>
                  <a:pt x="1785531" y="496785"/>
                </a:moveTo>
                <a:lnTo>
                  <a:pt x="1770519" y="496785"/>
                </a:lnTo>
                <a:lnTo>
                  <a:pt x="1770519" y="509498"/>
                </a:lnTo>
                <a:lnTo>
                  <a:pt x="1785531" y="509498"/>
                </a:lnTo>
                <a:lnTo>
                  <a:pt x="1785531" y="496785"/>
                </a:lnTo>
                <a:close/>
              </a:path>
              <a:path w="2900679" h="1555115">
                <a:moveTo>
                  <a:pt x="2122474" y="497255"/>
                </a:moveTo>
                <a:lnTo>
                  <a:pt x="2094534" y="497255"/>
                </a:lnTo>
                <a:lnTo>
                  <a:pt x="2094534" y="509447"/>
                </a:lnTo>
                <a:lnTo>
                  <a:pt x="2122474" y="509447"/>
                </a:lnTo>
                <a:lnTo>
                  <a:pt x="2122474" y="497255"/>
                </a:lnTo>
                <a:close/>
              </a:path>
              <a:path w="2900679" h="1555115">
                <a:moveTo>
                  <a:pt x="931926" y="511708"/>
                </a:moveTo>
                <a:lnTo>
                  <a:pt x="894600" y="511708"/>
                </a:lnTo>
                <a:lnTo>
                  <a:pt x="894600" y="549033"/>
                </a:lnTo>
                <a:lnTo>
                  <a:pt x="931926" y="549033"/>
                </a:lnTo>
                <a:lnTo>
                  <a:pt x="931926" y="511708"/>
                </a:lnTo>
                <a:close/>
              </a:path>
              <a:path w="2900679" h="1555115">
                <a:moveTo>
                  <a:pt x="2007438" y="550773"/>
                </a:moveTo>
                <a:lnTo>
                  <a:pt x="1970112" y="550773"/>
                </a:lnTo>
                <a:lnTo>
                  <a:pt x="1970112" y="588098"/>
                </a:lnTo>
                <a:lnTo>
                  <a:pt x="2007438" y="588098"/>
                </a:lnTo>
                <a:lnTo>
                  <a:pt x="2007438" y="550773"/>
                </a:lnTo>
                <a:close/>
              </a:path>
              <a:path w="2900679" h="1555115">
                <a:moveTo>
                  <a:pt x="1670024" y="550773"/>
                </a:moveTo>
                <a:lnTo>
                  <a:pt x="1632699" y="550773"/>
                </a:lnTo>
                <a:lnTo>
                  <a:pt x="1632699" y="588098"/>
                </a:lnTo>
                <a:lnTo>
                  <a:pt x="1670024" y="588098"/>
                </a:lnTo>
                <a:lnTo>
                  <a:pt x="1670024" y="550773"/>
                </a:lnTo>
                <a:close/>
              </a:path>
              <a:path w="2900679" h="1555115">
                <a:moveTo>
                  <a:pt x="1731365" y="551192"/>
                </a:moveTo>
                <a:lnTo>
                  <a:pt x="1703577" y="551192"/>
                </a:lnTo>
                <a:lnTo>
                  <a:pt x="1703577" y="567042"/>
                </a:lnTo>
                <a:lnTo>
                  <a:pt x="1731365" y="567042"/>
                </a:lnTo>
                <a:lnTo>
                  <a:pt x="1731365" y="551192"/>
                </a:lnTo>
                <a:close/>
              </a:path>
              <a:path w="2900679" h="1555115">
                <a:moveTo>
                  <a:pt x="1832660" y="551243"/>
                </a:moveTo>
                <a:lnTo>
                  <a:pt x="1807006" y="551243"/>
                </a:lnTo>
                <a:lnTo>
                  <a:pt x="1807006" y="559689"/>
                </a:lnTo>
                <a:lnTo>
                  <a:pt x="1832660" y="559689"/>
                </a:lnTo>
                <a:lnTo>
                  <a:pt x="1832660" y="551243"/>
                </a:lnTo>
                <a:close/>
              </a:path>
              <a:path w="2900679" h="1555115">
                <a:moveTo>
                  <a:pt x="2104745" y="555205"/>
                </a:moveTo>
                <a:lnTo>
                  <a:pt x="2099843" y="555561"/>
                </a:lnTo>
                <a:lnTo>
                  <a:pt x="2096985" y="556818"/>
                </a:lnTo>
                <a:lnTo>
                  <a:pt x="2090826" y="563067"/>
                </a:lnTo>
                <a:lnTo>
                  <a:pt x="2089061" y="567664"/>
                </a:lnTo>
                <a:lnTo>
                  <a:pt x="2089061" y="578294"/>
                </a:lnTo>
                <a:lnTo>
                  <a:pt x="2091042" y="582256"/>
                </a:lnTo>
                <a:lnTo>
                  <a:pt x="2095779" y="582256"/>
                </a:lnTo>
                <a:lnTo>
                  <a:pt x="2097976" y="579386"/>
                </a:lnTo>
                <a:lnTo>
                  <a:pt x="2100364" y="573608"/>
                </a:lnTo>
                <a:lnTo>
                  <a:pt x="2102294" y="569010"/>
                </a:lnTo>
                <a:lnTo>
                  <a:pt x="2103602" y="563956"/>
                </a:lnTo>
                <a:lnTo>
                  <a:pt x="2104390" y="558380"/>
                </a:lnTo>
                <a:lnTo>
                  <a:pt x="2104745" y="555205"/>
                </a:lnTo>
                <a:close/>
              </a:path>
              <a:path w="2900679" h="1555115">
                <a:moveTo>
                  <a:pt x="1832660" y="563283"/>
                </a:moveTo>
                <a:lnTo>
                  <a:pt x="1807006" y="563283"/>
                </a:lnTo>
                <a:lnTo>
                  <a:pt x="1806955" y="568286"/>
                </a:lnTo>
                <a:lnTo>
                  <a:pt x="1806803" y="572096"/>
                </a:lnTo>
                <a:lnTo>
                  <a:pt x="1832660" y="572096"/>
                </a:lnTo>
                <a:lnTo>
                  <a:pt x="1832660" y="563283"/>
                </a:lnTo>
                <a:close/>
              </a:path>
              <a:path w="2900679" h="1555115">
                <a:moveTo>
                  <a:pt x="1731365" y="570636"/>
                </a:moveTo>
                <a:lnTo>
                  <a:pt x="1703577" y="570636"/>
                </a:lnTo>
                <a:lnTo>
                  <a:pt x="1703577" y="586790"/>
                </a:lnTo>
                <a:lnTo>
                  <a:pt x="1731365" y="586790"/>
                </a:lnTo>
                <a:lnTo>
                  <a:pt x="1731365" y="570636"/>
                </a:lnTo>
                <a:close/>
              </a:path>
              <a:path w="2900679" h="1555115">
                <a:moveTo>
                  <a:pt x="1886559" y="574903"/>
                </a:moveTo>
                <a:lnTo>
                  <a:pt x="1871548" y="574903"/>
                </a:lnTo>
                <a:lnTo>
                  <a:pt x="1871548" y="587629"/>
                </a:lnTo>
                <a:lnTo>
                  <a:pt x="1886559" y="587629"/>
                </a:lnTo>
                <a:lnTo>
                  <a:pt x="1886559" y="574903"/>
                </a:lnTo>
                <a:close/>
              </a:path>
              <a:path w="2900679" h="1555115">
                <a:moveTo>
                  <a:pt x="1785531" y="574903"/>
                </a:moveTo>
                <a:lnTo>
                  <a:pt x="1770519" y="574903"/>
                </a:lnTo>
                <a:lnTo>
                  <a:pt x="1770519" y="587629"/>
                </a:lnTo>
                <a:lnTo>
                  <a:pt x="1785531" y="587629"/>
                </a:lnTo>
                <a:lnTo>
                  <a:pt x="1785531" y="574903"/>
                </a:lnTo>
                <a:close/>
              </a:path>
              <a:path w="2900679" h="1555115">
                <a:moveTo>
                  <a:pt x="2200579" y="772604"/>
                </a:moveTo>
                <a:lnTo>
                  <a:pt x="2172792" y="772604"/>
                </a:lnTo>
                <a:lnTo>
                  <a:pt x="2172792" y="788454"/>
                </a:lnTo>
                <a:lnTo>
                  <a:pt x="2200579" y="788454"/>
                </a:lnTo>
                <a:lnTo>
                  <a:pt x="2200579" y="772604"/>
                </a:lnTo>
                <a:close/>
              </a:path>
              <a:path w="2900679" h="1555115">
                <a:moveTo>
                  <a:pt x="1646986" y="772604"/>
                </a:moveTo>
                <a:lnTo>
                  <a:pt x="1619199" y="772604"/>
                </a:lnTo>
                <a:lnTo>
                  <a:pt x="1619199" y="788454"/>
                </a:lnTo>
                <a:lnTo>
                  <a:pt x="1646986" y="788454"/>
                </a:lnTo>
                <a:lnTo>
                  <a:pt x="1646986" y="772604"/>
                </a:lnTo>
                <a:close/>
              </a:path>
              <a:path w="2900679" h="1555115">
                <a:moveTo>
                  <a:pt x="1494142" y="772642"/>
                </a:moveTo>
                <a:lnTo>
                  <a:pt x="1468500" y="772642"/>
                </a:lnTo>
                <a:lnTo>
                  <a:pt x="1468500" y="781088"/>
                </a:lnTo>
                <a:lnTo>
                  <a:pt x="1494142" y="781088"/>
                </a:lnTo>
                <a:lnTo>
                  <a:pt x="1494142" y="772642"/>
                </a:lnTo>
                <a:close/>
              </a:path>
              <a:path w="2900679" h="1555115">
                <a:moveTo>
                  <a:pt x="2047722" y="772655"/>
                </a:moveTo>
                <a:lnTo>
                  <a:pt x="2022081" y="772655"/>
                </a:lnTo>
                <a:lnTo>
                  <a:pt x="2022081" y="781100"/>
                </a:lnTo>
                <a:lnTo>
                  <a:pt x="2047722" y="781100"/>
                </a:lnTo>
                <a:lnTo>
                  <a:pt x="2047722" y="772655"/>
                </a:lnTo>
                <a:close/>
              </a:path>
              <a:path w="2900679" h="1555115">
                <a:moveTo>
                  <a:pt x="2047722" y="784694"/>
                </a:moveTo>
                <a:lnTo>
                  <a:pt x="2022081" y="784694"/>
                </a:lnTo>
                <a:lnTo>
                  <a:pt x="2022030" y="789698"/>
                </a:lnTo>
                <a:lnTo>
                  <a:pt x="2021865" y="793496"/>
                </a:lnTo>
                <a:lnTo>
                  <a:pt x="2047722" y="793496"/>
                </a:lnTo>
                <a:lnTo>
                  <a:pt x="2047722" y="784694"/>
                </a:lnTo>
                <a:close/>
              </a:path>
              <a:path w="2900679" h="1555115">
                <a:moveTo>
                  <a:pt x="1494142" y="784694"/>
                </a:moveTo>
                <a:lnTo>
                  <a:pt x="1468501" y="784694"/>
                </a:lnTo>
                <a:lnTo>
                  <a:pt x="1468437" y="789698"/>
                </a:lnTo>
                <a:lnTo>
                  <a:pt x="1468285" y="793496"/>
                </a:lnTo>
                <a:lnTo>
                  <a:pt x="1494142" y="793496"/>
                </a:lnTo>
                <a:lnTo>
                  <a:pt x="1494142" y="784694"/>
                </a:lnTo>
                <a:close/>
              </a:path>
              <a:path w="2900679" h="1555115">
                <a:moveTo>
                  <a:pt x="2200579" y="792048"/>
                </a:moveTo>
                <a:lnTo>
                  <a:pt x="2172792" y="792048"/>
                </a:lnTo>
                <a:lnTo>
                  <a:pt x="2172792" y="808202"/>
                </a:lnTo>
                <a:lnTo>
                  <a:pt x="2200579" y="808202"/>
                </a:lnTo>
                <a:lnTo>
                  <a:pt x="2200579" y="792048"/>
                </a:lnTo>
                <a:close/>
              </a:path>
              <a:path w="2900679" h="1555115">
                <a:moveTo>
                  <a:pt x="1646986" y="792048"/>
                </a:moveTo>
                <a:lnTo>
                  <a:pt x="1619199" y="792048"/>
                </a:lnTo>
                <a:lnTo>
                  <a:pt x="1619199" y="808202"/>
                </a:lnTo>
                <a:lnTo>
                  <a:pt x="1646986" y="808202"/>
                </a:lnTo>
                <a:lnTo>
                  <a:pt x="1646986" y="792048"/>
                </a:lnTo>
                <a:close/>
              </a:path>
              <a:path w="2900679" h="1555115">
                <a:moveTo>
                  <a:pt x="2356815" y="870242"/>
                </a:moveTo>
                <a:lnTo>
                  <a:pt x="2329027" y="870242"/>
                </a:lnTo>
                <a:lnTo>
                  <a:pt x="2329027" y="886091"/>
                </a:lnTo>
                <a:lnTo>
                  <a:pt x="2356815" y="886091"/>
                </a:lnTo>
                <a:lnTo>
                  <a:pt x="2356815" y="870242"/>
                </a:lnTo>
                <a:close/>
              </a:path>
              <a:path w="2900679" h="1555115">
                <a:moveTo>
                  <a:pt x="1803222" y="870242"/>
                </a:moveTo>
                <a:lnTo>
                  <a:pt x="1775434" y="870242"/>
                </a:lnTo>
                <a:lnTo>
                  <a:pt x="1775434" y="886091"/>
                </a:lnTo>
                <a:lnTo>
                  <a:pt x="1803222" y="886091"/>
                </a:lnTo>
                <a:lnTo>
                  <a:pt x="1803222" y="870242"/>
                </a:lnTo>
                <a:close/>
              </a:path>
              <a:path w="2900679" h="1555115">
                <a:moveTo>
                  <a:pt x="2203958" y="870292"/>
                </a:moveTo>
                <a:lnTo>
                  <a:pt x="2178316" y="870292"/>
                </a:lnTo>
                <a:lnTo>
                  <a:pt x="2178316" y="878738"/>
                </a:lnTo>
                <a:lnTo>
                  <a:pt x="2203958" y="878738"/>
                </a:lnTo>
                <a:lnTo>
                  <a:pt x="2203958" y="870292"/>
                </a:lnTo>
                <a:close/>
              </a:path>
              <a:path w="2900679" h="1555115">
                <a:moveTo>
                  <a:pt x="1650377" y="870292"/>
                </a:moveTo>
                <a:lnTo>
                  <a:pt x="1624723" y="870292"/>
                </a:lnTo>
                <a:lnTo>
                  <a:pt x="1624723" y="878738"/>
                </a:lnTo>
                <a:lnTo>
                  <a:pt x="1650377" y="878738"/>
                </a:lnTo>
                <a:lnTo>
                  <a:pt x="1650377" y="870292"/>
                </a:lnTo>
                <a:close/>
              </a:path>
              <a:path w="2900679" h="1555115">
                <a:moveTo>
                  <a:pt x="2203958" y="882332"/>
                </a:moveTo>
                <a:lnTo>
                  <a:pt x="2178316" y="882332"/>
                </a:lnTo>
                <a:lnTo>
                  <a:pt x="2178265" y="887336"/>
                </a:lnTo>
                <a:lnTo>
                  <a:pt x="2178100" y="891146"/>
                </a:lnTo>
                <a:lnTo>
                  <a:pt x="2203958" y="891146"/>
                </a:lnTo>
                <a:lnTo>
                  <a:pt x="2203958" y="882332"/>
                </a:lnTo>
                <a:close/>
              </a:path>
              <a:path w="2900679" h="1555115">
                <a:moveTo>
                  <a:pt x="1650377" y="882332"/>
                </a:moveTo>
                <a:lnTo>
                  <a:pt x="1624723" y="882332"/>
                </a:lnTo>
                <a:lnTo>
                  <a:pt x="1624672" y="887336"/>
                </a:lnTo>
                <a:lnTo>
                  <a:pt x="1624520" y="891146"/>
                </a:lnTo>
                <a:lnTo>
                  <a:pt x="1650377" y="891146"/>
                </a:lnTo>
                <a:lnTo>
                  <a:pt x="1650377" y="882332"/>
                </a:lnTo>
                <a:close/>
              </a:path>
              <a:path w="2900679" h="1555115">
                <a:moveTo>
                  <a:pt x="2356815" y="889685"/>
                </a:moveTo>
                <a:lnTo>
                  <a:pt x="2329027" y="889685"/>
                </a:lnTo>
                <a:lnTo>
                  <a:pt x="2329027" y="905840"/>
                </a:lnTo>
                <a:lnTo>
                  <a:pt x="2356815" y="905840"/>
                </a:lnTo>
                <a:lnTo>
                  <a:pt x="2356815" y="889685"/>
                </a:lnTo>
                <a:close/>
              </a:path>
              <a:path w="2900679" h="1555115">
                <a:moveTo>
                  <a:pt x="1803222" y="889685"/>
                </a:moveTo>
                <a:lnTo>
                  <a:pt x="1775434" y="889685"/>
                </a:lnTo>
                <a:lnTo>
                  <a:pt x="1775434" y="905840"/>
                </a:lnTo>
                <a:lnTo>
                  <a:pt x="1803222" y="905840"/>
                </a:lnTo>
                <a:lnTo>
                  <a:pt x="1803222" y="889685"/>
                </a:lnTo>
                <a:close/>
              </a:path>
              <a:path w="2900679" h="1555115">
                <a:moveTo>
                  <a:pt x="2170099" y="970800"/>
                </a:moveTo>
                <a:lnTo>
                  <a:pt x="2168017" y="975334"/>
                </a:lnTo>
                <a:lnTo>
                  <a:pt x="2165934" y="978420"/>
                </a:lnTo>
                <a:lnTo>
                  <a:pt x="2162390" y="981963"/>
                </a:lnTo>
                <a:lnTo>
                  <a:pt x="2177973" y="981963"/>
                </a:lnTo>
                <a:lnTo>
                  <a:pt x="2174379" y="977887"/>
                </a:lnTo>
                <a:lnTo>
                  <a:pt x="2172550" y="975334"/>
                </a:lnTo>
                <a:lnTo>
                  <a:pt x="2170099" y="970800"/>
                </a:lnTo>
                <a:close/>
              </a:path>
              <a:path w="2900679" h="1555115">
                <a:moveTo>
                  <a:pt x="2229802" y="979830"/>
                </a:moveTo>
                <a:lnTo>
                  <a:pt x="2219375" y="979830"/>
                </a:lnTo>
                <a:lnTo>
                  <a:pt x="2219375" y="983741"/>
                </a:lnTo>
                <a:lnTo>
                  <a:pt x="2229802" y="983741"/>
                </a:lnTo>
                <a:lnTo>
                  <a:pt x="2229802" y="979830"/>
                </a:lnTo>
                <a:close/>
              </a:path>
              <a:path w="2900679" h="1555115">
                <a:moveTo>
                  <a:pt x="2204770" y="981748"/>
                </a:moveTo>
                <a:lnTo>
                  <a:pt x="2197836" y="981748"/>
                </a:lnTo>
                <a:lnTo>
                  <a:pt x="2197531" y="982167"/>
                </a:lnTo>
                <a:lnTo>
                  <a:pt x="2198878" y="984148"/>
                </a:lnTo>
                <a:lnTo>
                  <a:pt x="2199614" y="985037"/>
                </a:lnTo>
                <a:lnTo>
                  <a:pt x="2200973" y="986231"/>
                </a:lnTo>
                <a:lnTo>
                  <a:pt x="2202586" y="984618"/>
                </a:lnTo>
                <a:lnTo>
                  <a:pt x="2203361" y="983729"/>
                </a:lnTo>
                <a:lnTo>
                  <a:pt x="2204770" y="981748"/>
                </a:lnTo>
                <a:close/>
              </a:path>
              <a:path w="2900679" h="1555115">
                <a:moveTo>
                  <a:pt x="2229802" y="987742"/>
                </a:moveTo>
                <a:lnTo>
                  <a:pt x="2219375" y="987742"/>
                </a:lnTo>
                <a:lnTo>
                  <a:pt x="2219375" y="991654"/>
                </a:lnTo>
                <a:lnTo>
                  <a:pt x="2229802" y="991654"/>
                </a:lnTo>
                <a:lnTo>
                  <a:pt x="2229802" y="987742"/>
                </a:lnTo>
                <a:close/>
              </a:path>
              <a:path w="2900679" h="1555115">
                <a:moveTo>
                  <a:pt x="2201024" y="991603"/>
                </a:moveTo>
                <a:lnTo>
                  <a:pt x="2198011" y="993736"/>
                </a:lnTo>
                <a:lnTo>
                  <a:pt x="2196122" y="994778"/>
                </a:lnTo>
                <a:lnTo>
                  <a:pt x="2192997" y="996238"/>
                </a:lnTo>
                <a:lnTo>
                  <a:pt x="2209723" y="996238"/>
                </a:lnTo>
                <a:lnTo>
                  <a:pt x="2205659" y="994625"/>
                </a:lnTo>
                <a:lnTo>
                  <a:pt x="2203925" y="993686"/>
                </a:lnTo>
                <a:lnTo>
                  <a:pt x="2201024" y="991603"/>
                </a:lnTo>
                <a:close/>
              </a:path>
              <a:path w="2900679" h="1555115">
                <a:moveTo>
                  <a:pt x="2229802" y="995616"/>
                </a:moveTo>
                <a:lnTo>
                  <a:pt x="2219375" y="995616"/>
                </a:lnTo>
                <a:lnTo>
                  <a:pt x="2219375" y="999794"/>
                </a:lnTo>
                <a:lnTo>
                  <a:pt x="2229802" y="999794"/>
                </a:lnTo>
                <a:lnTo>
                  <a:pt x="2229802" y="995616"/>
                </a:lnTo>
                <a:close/>
              </a:path>
              <a:path w="2900679" h="1555115">
                <a:moveTo>
                  <a:pt x="2177097" y="995616"/>
                </a:moveTo>
                <a:lnTo>
                  <a:pt x="2163432" y="995616"/>
                </a:lnTo>
                <a:lnTo>
                  <a:pt x="2163432" y="1006779"/>
                </a:lnTo>
                <a:lnTo>
                  <a:pt x="2177097" y="1006779"/>
                </a:lnTo>
                <a:lnTo>
                  <a:pt x="2177097" y="995616"/>
                </a:lnTo>
                <a:close/>
              </a:path>
              <a:path w="2900679" h="1555115">
                <a:moveTo>
                  <a:pt x="30772" y="996213"/>
                </a:moveTo>
                <a:lnTo>
                  <a:pt x="28435" y="1001306"/>
                </a:lnTo>
                <a:lnTo>
                  <a:pt x="26098" y="1004760"/>
                </a:lnTo>
                <a:lnTo>
                  <a:pt x="22123" y="1008735"/>
                </a:lnTo>
                <a:lnTo>
                  <a:pt x="39611" y="1008735"/>
                </a:lnTo>
                <a:lnTo>
                  <a:pt x="35572" y="1004176"/>
                </a:lnTo>
                <a:lnTo>
                  <a:pt x="33528" y="1001306"/>
                </a:lnTo>
                <a:lnTo>
                  <a:pt x="30772" y="996213"/>
                </a:lnTo>
                <a:close/>
              </a:path>
              <a:path w="2900679" h="1555115">
                <a:moveTo>
                  <a:pt x="2205456" y="1000417"/>
                </a:moveTo>
                <a:lnTo>
                  <a:pt x="2197214" y="1000417"/>
                </a:lnTo>
                <a:lnTo>
                  <a:pt x="2197214" y="1006411"/>
                </a:lnTo>
                <a:lnTo>
                  <a:pt x="2205456" y="1006411"/>
                </a:lnTo>
                <a:lnTo>
                  <a:pt x="2205456" y="1000417"/>
                </a:lnTo>
                <a:close/>
              </a:path>
              <a:path w="2900679" h="1555115">
                <a:moveTo>
                  <a:pt x="38620" y="1024077"/>
                </a:moveTo>
                <a:lnTo>
                  <a:pt x="23291" y="1024077"/>
                </a:lnTo>
                <a:lnTo>
                  <a:pt x="23291" y="1036599"/>
                </a:lnTo>
                <a:lnTo>
                  <a:pt x="38620" y="1036599"/>
                </a:lnTo>
                <a:lnTo>
                  <a:pt x="38620" y="1024077"/>
                </a:lnTo>
                <a:close/>
              </a:path>
              <a:path w="2900679" h="1555115">
                <a:moveTo>
                  <a:pt x="20942" y="1215021"/>
                </a:moveTo>
                <a:lnTo>
                  <a:pt x="12814" y="1215021"/>
                </a:lnTo>
                <a:lnTo>
                  <a:pt x="10883" y="1216774"/>
                </a:lnTo>
                <a:lnTo>
                  <a:pt x="10883" y="1224026"/>
                </a:lnTo>
                <a:lnTo>
                  <a:pt x="12750" y="1225842"/>
                </a:lnTo>
                <a:lnTo>
                  <a:pt x="21069" y="1225842"/>
                </a:lnTo>
                <a:lnTo>
                  <a:pt x="23520" y="1223860"/>
                </a:lnTo>
                <a:lnTo>
                  <a:pt x="23520" y="1217002"/>
                </a:lnTo>
                <a:lnTo>
                  <a:pt x="20942" y="1215021"/>
                </a:lnTo>
                <a:close/>
              </a:path>
              <a:path w="2900679" h="1555115">
                <a:moveTo>
                  <a:pt x="18199" y="1284427"/>
                </a:moveTo>
                <a:lnTo>
                  <a:pt x="11531" y="1284427"/>
                </a:lnTo>
                <a:lnTo>
                  <a:pt x="10413" y="1285252"/>
                </a:lnTo>
                <a:lnTo>
                  <a:pt x="10413" y="1288884"/>
                </a:lnTo>
                <a:lnTo>
                  <a:pt x="11582" y="1290167"/>
                </a:lnTo>
                <a:lnTo>
                  <a:pt x="13690" y="1290751"/>
                </a:lnTo>
                <a:lnTo>
                  <a:pt x="15265" y="1291158"/>
                </a:lnTo>
                <a:lnTo>
                  <a:pt x="18021" y="1291513"/>
                </a:lnTo>
                <a:lnTo>
                  <a:pt x="22415" y="1291336"/>
                </a:lnTo>
                <a:lnTo>
                  <a:pt x="20777" y="1286535"/>
                </a:lnTo>
                <a:lnTo>
                  <a:pt x="18199" y="1284427"/>
                </a:lnTo>
                <a:close/>
              </a:path>
              <a:path w="2900679" h="1555115">
                <a:moveTo>
                  <a:pt x="33934" y="1359204"/>
                </a:moveTo>
                <a:lnTo>
                  <a:pt x="5841" y="1359204"/>
                </a:lnTo>
                <a:lnTo>
                  <a:pt x="5841" y="1361782"/>
                </a:lnTo>
                <a:lnTo>
                  <a:pt x="33934" y="1361782"/>
                </a:lnTo>
                <a:lnTo>
                  <a:pt x="33934" y="1359204"/>
                </a:lnTo>
                <a:close/>
              </a:path>
              <a:path w="2900679" h="1555115">
                <a:moveTo>
                  <a:pt x="33934" y="1365046"/>
                </a:moveTo>
                <a:lnTo>
                  <a:pt x="5841" y="1365046"/>
                </a:lnTo>
                <a:lnTo>
                  <a:pt x="5841" y="1367624"/>
                </a:lnTo>
                <a:lnTo>
                  <a:pt x="33934" y="1367624"/>
                </a:lnTo>
                <a:lnTo>
                  <a:pt x="33934" y="1365046"/>
                </a:lnTo>
                <a:close/>
              </a:path>
              <a:path w="2900679" h="1555115">
                <a:moveTo>
                  <a:pt x="33934" y="1370901"/>
                </a:moveTo>
                <a:lnTo>
                  <a:pt x="5841" y="1370901"/>
                </a:lnTo>
                <a:lnTo>
                  <a:pt x="5841" y="1373530"/>
                </a:lnTo>
                <a:lnTo>
                  <a:pt x="33934" y="1373530"/>
                </a:lnTo>
                <a:lnTo>
                  <a:pt x="33934" y="1370901"/>
                </a:lnTo>
                <a:close/>
              </a:path>
              <a:path w="2900679" h="1555115">
                <a:moveTo>
                  <a:pt x="19888" y="1396072"/>
                </a:moveTo>
                <a:lnTo>
                  <a:pt x="16205" y="1400517"/>
                </a:lnTo>
                <a:lnTo>
                  <a:pt x="12992" y="1403451"/>
                </a:lnTo>
                <a:lnTo>
                  <a:pt x="7950" y="1406791"/>
                </a:lnTo>
                <a:lnTo>
                  <a:pt x="31711" y="1406791"/>
                </a:lnTo>
                <a:lnTo>
                  <a:pt x="27038" y="1403629"/>
                </a:lnTo>
                <a:lnTo>
                  <a:pt x="23583" y="1400467"/>
                </a:lnTo>
                <a:lnTo>
                  <a:pt x="19888" y="1396072"/>
                </a:lnTo>
                <a:close/>
              </a:path>
              <a:path w="2900679" h="1555115">
                <a:moveTo>
                  <a:pt x="38620" y="1514894"/>
                </a:moveTo>
                <a:lnTo>
                  <a:pt x="24168" y="1514894"/>
                </a:lnTo>
                <a:lnTo>
                  <a:pt x="24168" y="1527657"/>
                </a:lnTo>
                <a:lnTo>
                  <a:pt x="38620" y="1527657"/>
                </a:lnTo>
                <a:lnTo>
                  <a:pt x="38620" y="1514894"/>
                </a:lnTo>
                <a:close/>
              </a:path>
              <a:path w="2900679" h="1555115">
                <a:moveTo>
                  <a:pt x="8077" y="1546313"/>
                </a:moveTo>
                <a:lnTo>
                  <a:pt x="0" y="1546313"/>
                </a:lnTo>
                <a:lnTo>
                  <a:pt x="0" y="1554683"/>
                </a:lnTo>
                <a:lnTo>
                  <a:pt x="8077" y="1554683"/>
                </a:lnTo>
                <a:lnTo>
                  <a:pt x="8077" y="1546313"/>
                </a:lnTo>
                <a:close/>
              </a:path>
            </a:pathLst>
          </a:custGeom>
          <a:solidFill>
            <a:srgbClr val="FFFFFF"/>
          </a:solidFill>
        </p:spPr>
        <p:txBody>
          <a:bodyPr wrap="square" lIns="0" tIns="0" rIns="0" bIns="0" rtlCol="0"/>
          <a:lstStyle/>
          <a:p>
            <a:endParaRPr/>
          </a:p>
        </p:txBody>
      </p:sp>
      <p:sp>
        <p:nvSpPr>
          <p:cNvPr id="445" name="object 323"/>
          <p:cNvSpPr/>
          <p:nvPr/>
        </p:nvSpPr>
        <p:spPr>
          <a:xfrm>
            <a:off x="375726" y="7101008"/>
            <a:ext cx="3606546" cy="2376678"/>
          </a:xfrm>
          <a:prstGeom prst="rect">
            <a:avLst/>
          </a:prstGeom>
          <a:blipFill>
            <a:blip r:embed="rId11" cstate="print"/>
            <a:stretch>
              <a:fillRect/>
            </a:stretch>
          </a:blipFill>
        </p:spPr>
        <p:txBody>
          <a:bodyPr wrap="square" lIns="0" tIns="0" rIns="0" bIns="0" rtlCol="0"/>
          <a:lstStyle/>
          <a:p>
            <a:endParaRPr/>
          </a:p>
        </p:txBody>
      </p:sp>
      <p:sp>
        <p:nvSpPr>
          <p:cNvPr id="446" name="object 325"/>
          <p:cNvSpPr/>
          <p:nvPr/>
        </p:nvSpPr>
        <p:spPr>
          <a:xfrm>
            <a:off x="398891" y="6797897"/>
            <a:ext cx="489584" cy="154305"/>
          </a:xfrm>
          <a:custGeom>
            <a:avLst/>
            <a:gdLst/>
            <a:ahLst/>
            <a:cxnLst/>
            <a:rect l="l" t="t" r="r" b="b"/>
            <a:pathLst>
              <a:path w="489584" h="154304">
                <a:moveTo>
                  <a:pt x="60426" y="5778"/>
                </a:moveTo>
                <a:lnTo>
                  <a:pt x="6769" y="5778"/>
                </a:lnTo>
                <a:lnTo>
                  <a:pt x="6769" y="22288"/>
                </a:lnTo>
                <a:lnTo>
                  <a:pt x="60426" y="22288"/>
                </a:lnTo>
                <a:lnTo>
                  <a:pt x="60426" y="5778"/>
                </a:lnTo>
                <a:close/>
              </a:path>
              <a:path w="489584" h="154304">
                <a:moveTo>
                  <a:pt x="61582" y="52844"/>
                </a:moveTo>
                <a:lnTo>
                  <a:pt x="5613" y="52844"/>
                </a:lnTo>
                <a:lnTo>
                  <a:pt x="5613" y="69354"/>
                </a:lnTo>
                <a:lnTo>
                  <a:pt x="61582" y="69354"/>
                </a:lnTo>
                <a:lnTo>
                  <a:pt x="61582" y="52844"/>
                </a:lnTo>
                <a:close/>
              </a:path>
              <a:path w="489584" h="154304">
                <a:moveTo>
                  <a:pt x="61582" y="75133"/>
                </a:moveTo>
                <a:lnTo>
                  <a:pt x="5613" y="75133"/>
                </a:lnTo>
                <a:lnTo>
                  <a:pt x="5613" y="91643"/>
                </a:lnTo>
                <a:lnTo>
                  <a:pt x="61582" y="91643"/>
                </a:lnTo>
                <a:lnTo>
                  <a:pt x="61582" y="75133"/>
                </a:lnTo>
                <a:close/>
              </a:path>
              <a:path w="489584" h="154304">
                <a:moveTo>
                  <a:pt x="62903" y="98082"/>
                </a:moveTo>
                <a:lnTo>
                  <a:pt x="4292" y="98082"/>
                </a:lnTo>
                <a:lnTo>
                  <a:pt x="4292" y="150253"/>
                </a:lnTo>
                <a:lnTo>
                  <a:pt x="62903" y="150253"/>
                </a:lnTo>
                <a:lnTo>
                  <a:pt x="62903" y="131597"/>
                </a:lnTo>
                <a:lnTo>
                  <a:pt x="25260" y="131597"/>
                </a:lnTo>
                <a:lnTo>
                  <a:pt x="25260" y="116738"/>
                </a:lnTo>
                <a:lnTo>
                  <a:pt x="62903" y="116738"/>
                </a:lnTo>
                <a:lnTo>
                  <a:pt x="62903" y="98082"/>
                </a:lnTo>
                <a:close/>
              </a:path>
              <a:path w="489584" h="154304">
                <a:moveTo>
                  <a:pt x="62903" y="116738"/>
                </a:moveTo>
                <a:lnTo>
                  <a:pt x="41935" y="116738"/>
                </a:lnTo>
                <a:lnTo>
                  <a:pt x="41935" y="131597"/>
                </a:lnTo>
                <a:lnTo>
                  <a:pt x="62903" y="131597"/>
                </a:lnTo>
                <a:lnTo>
                  <a:pt x="62903" y="116738"/>
                </a:lnTo>
                <a:close/>
              </a:path>
              <a:path w="489584" h="154304">
                <a:moveTo>
                  <a:pt x="147269" y="4952"/>
                </a:moveTo>
                <a:lnTo>
                  <a:pt x="66700" y="4952"/>
                </a:lnTo>
                <a:lnTo>
                  <a:pt x="66700" y="24764"/>
                </a:lnTo>
                <a:lnTo>
                  <a:pt x="125145" y="24764"/>
                </a:lnTo>
                <a:lnTo>
                  <a:pt x="125145" y="59778"/>
                </a:lnTo>
                <a:lnTo>
                  <a:pt x="69011" y="59778"/>
                </a:lnTo>
                <a:lnTo>
                  <a:pt x="69011" y="130111"/>
                </a:lnTo>
                <a:lnTo>
                  <a:pt x="70133" y="141010"/>
                </a:lnTo>
                <a:lnTo>
                  <a:pt x="74026" y="147962"/>
                </a:lnTo>
                <a:lnTo>
                  <a:pt x="81479" y="151726"/>
                </a:lnTo>
                <a:lnTo>
                  <a:pt x="93281" y="153060"/>
                </a:lnTo>
                <a:lnTo>
                  <a:pt x="128943" y="153060"/>
                </a:lnTo>
                <a:lnTo>
                  <a:pt x="139421" y="151605"/>
                </a:lnTo>
                <a:lnTo>
                  <a:pt x="146650" y="146869"/>
                </a:lnTo>
                <a:lnTo>
                  <a:pt x="151092" y="138294"/>
                </a:lnTo>
                <a:lnTo>
                  <a:pt x="151917" y="133248"/>
                </a:lnTo>
                <a:lnTo>
                  <a:pt x="91465" y="133248"/>
                </a:lnTo>
                <a:lnTo>
                  <a:pt x="90970" y="132753"/>
                </a:lnTo>
                <a:lnTo>
                  <a:pt x="91088" y="125323"/>
                </a:lnTo>
                <a:lnTo>
                  <a:pt x="91135" y="79590"/>
                </a:lnTo>
                <a:lnTo>
                  <a:pt x="147269" y="79590"/>
                </a:lnTo>
                <a:lnTo>
                  <a:pt x="147269" y="4952"/>
                </a:lnTo>
                <a:close/>
              </a:path>
              <a:path w="489584" h="154304">
                <a:moveTo>
                  <a:pt x="132410" y="99072"/>
                </a:moveTo>
                <a:lnTo>
                  <a:pt x="131089" y="119214"/>
                </a:lnTo>
                <a:lnTo>
                  <a:pt x="130429" y="130111"/>
                </a:lnTo>
                <a:lnTo>
                  <a:pt x="128612" y="132587"/>
                </a:lnTo>
                <a:lnTo>
                  <a:pt x="120688" y="133248"/>
                </a:lnTo>
                <a:lnTo>
                  <a:pt x="151917" y="133248"/>
                </a:lnTo>
                <a:lnTo>
                  <a:pt x="153212" y="125323"/>
                </a:lnTo>
                <a:lnTo>
                  <a:pt x="154368" y="107327"/>
                </a:lnTo>
                <a:lnTo>
                  <a:pt x="132410" y="99072"/>
                </a:lnTo>
                <a:close/>
              </a:path>
              <a:path w="489584" h="154304">
                <a:moveTo>
                  <a:pt x="69011" y="28892"/>
                </a:moveTo>
                <a:lnTo>
                  <a:pt x="0" y="28892"/>
                </a:lnTo>
                <a:lnTo>
                  <a:pt x="0" y="46558"/>
                </a:lnTo>
                <a:lnTo>
                  <a:pt x="69011" y="46558"/>
                </a:lnTo>
                <a:lnTo>
                  <a:pt x="69011" y="28892"/>
                </a:lnTo>
                <a:close/>
              </a:path>
              <a:path w="489584" h="154304">
                <a:moveTo>
                  <a:pt x="271604" y="65722"/>
                </a:moveTo>
                <a:lnTo>
                  <a:pt x="248805" y="65722"/>
                </a:lnTo>
                <a:lnTo>
                  <a:pt x="257468" y="90879"/>
                </a:lnTo>
                <a:lnTo>
                  <a:pt x="270433" y="113807"/>
                </a:lnTo>
                <a:lnTo>
                  <a:pt x="287857" y="134816"/>
                </a:lnTo>
                <a:lnTo>
                  <a:pt x="309892" y="154216"/>
                </a:lnTo>
                <a:lnTo>
                  <a:pt x="324751" y="134238"/>
                </a:lnTo>
                <a:lnTo>
                  <a:pt x="297448" y="111852"/>
                </a:lnTo>
                <a:lnTo>
                  <a:pt x="277450" y="82561"/>
                </a:lnTo>
                <a:lnTo>
                  <a:pt x="271604" y="65722"/>
                </a:lnTo>
                <a:close/>
              </a:path>
              <a:path w="489584" h="154304">
                <a:moveTo>
                  <a:pt x="260858" y="6108"/>
                </a:moveTo>
                <a:lnTo>
                  <a:pt x="190360" y="6108"/>
                </a:lnTo>
                <a:lnTo>
                  <a:pt x="190360" y="25920"/>
                </a:lnTo>
                <a:lnTo>
                  <a:pt x="235762" y="25920"/>
                </a:lnTo>
                <a:lnTo>
                  <a:pt x="233252" y="41297"/>
                </a:lnTo>
                <a:lnTo>
                  <a:pt x="216281" y="85369"/>
                </a:lnTo>
                <a:lnTo>
                  <a:pt x="183237" y="124327"/>
                </a:lnTo>
                <a:lnTo>
                  <a:pt x="167728" y="134734"/>
                </a:lnTo>
                <a:lnTo>
                  <a:pt x="184086" y="152565"/>
                </a:lnTo>
                <a:lnTo>
                  <a:pt x="205552" y="135606"/>
                </a:lnTo>
                <a:lnTo>
                  <a:pt x="222946" y="116201"/>
                </a:lnTo>
                <a:lnTo>
                  <a:pt x="237091" y="93268"/>
                </a:lnTo>
                <a:lnTo>
                  <a:pt x="248805" y="65722"/>
                </a:lnTo>
                <a:lnTo>
                  <a:pt x="271604" y="65722"/>
                </a:lnTo>
                <a:lnTo>
                  <a:pt x="265129" y="47076"/>
                </a:lnTo>
                <a:lnTo>
                  <a:pt x="260858" y="6108"/>
                </a:lnTo>
                <a:close/>
              </a:path>
              <a:path w="489584" h="154304">
                <a:moveTo>
                  <a:pt x="375437" y="82562"/>
                </a:moveTo>
                <a:lnTo>
                  <a:pt x="355130" y="82562"/>
                </a:lnTo>
                <a:lnTo>
                  <a:pt x="355130" y="153555"/>
                </a:lnTo>
                <a:lnTo>
                  <a:pt x="375437" y="153555"/>
                </a:lnTo>
                <a:lnTo>
                  <a:pt x="375437" y="90487"/>
                </a:lnTo>
                <a:lnTo>
                  <a:pt x="434822" y="90487"/>
                </a:lnTo>
                <a:lnTo>
                  <a:pt x="436573" y="85534"/>
                </a:lnTo>
                <a:lnTo>
                  <a:pt x="375437" y="85534"/>
                </a:lnTo>
                <a:lnTo>
                  <a:pt x="375437" y="82562"/>
                </a:lnTo>
                <a:close/>
              </a:path>
              <a:path w="489584" h="154304">
                <a:moveTo>
                  <a:pt x="434589" y="91147"/>
                </a:moveTo>
                <a:lnTo>
                  <a:pt x="397891" y="91147"/>
                </a:lnTo>
                <a:lnTo>
                  <a:pt x="402844" y="95275"/>
                </a:lnTo>
                <a:lnTo>
                  <a:pt x="403669" y="96100"/>
                </a:lnTo>
                <a:lnTo>
                  <a:pt x="376097" y="136385"/>
                </a:lnTo>
                <a:lnTo>
                  <a:pt x="392442" y="151739"/>
                </a:lnTo>
                <a:lnTo>
                  <a:pt x="412672" y="133627"/>
                </a:lnTo>
                <a:lnTo>
                  <a:pt x="427361" y="111599"/>
                </a:lnTo>
                <a:lnTo>
                  <a:pt x="434589" y="91147"/>
                </a:lnTo>
                <a:close/>
              </a:path>
              <a:path w="489584" h="154304">
                <a:moveTo>
                  <a:pt x="434822" y="90487"/>
                </a:moveTo>
                <a:lnTo>
                  <a:pt x="375437" y="90487"/>
                </a:lnTo>
                <a:lnTo>
                  <a:pt x="387159" y="105346"/>
                </a:lnTo>
                <a:lnTo>
                  <a:pt x="392442" y="99237"/>
                </a:lnTo>
                <a:lnTo>
                  <a:pt x="393268" y="98082"/>
                </a:lnTo>
                <a:lnTo>
                  <a:pt x="397891" y="91147"/>
                </a:lnTo>
                <a:lnTo>
                  <a:pt x="434589" y="91147"/>
                </a:lnTo>
                <a:lnTo>
                  <a:pt x="434822" y="90487"/>
                </a:lnTo>
                <a:close/>
              </a:path>
              <a:path w="489584" h="154304">
                <a:moveTo>
                  <a:pt x="366356" y="0"/>
                </a:moveTo>
                <a:lnTo>
                  <a:pt x="362061" y="19914"/>
                </a:lnTo>
                <a:lnTo>
                  <a:pt x="355768" y="38206"/>
                </a:lnTo>
                <a:lnTo>
                  <a:pt x="347708" y="54362"/>
                </a:lnTo>
                <a:lnTo>
                  <a:pt x="338112" y="67868"/>
                </a:lnTo>
                <a:lnTo>
                  <a:pt x="349021" y="91478"/>
                </a:lnTo>
                <a:lnTo>
                  <a:pt x="355130" y="82562"/>
                </a:lnTo>
                <a:lnTo>
                  <a:pt x="375437" y="82562"/>
                </a:lnTo>
                <a:lnTo>
                  <a:pt x="375437" y="48387"/>
                </a:lnTo>
                <a:lnTo>
                  <a:pt x="379660" y="35445"/>
                </a:lnTo>
                <a:lnTo>
                  <a:pt x="382722" y="24890"/>
                </a:lnTo>
                <a:lnTo>
                  <a:pt x="385072" y="14895"/>
                </a:lnTo>
                <a:lnTo>
                  <a:pt x="387159" y="3632"/>
                </a:lnTo>
                <a:lnTo>
                  <a:pt x="366356" y="0"/>
                </a:lnTo>
                <a:close/>
              </a:path>
              <a:path w="489584" h="154304">
                <a:moveTo>
                  <a:pt x="414070" y="24930"/>
                </a:moveTo>
                <a:lnTo>
                  <a:pt x="394258" y="24930"/>
                </a:lnTo>
                <a:lnTo>
                  <a:pt x="392014" y="44574"/>
                </a:lnTo>
                <a:lnTo>
                  <a:pt x="388439" y="60190"/>
                </a:lnTo>
                <a:lnTo>
                  <a:pt x="383068" y="73327"/>
                </a:lnTo>
                <a:lnTo>
                  <a:pt x="375437" y="85534"/>
                </a:lnTo>
                <a:lnTo>
                  <a:pt x="436573" y="85534"/>
                </a:lnTo>
                <a:lnTo>
                  <a:pt x="436949" y="82727"/>
                </a:lnTo>
                <a:lnTo>
                  <a:pt x="417042" y="82727"/>
                </a:lnTo>
                <a:lnTo>
                  <a:pt x="412254" y="77609"/>
                </a:lnTo>
                <a:lnTo>
                  <a:pt x="411429" y="76949"/>
                </a:lnTo>
                <a:lnTo>
                  <a:pt x="405815" y="72986"/>
                </a:lnTo>
                <a:lnTo>
                  <a:pt x="409613" y="59118"/>
                </a:lnTo>
                <a:lnTo>
                  <a:pt x="439960" y="59118"/>
                </a:lnTo>
                <a:lnTo>
                  <a:pt x="440486" y="54990"/>
                </a:lnTo>
                <a:lnTo>
                  <a:pt x="440486" y="40462"/>
                </a:lnTo>
                <a:lnTo>
                  <a:pt x="412584" y="40462"/>
                </a:lnTo>
                <a:lnTo>
                  <a:pt x="413080" y="34010"/>
                </a:lnTo>
                <a:lnTo>
                  <a:pt x="413245" y="32689"/>
                </a:lnTo>
                <a:lnTo>
                  <a:pt x="414070" y="24930"/>
                </a:lnTo>
                <a:close/>
              </a:path>
              <a:path w="489584" h="154304">
                <a:moveTo>
                  <a:pt x="439960" y="59118"/>
                </a:moveTo>
                <a:lnTo>
                  <a:pt x="420674" y="59118"/>
                </a:lnTo>
                <a:lnTo>
                  <a:pt x="419684" y="71500"/>
                </a:lnTo>
                <a:lnTo>
                  <a:pt x="419354" y="73482"/>
                </a:lnTo>
                <a:lnTo>
                  <a:pt x="417042" y="82727"/>
                </a:lnTo>
                <a:lnTo>
                  <a:pt x="436949" y="82727"/>
                </a:lnTo>
                <a:lnTo>
                  <a:pt x="439960" y="59118"/>
                </a:lnTo>
                <a:close/>
              </a:path>
              <a:path w="489584" h="154304">
                <a:moveTo>
                  <a:pt x="440321" y="6108"/>
                </a:moveTo>
                <a:lnTo>
                  <a:pt x="388315" y="6108"/>
                </a:lnTo>
                <a:lnTo>
                  <a:pt x="388315" y="24930"/>
                </a:lnTo>
                <a:lnTo>
                  <a:pt x="440321" y="24930"/>
                </a:lnTo>
                <a:lnTo>
                  <a:pt x="440321" y="6108"/>
                </a:lnTo>
                <a:close/>
              </a:path>
              <a:path w="489584" h="154304">
                <a:moveTo>
                  <a:pt x="444119" y="132092"/>
                </a:moveTo>
                <a:lnTo>
                  <a:pt x="450392" y="153390"/>
                </a:lnTo>
                <a:lnTo>
                  <a:pt x="464921" y="153390"/>
                </a:lnTo>
                <a:lnTo>
                  <a:pt x="476375" y="152572"/>
                </a:lnTo>
                <a:lnTo>
                  <a:pt x="483743" y="149201"/>
                </a:lnTo>
                <a:lnTo>
                  <a:pt x="487767" y="142641"/>
                </a:lnTo>
                <a:lnTo>
                  <a:pt x="489055" y="133248"/>
                </a:lnTo>
                <a:lnTo>
                  <a:pt x="462114" y="133248"/>
                </a:lnTo>
                <a:lnTo>
                  <a:pt x="459308" y="133083"/>
                </a:lnTo>
                <a:lnTo>
                  <a:pt x="455345" y="132753"/>
                </a:lnTo>
                <a:lnTo>
                  <a:pt x="444119" y="132092"/>
                </a:lnTo>
                <a:close/>
              </a:path>
              <a:path w="489584" h="154304">
                <a:moveTo>
                  <a:pt x="489191" y="990"/>
                </a:moveTo>
                <a:lnTo>
                  <a:pt x="468884" y="990"/>
                </a:lnTo>
                <a:lnTo>
                  <a:pt x="468884" y="131597"/>
                </a:lnTo>
                <a:lnTo>
                  <a:pt x="467067" y="133248"/>
                </a:lnTo>
                <a:lnTo>
                  <a:pt x="489055" y="133248"/>
                </a:lnTo>
                <a:lnTo>
                  <a:pt x="489123" y="132753"/>
                </a:lnTo>
                <a:lnTo>
                  <a:pt x="489191" y="990"/>
                </a:lnTo>
                <a:close/>
              </a:path>
              <a:path w="489584" h="154304">
                <a:moveTo>
                  <a:pt x="463270" y="9245"/>
                </a:moveTo>
                <a:lnTo>
                  <a:pt x="444614" y="9245"/>
                </a:lnTo>
                <a:lnTo>
                  <a:pt x="444614" y="119367"/>
                </a:lnTo>
                <a:lnTo>
                  <a:pt x="463270" y="119367"/>
                </a:lnTo>
                <a:lnTo>
                  <a:pt x="463270" y="9245"/>
                </a:lnTo>
                <a:close/>
              </a:path>
            </a:pathLst>
          </a:custGeom>
          <a:solidFill>
            <a:srgbClr val="FFFFFF"/>
          </a:solidFill>
        </p:spPr>
        <p:txBody>
          <a:bodyPr wrap="square" lIns="0" tIns="0" rIns="0" bIns="0" rtlCol="0"/>
          <a:lstStyle/>
          <a:p>
            <a:endParaRPr/>
          </a:p>
        </p:txBody>
      </p:sp>
      <p:sp>
        <p:nvSpPr>
          <p:cNvPr id="447" name="object 362"/>
          <p:cNvSpPr/>
          <p:nvPr/>
        </p:nvSpPr>
        <p:spPr>
          <a:xfrm>
            <a:off x="4430760" y="7867796"/>
            <a:ext cx="2584145" cy="456031"/>
          </a:xfrm>
          <a:prstGeom prst="rect">
            <a:avLst/>
          </a:prstGeom>
          <a:blipFill>
            <a:blip r:embed="rId12" cstate="print"/>
            <a:stretch>
              <a:fillRect/>
            </a:stretch>
          </a:blipFill>
        </p:spPr>
        <p:txBody>
          <a:bodyPr wrap="square" lIns="0" tIns="0" rIns="0" bIns="0" rtlCol="0"/>
          <a:lstStyle/>
          <a:p>
            <a:endParaRPr/>
          </a:p>
        </p:txBody>
      </p:sp>
      <p:sp>
        <p:nvSpPr>
          <p:cNvPr id="448" name="object 363"/>
          <p:cNvSpPr/>
          <p:nvPr/>
        </p:nvSpPr>
        <p:spPr>
          <a:xfrm>
            <a:off x="4435942" y="7325747"/>
            <a:ext cx="2581097" cy="216153"/>
          </a:xfrm>
          <a:prstGeom prst="rect">
            <a:avLst/>
          </a:prstGeom>
          <a:blipFill>
            <a:blip r:embed="rId13" cstate="print"/>
            <a:stretch>
              <a:fillRect/>
            </a:stretch>
          </a:blipFill>
        </p:spPr>
        <p:txBody>
          <a:bodyPr wrap="square" lIns="0" tIns="0" rIns="0" bIns="0" rtlCol="0"/>
          <a:lstStyle/>
          <a:p>
            <a:endParaRPr/>
          </a:p>
        </p:txBody>
      </p:sp>
      <p:sp>
        <p:nvSpPr>
          <p:cNvPr id="449" name="object 364"/>
          <p:cNvSpPr/>
          <p:nvPr/>
        </p:nvSpPr>
        <p:spPr>
          <a:xfrm>
            <a:off x="4431675" y="8839600"/>
            <a:ext cx="2584754" cy="451357"/>
          </a:xfrm>
          <a:prstGeom prst="rect">
            <a:avLst/>
          </a:prstGeom>
          <a:blipFill>
            <a:blip r:embed="rId14" cstate="print"/>
            <a:stretch>
              <a:fillRect/>
            </a:stretch>
          </a:blipFill>
        </p:spPr>
        <p:txBody>
          <a:bodyPr wrap="square" lIns="0" tIns="0" rIns="0" bIns="0" rtlCol="0"/>
          <a:lstStyle/>
          <a:p>
            <a:endParaRPr/>
          </a:p>
        </p:txBody>
      </p:sp>
      <p:sp>
        <p:nvSpPr>
          <p:cNvPr id="451" name="object 366"/>
          <p:cNvSpPr/>
          <p:nvPr/>
        </p:nvSpPr>
        <p:spPr>
          <a:xfrm>
            <a:off x="4432449" y="8642407"/>
            <a:ext cx="2378646" cy="97066"/>
          </a:xfrm>
          <a:prstGeom prst="rect">
            <a:avLst/>
          </a:prstGeom>
          <a:blipFill>
            <a:blip r:embed="rId15" cstate="print"/>
            <a:stretch>
              <a:fillRect/>
            </a:stretch>
          </a:blipFill>
        </p:spPr>
        <p:txBody>
          <a:bodyPr wrap="square" lIns="0" tIns="0" rIns="0" bIns="0" rtlCol="0"/>
          <a:lstStyle/>
          <a:p>
            <a:endParaRPr/>
          </a:p>
        </p:txBody>
      </p:sp>
      <p:sp>
        <p:nvSpPr>
          <p:cNvPr id="452" name="object 367"/>
          <p:cNvSpPr/>
          <p:nvPr/>
        </p:nvSpPr>
        <p:spPr>
          <a:xfrm>
            <a:off x="4432043" y="8427727"/>
            <a:ext cx="2562948" cy="95643"/>
          </a:xfrm>
          <a:prstGeom prst="rect">
            <a:avLst/>
          </a:prstGeom>
          <a:blipFill>
            <a:blip r:embed="rId16" cstate="print"/>
            <a:stretch>
              <a:fillRect/>
            </a:stretch>
          </a:blipFill>
        </p:spPr>
        <p:txBody>
          <a:bodyPr wrap="square" lIns="0" tIns="0" rIns="0" bIns="0" rtlCol="0"/>
          <a:lstStyle/>
          <a:p>
            <a:endParaRPr/>
          </a:p>
        </p:txBody>
      </p:sp>
      <p:sp>
        <p:nvSpPr>
          <p:cNvPr id="453" name="object 551"/>
          <p:cNvSpPr/>
          <p:nvPr/>
        </p:nvSpPr>
        <p:spPr>
          <a:xfrm>
            <a:off x="4211977" y="8368278"/>
            <a:ext cx="2808605" cy="0"/>
          </a:xfrm>
          <a:custGeom>
            <a:avLst/>
            <a:gdLst/>
            <a:ahLst/>
            <a:cxnLst/>
            <a:rect l="l" t="t" r="r" b="b"/>
            <a:pathLst>
              <a:path w="2808604">
                <a:moveTo>
                  <a:pt x="0" y="0"/>
                </a:moveTo>
                <a:lnTo>
                  <a:pt x="2808020" y="0"/>
                </a:lnTo>
              </a:path>
            </a:pathLst>
          </a:custGeom>
          <a:ln w="5397">
            <a:solidFill>
              <a:srgbClr val="221815"/>
            </a:solidFill>
            <a:prstDash val="dash"/>
          </a:ln>
        </p:spPr>
        <p:txBody>
          <a:bodyPr wrap="square" lIns="0" tIns="0" rIns="0" bIns="0" rtlCol="0"/>
          <a:lstStyle/>
          <a:p>
            <a:endParaRPr/>
          </a:p>
        </p:txBody>
      </p:sp>
      <p:sp>
        <p:nvSpPr>
          <p:cNvPr id="454" name="object 552"/>
          <p:cNvSpPr/>
          <p:nvPr/>
        </p:nvSpPr>
        <p:spPr>
          <a:xfrm>
            <a:off x="4211977" y="7828286"/>
            <a:ext cx="2808605" cy="0"/>
          </a:xfrm>
          <a:custGeom>
            <a:avLst/>
            <a:gdLst/>
            <a:ahLst/>
            <a:cxnLst/>
            <a:rect l="l" t="t" r="r" b="b"/>
            <a:pathLst>
              <a:path w="2808604">
                <a:moveTo>
                  <a:pt x="0" y="0"/>
                </a:moveTo>
                <a:lnTo>
                  <a:pt x="2808020" y="0"/>
                </a:lnTo>
              </a:path>
            </a:pathLst>
          </a:custGeom>
          <a:ln w="5397">
            <a:solidFill>
              <a:srgbClr val="221815"/>
            </a:solidFill>
            <a:prstDash val="dash"/>
          </a:ln>
        </p:spPr>
        <p:txBody>
          <a:bodyPr wrap="square" lIns="0" tIns="0" rIns="0" bIns="0" rtlCol="0"/>
          <a:lstStyle/>
          <a:p>
            <a:endParaRPr/>
          </a:p>
        </p:txBody>
      </p:sp>
      <p:sp>
        <p:nvSpPr>
          <p:cNvPr id="455" name="object 553"/>
          <p:cNvSpPr/>
          <p:nvPr/>
        </p:nvSpPr>
        <p:spPr>
          <a:xfrm>
            <a:off x="4211977" y="7288308"/>
            <a:ext cx="2808605" cy="0"/>
          </a:xfrm>
          <a:custGeom>
            <a:avLst/>
            <a:gdLst/>
            <a:ahLst/>
            <a:cxnLst/>
            <a:rect l="l" t="t" r="r" b="b"/>
            <a:pathLst>
              <a:path w="2808604">
                <a:moveTo>
                  <a:pt x="0" y="0"/>
                </a:moveTo>
                <a:lnTo>
                  <a:pt x="2808020" y="0"/>
                </a:lnTo>
              </a:path>
            </a:pathLst>
          </a:custGeom>
          <a:ln w="5397">
            <a:solidFill>
              <a:srgbClr val="221815"/>
            </a:solidFill>
            <a:prstDash val="dash"/>
          </a:ln>
        </p:spPr>
        <p:txBody>
          <a:bodyPr wrap="square" lIns="0" tIns="0" rIns="0" bIns="0" rtlCol="0"/>
          <a:lstStyle/>
          <a:p>
            <a:endParaRPr/>
          </a:p>
        </p:txBody>
      </p:sp>
      <p:sp>
        <p:nvSpPr>
          <p:cNvPr id="456" name="object 554"/>
          <p:cNvSpPr/>
          <p:nvPr/>
        </p:nvSpPr>
        <p:spPr>
          <a:xfrm>
            <a:off x="4211977" y="8584280"/>
            <a:ext cx="2808605" cy="0"/>
          </a:xfrm>
          <a:custGeom>
            <a:avLst/>
            <a:gdLst/>
            <a:ahLst/>
            <a:cxnLst/>
            <a:rect l="l" t="t" r="r" b="b"/>
            <a:pathLst>
              <a:path w="2808604">
                <a:moveTo>
                  <a:pt x="0" y="0"/>
                </a:moveTo>
                <a:lnTo>
                  <a:pt x="2808020" y="0"/>
                </a:lnTo>
              </a:path>
            </a:pathLst>
          </a:custGeom>
          <a:ln w="5397">
            <a:solidFill>
              <a:srgbClr val="221815"/>
            </a:solidFill>
            <a:prstDash val="dash"/>
          </a:ln>
        </p:spPr>
        <p:txBody>
          <a:bodyPr wrap="square" lIns="0" tIns="0" rIns="0" bIns="0" rtlCol="0"/>
          <a:lstStyle/>
          <a:p>
            <a:endParaRPr/>
          </a:p>
        </p:txBody>
      </p:sp>
      <p:sp>
        <p:nvSpPr>
          <p:cNvPr id="457" name="object 555"/>
          <p:cNvSpPr/>
          <p:nvPr/>
        </p:nvSpPr>
        <p:spPr>
          <a:xfrm>
            <a:off x="4211977" y="8800281"/>
            <a:ext cx="2808605" cy="0"/>
          </a:xfrm>
          <a:custGeom>
            <a:avLst/>
            <a:gdLst/>
            <a:ahLst/>
            <a:cxnLst/>
            <a:rect l="l" t="t" r="r" b="b"/>
            <a:pathLst>
              <a:path w="2808604">
                <a:moveTo>
                  <a:pt x="0" y="0"/>
                </a:moveTo>
                <a:lnTo>
                  <a:pt x="2808020" y="0"/>
                </a:lnTo>
              </a:path>
            </a:pathLst>
          </a:custGeom>
          <a:ln w="5397">
            <a:solidFill>
              <a:srgbClr val="221815"/>
            </a:solidFill>
            <a:prstDash val="dash"/>
          </a:ln>
        </p:spPr>
        <p:txBody>
          <a:bodyPr wrap="square" lIns="0" tIns="0" rIns="0" bIns="0" rtlCol="0"/>
          <a:lstStyle/>
          <a:p>
            <a:endParaRPr/>
          </a:p>
        </p:txBody>
      </p:sp>
      <p:sp>
        <p:nvSpPr>
          <p:cNvPr id="458" name="object 556"/>
          <p:cNvSpPr/>
          <p:nvPr/>
        </p:nvSpPr>
        <p:spPr>
          <a:xfrm>
            <a:off x="4223801" y="7694746"/>
            <a:ext cx="664845" cy="95250"/>
          </a:xfrm>
          <a:custGeom>
            <a:avLst/>
            <a:gdLst/>
            <a:ahLst/>
            <a:cxnLst/>
            <a:rect l="l" t="t" r="r" b="b"/>
            <a:pathLst>
              <a:path w="664845" h="95250">
                <a:moveTo>
                  <a:pt x="32296" y="812"/>
                </a:moveTo>
                <a:lnTo>
                  <a:pt x="0" y="812"/>
                </a:lnTo>
                <a:lnTo>
                  <a:pt x="0" y="94233"/>
                </a:lnTo>
                <a:lnTo>
                  <a:pt x="32296" y="94233"/>
                </a:lnTo>
                <a:lnTo>
                  <a:pt x="27317" y="87223"/>
                </a:lnTo>
                <a:lnTo>
                  <a:pt x="25285" y="84175"/>
                </a:lnTo>
                <a:lnTo>
                  <a:pt x="14732" y="47523"/>
                </a:lnTo>
                <a:lnTo>
                  <a:pt x="15111" y="40740"/>
                </a:lnTo>
                <a:lnTo>
                  <a:pt x="26200" y="9347"/>
                </a:lnTo>
                <a:lnTo>
                  <a:pt x="32296" y="812"/>
                </a:lnTo>
                <a:close/>
              </a:path>
              <a:path w="664845" h="95250">
                <a:moveTo>
                  <a:pt x="65252" y="84683"/>
                </a:moveTo>
                <a:lnTo>
                  <a:pt x="69316" y="94233"/>
                </a:lnTo>
                <a:lnTo>
                  <a:pt x="87693" y="94233"/>
                </a:lnTo>
                <a:lnTo>
                  <a:pt x="91452" y="91795"/>
                </a:lnTo>
                <a:lnTo>
                  <a:pt x="91452" y="85089"/>
                </a:lnTo>
                <a:lnTo>
                  <a:pt x="81191" y="85089"/>
                </a:lnTo>
                <a:lnTo>
                  <a:pt x="70434" y="84988"/>
                </a:lnTo>
                <a:lnTo>
                  <a:pt x="65252" y="84683"/>
                </a:lnTo>
                <a:close/>
              </a:path>
              <a:path w="664845" h="95250">
                <a:moveTo>
                  <a:pt x="91452" y="78295"/>
                </a:moveTo>
                <a:lnTo>
                  <a:pt x="82003" y="78295"/>
                </a:lnTo>
                <a:lnTo>
                  <a:pt x="82003" y="84886"/>
                </a:lnTo>
                <a:lnTo>
                  <a:pt x="81191" y="85089"/>
                </a:lnTo>
                <a:lnTo>
                  <a:pt x="91452" y="85089"/>
                </a:lnTo>
                <a:lnTo>
                  <a:pt x="91452" y="78295"/>
                </a:lnTo>
                <a:close/>
              </a:path>
              <a:path w="664845" h="95250">
                <a:moveTo>
                  <a:pt x="124040" y="65493"/>
                </a:moveTo>
                <a:lnTo>
                  <a:pt x="114503" y="65493"/>
                </a:lnTo>
                <a:lnTo>
                  <a:pt x="114503" y="70167"/>
                </a:lnTo>
                <a:lnTo>
                  <a:pt x="47180" y="70167"/>
                </a:lnTo>
                <a:lnTo>
                  <a:pt x="47180" y="78295"/>
                </a:lnTo>
                <a:lnTo>
                  <a:pt x="114503" y="78295"/>
                </a:lnTo>
                <a:lnTo>
                  <a:pt x="114503" y="82054"/>
                </a:lnTo>
                <a:lnTo>
                  <a:pt x="124040" y="82054"/>
                </a:lnTo>
                <a:lnTo>
                  <a:pt x="124040" y="65493"/>
                </a:lnTo>
                <a:close/>
              </a:path>
              <a:path w="664845" h="95250">
                <a:moveTo>
                  <a:pt x="91452" y="65493"/>
                </a:moveTo>
                <a:lnTo>
                  <a:pt x="82003" y="65493"/>
                </a:lnTo>
                <a:lnTo>
                  <a:pt x="82003" y="70167"/>
                </a:lnTo>
                <a:lnTo>
                  <a:pt x="91452" y="70167"/>
                </a:lnTo>
                <a:lnTo>
                  <a:pt x="91452" y="65493"/>
                </a:lnTo>
                <a:close/>
              </a:path>
              <a:path w="664845" h="95250">
                <a:moveTo>
                  <a:pt x="133489" y="57378"/>
                </a:moveTo>
                <a:lnTo>
                  <a:pt x="40068" y="57378"/>
                </a:lnTo>
                <a:lnTo>
                  <a:pt x="40068" y="65493"/>
                </a:lnTo>
                <a:lnTo>
                  <a:pt x="133489" y="65493"/>
                </a:lnTo>
                <a:lnTo>
                  <a:pt x="133489" y="57378"/>
                </a:lnTo>
                <a:close/>
              </a:path>
              <a:path w="664845" h="95250">
                <a:moveTo>
                  <a:pt x="91452" y="52603"/>
                </a:moveTo>
                <a:lnTo>
                  <a:pt x="82003" y="52603"/>
                </a:lnTo>
                <a:lnTo>
                  <a:pt x="82003" y="57378"/>
                </a:lnTo>
                <a:lnTo>
                  <a:pt x="91452" y="57378"/>
                </a:lnTo>
                <a:lnTo>
                  <a:pt x="91452" y="52603"/>
                </a:lnTo>
                <a:close/>
              </a:path>
              <a:path w="664845" h="95250">
                <a:moveTo>
                  <a:pt x="124040" y="44475"/>
                </a:moveTo>
                <a:lnTo>
                  <a:pt x="47180" y="44475"/>
                </a:lnTo>
                <a:lnTo>
                  <a:pt x="47180" y="52603"/>
                </a:lnTo>
                <a:lnTo>
                  <a:pt x="114503" y="52603"/>
                </a:lnTo>
                <a:lnTo>
                  <a:pt x="114503" y="57378"/>
                </a:lnTo>
                <a:lnTo>
                  <a:pt x="124040" y="57378"/>
                </a:lnTo>
                <a:lnTo>
                  <a:pt x="124040" y="44475"/>
                </a:lnTo>
                <a:close/>
              </a:path>
              <a:path w="664845" h="95250">
                <a:moveTo>
                  <a:pt x="91452" y="40106"/>
                </a:moveTo>
                <a:lnTo>
                  <a:pt x="82003" y="40106"/>
                </a:lnTo>
                <a:lnTo>
                  <a:pt x="82003" y="44475"/>
                </a:lnTo>
                <a:lnTo>
                  <a:pt x="91452" y="44475"/>
                </a:lnTo>
                <a:lnTo>
                  <a:pt x="91452" y="40106"/>
                </a:lnTo>
                <a:close/>
              </a:path>
              <a:path w="664845" h="95250">
                <a:moveTo>
                  <a:pt x="122008" y="19392"/>
                </a:moveTo>
                <a:lnTo>
                  <a:pt x="51536" y="19392"/>
                </a:lnTo>
                <a:lnTo>
                  <a:pt x="51536" y="40106"/>
                </a:lnTo>
                <a:lnTo>
                  <a:pt x="122008" y="40106"/>
                </a:lnTo>
                <a:lnTo>
                  <a:pt x="122008" y="32296"/>
                </a:lnTo>
                <a:lnTo>
                  <a:pt x="61087" y="32296"/>
                </a:lnTo>
                <a:lnTo>
                  <a:pt x="61087" y="27216"/>
                </a:lnTo>
                <a:lnTo>
                  <a:pt x="122008" y="27216"/>
                </a:lnTo>
                <a:lnTo>
                  <a:pt x="122008" y="19392"/>
                </a:lnTo>
                <a:close/>
              </a:path>
              <a:path w="664845" h="95250">
                <a:moveTo>
                  <a:pt x="91452" y="27216"/>
                </a:moveTo>
                <a:lnTo>
                  <a:pt x="82003" y="27216"/>
                </a:lnTo>
                <a:lnTo>
                  <a:pt x="82003" y="32296"/>
                </a:lnTo>
                <a:lnTo>
                  <a:pt x="91452" y="32296"/>
                </a:lnTo>
                <a:lnTo>
                  <a:pt x="91452" y="27216"/>
                </a:lnTo>
                <a:close/>
              </a:path>
              <a:path w="664845" h="95250">
                <a:moveTo>
                  <a:pt x="122008" y="27216"/>
                </a:moveTo>
                <a:lnTo>
                  <a:pt x="112471" y="27216"/>
                </a:lnTo>
                <a:lnTo>
                  <a:pt x="112471" y="32296"/>
                </a:lnTo>
                <a:lnTo>
                  <a:pt x="122008" y="32296"/>
                </a:lnTo>
                <a:lnTo>
                  <a:pt x="122008" y="27216"/>
                </a:lnTo>
                <a:close/>
              </a:path>
              <a:path w="664845" h="95250">
                <a:moveTo>
                  <a:pt x="91452" y="15024"/>
                </a:moveTo>
                <a:lnTo>
                  <a:pt x="82003" y="15024"/>
                </a:lnTo>
                <a:lnTo>
                  <a:pt x="82003" y="19392"/>
                </a:lnTo>
                <a:lnTo>
                  <a:pt x="91452" y="19392"/>
                </a:lnTo>
                <a:lnTo>
                  <a:pt x="91452" y="15024"/>
                </a:lnTo>
                <a:close/>
              </a:path>
              <a:path w="664845" h="95250">
                <a:moveTo>
                  <a:pt x="133489" y="6908"/>
                </a:moveTo>
                <a:lnTo>
                  <a:pt x="40068" y="6908"/>
                </a:lnTo>
                <a:lnTo>
                  <a:pt x="40068" y="15024"/>
                </a:lnTo>
                <a:lnTo>
                  <a:pt x="133489" y="15024"/>
                </a:lnTo>
                <a:lnTo>
                  <a:pt x="133489" y="6908"/>
                </a:lnTo>
                <a:close/>
              </a:path>
              <a:path w="664845" h="95250">
                <a:moveTo>
                  <a:pt x="91452" y="812"/>
                </a:moveTo>
                <a:lnTo>
                  <a:pt x="82003" y="812"/>
                </a:lnTo>
                <a:lnTo>
                  <a:pt x="82003" y="6908"/>
                </a:lnTo>
                <a:lnTo>
                  <a:pt x="91452" y="6908"/>
                </a:lnTo>
                <a:lnTo>
                  <a:pt x="91452" y="812"/>
                </a:lnTo>
                <a:close/>
              </a:path>
              <a:path w="664845" h="95250">
                <a:moveTo>
                  <a:pt x="190004" y="72605"/>
                </a:moveTo>
                <a:lnTo>
                  <a:pt x="180555" y="72605"/>
                </a:lnTo>
                <a:lnTo>
                  <a:pt x="180555" y="94233"/>
                </a:lnTo>
                <a:lnTo>
                  <a:pt x="190004" y="94233"/>
                </a:lnTo>
                <a:lnTo>
                  <a:pt x="190004" y="72605"/>
                </a:lnTo>
                <a:close/>
              </a:path>
              <a:path w="664845" h="95250">
                <a:moveTo>
                  <a:pt x="199136" y="70370"/>
                </a:moveTo>
                <a:lnTo>
                  <a:pt x="171424" y="70370"/>
                </a:lnTo>
                <a:lnTo>
                  <a:pt x="166084" y="73609"/>
                </a:lnTo>
                <a:lnTo>
                  <a:pt x="159183" y="76541"/>
                </a:lnTo>
                <a:lnTo>
                  <a:pt x="149770" y="79509"/>
                </a:lnTo>
                <a:lnTo>
                  <a:pt x="136893" y="82854"/>
                </a:lnTo>
                <a:lnTo>
                  <a:pt x="143192" y="91693"/>
                </a:lnTo>
                <a:lnTo>
                  <a:pt x="155127" y="87639"/>
                </a:lnTo>
                <a:lnTo>
                  <a:pt x="164884" y="83331"/>
                </a:lnTo>
                <a:lnTo>
                  <a:pt x="173135" y="78431"/>
                </a:lnTo>
                <a:lnTo>
                  <a:pt x="180555" y="72605"/>
                </a:lnTo>
                <a:lnTo>
                  <a:pt x="202841" y="72605"/>
                </a:lnTo>
                <a:lnTo>
                  <a:pt x="199136" y="70370"/>
                </a:lnTo>
                <a:close/>
              </a:path>
              <a:path w="664845" h="95250">
                <a:moveTo>
                  <a:pt x="202841" y="72605"/>
                </a:moveTo>
                <a:lnTo>
                  <a:pt x="190004" y="72605"/>
                </a:lnTo>
                <a:lnTo>
                  <a:pt x="197426" y="78431"/>
                </a:lnTo>
                <a:lnTo>
                  <a:pt x="205689" y="83331"/>
                </a:lnTo>
                <a:lnTo>
                  <a:pt x="215475" y="87639"/>
                </a:lnTo>
                <a:lnTo>
                  <a:pt x="227469" y="91693"/>
                </a:lnTo>
                <a:lnTo>
                  <a:pt x="233667" y="82854"/>
                </a:lnTo>
                <a:lnTo>
                  <a:pt x="220761" y="79509"/>
                </a:lnTo>
                <a:lnTo>
                  <a:pt x="211377" y="76541"/>
                </a:lnTo>
                <a:lnTo>
                  <a:pt x="204504" y="73609"/>
                </a:lnTo>
                <a:lnTo>
                  <a:pt x="202841" y="72605"/>
                </a:lnTo>
                <a:close/>
              </a:path>
              <a:path w="664845" h="95250">
                <a:moveTo>
                  <a:pt x="232041" y="61937"/>
                </a:moveTo>
                <a:lnTo>
                  <a:pt x="138620" y="61937"/>
                </a:lnTo>
                <a:lnTo>
                  <a:pt x="138620" y="70370"/>
                </a:lnTo>
                <a:lnTo>
                  <a:pt x="232041" y="70370"/>
                </a:lnTo>
                <a:lnTo>
                  <a:pt x="232041" y="61937"/>
                </a:lnTo>
                <a:close/>
              </a:path>
              <a:path w="664845" h="95250">
                <a:moveTo>
                  <a:pt x="190004" y="56464"/>
                </a:moveTo>
                <a:lnTo>
                  <a:pt x="180555" y="56464"/>
                </a:lnTo>
                <a:lnTo>
                  <a:pt x="180555" y="61937"/>
                </a:lnTo>
                <a:lnTo>
                  <a:pt x="190004" y="61937"/>
                </a:lnTo>
                <a:lnTo>
                  <a:pt x="190004" y="56464"/>
                </a:lnTo>
                <a:close/>
              </a:path>
              <a:path w="664845" h="95250">
                <a:moveTo>
                  <a:pt x="222186" y="48336"/>
                </a:moveTo>
                <a:lnTo>
                  <a:pt x="148374" y="48336"/>
                </a:lnTo>
                <a:lnTo>
                  <a:pt x="148374" y="56464"/>
                </a:lnTo>
                <a:lnTo>
                  <a:pt x="222186" y="56464"/>
                </a:lnTo>
                <a:lnTo>
                  <a:pt x="222186" y="48336"/>
                </a:lnTo>
                <a:close/>
              </a:path>
              <a:path w="664845" h="95250">
                <a:moveTo>
                  <a:pt x="190004" y="43154"/>
                </a:moveTo>
                <a:lnTo>
                  <a:pt x="180555" y="43154"/>
                </a:lnTo>
                <a:lnTo>
                  <a:pt x="180555" y="48336"/>
                </a:lnTo>
                <a:lnTo>
                  <a:pt x="190004" y="48336"/>
                </a:lnTo>
                <a:lnTo>
                  <a:pt x="190004" y="43154"/>
                </a:lnTo>
                <a:close/>
              </a:path>
              <a:path w="664845" h="95250">
                <a:moveTo>
                  <a:pt x="227266" y="34632"/>
                </a:moveTo>
                <a:lnTo>
                  <a:pt x="143294" y="34632"/>
                </a:lnTo>
                <a:lnTo>
                  <a:pt x="143294" y="43154"/>
                </a:lnTo>
                <a:lnTo>
                  <a:pt x="227266" y="43154"/>
                </a:lnTo>
                <a:lnTo>
                  <a:pt x="227266" y="34632"/>
                </a:lnTo>
                <a:close/>
              </a:path>
              <a:path w="664845" h="95250">
                <a:moveTo>
                  <a:pt x="170408" y="25692"/>
                </a:moveTo>
                <a:lnTo>
                  <a:pt x="160248" y="25692"/>
                </a:lnTo>
                <a:lnTo>
                  <a:pt x="164820" y="34632"/>
                </a:lnTo>
                <a:lnTo>
                  <a:pt x="174967" y="34632"/>
                </a:lnTo>
                <a:lnTo>
                  <a:pt x="170408" y="25692"/>
                </a:lnTo>
                <a:close/>
              </a:path>
              <a:path w="664845" h="95250">
                <a:moveTo>
                  <a:pt x="210312" y="25692"/>
                </a:moveTo>
                <a:lnTo>
                  <a:pt x="200152" y="25692"/>
                </a:lnTo>
                <a:lnTo>
                  <a:pt x="195580" y="34632"/>
                </a:lnTo>
                <a:lnTo>
                  <a:pt x="205740" y="34632"/>
                </a:lnTo>
                <a:lnTo>
                  <a:pt x="210312" y="25692"/>
                </a:lnTo>
                <a:close/>
              </a:path>
              <a:path w="664845" h="95250">
                <a:moveTo>
                  <a:pt x="232041" y="17259"/>
                </a:moveTo>
                <a:lnTo>
                  <a:pt x="138620" y="17259"/>
                </a:lnTo>
                <a:lnTo>
                  <a:pt x="138620" y="25692"/>
                </a:lnTo>
                <a:lnTo>
                  <a:pt x="232041" y="25692"/>
                </a:lnTo>
                <a:lnTo>
                  <a:pt x="232041" y="17259"/>
                </a:lnTo>
                <a:close/>
              </a:path>
              <a:path w="664845" h="95250">
                <a:moveTo>
                  <a:pt x="153644" y="1523"/>
                </a:moveTo>
                <a:lnTo>
                  <a:pt x="145732" y="6197"/>
                </a:lnTo>
                <a:lnTo>
                  <a:pt x="149377" y="10566"/>
                </a:lnTo>
                <a:lnTo>
                  <a:pt x="151511" y="13398"/>
                </a:lnTo>
                <a:lnTo>
                  <a:pt x="153644" y="17259"/>
                </a:lnTo>
                <a:lnTo>
                  <a:pt x="158013" y="17259"/>
                </a:lnTo>
                <a:lnTo>
                  <a:pt x="163093" y="14312"/>
                </a:lnTo>
                <a:lnTo>
                  <a:pt x="159232" y="8026"/>
                </a:lnTo>
                <a:lnTo>
                  <a:pt x="157403" y="5486"/>
                </a:lnTo>
                <a:lnTo>
                  <a:pt x="153644" y="1523"/>
                </a:lnTo>
                <a:close/>
              </a:path>
              <a:path w="664845" h="95250">
                <a:moveTo>
                  <a:pt x="180759" y="812"/>
                </a:moveTo>
                <a:lnTo>
                  <a:pt x="171221" y="812"/>
                </a:lnTo>
                <a:lnTo>
                  <a:pt x="171221" y="17259"/>
                </a:lnTo>
                <a:lnTo>
                  <a:pt x="180759" y="17259"/>
                </a:lnTo>
                <a:lnTo>
                  <a:pt x="180759" y="812"/>
                </a:lnTo>
                <a:close/>
              </a:path>
              <a:path w="664845" h="95250">
                <a:moveTo>
                  <a:pt x="199339" y="812"/>
                </a:moveTo>
                <a:lnTo>
                  <a:pt x="189903" y="812"/>
                </a:lnTo>
                <a:lnTo>
                  <a:pt x="189903" y="17259"/>
                </a:lnTo>
                <a:lnTo>
                  <a:pt x="199339" y="17259"/>
                </a:lnTo>
                <a:lnTo>
                  <a:pt x="199339" y="812"/>
                </a:lnTo>
                <a:close/>
              </a:path>
              <a:path w="664845" h="95250">
                <a:moveTo>
                  <a:pt x="214071" y="1828"/>
                </a:moveTo>
                <a:lnTo>
                  <a:pt x="211836" y="8534"/>
                </a:lnTo>
                <a:lnTo>
                  <a:pt x="210413" y="11785"/>
                </a:lnTo>
                <a:lnTo>
                  <a:pt x="207467" y="17259"/>
                </a:lnTo>
                <a:lnTo>
                  <a:pt x="217220" y="17259"/>
                </a:lnTo>
                <a:lnTo>
                  <a:pt x="220560" y="11379"/>
                </a:lnTo>
                <a:lnTo>
                  <a:pt x="221272" y="9753"/>
                </a:lnTo>
                <a:lnTo>
                  <a:pt x="223405" y="4571"/>
                </a:lnTo>
                <a:lnTo>
                  <a:pt x="214071" y="1828"/>
                </a:lnTo>
                <a:close/>
              </a:path>
              <a:path w="664845" h="95250">
                <a:moveTo>
                  <a:pt x="330593" y="82054"/>
                </a:moveTo>
                <a:lnTo>
                  <a:pt x="237172" y="82054"/>
                </a:lnTo>
                <a:lnTo>
                  <a:pt x="237172" y="90881"/>
                </a:lnTo>
                <a:lnTo>
                  <a:pt x="330593" y="90881"/>
                </a:lnTo>
                <a:lnTo>
                  <a:pt x="330593" y="82054"/>
                </a:lnTo>
                <a:close/>
              </a:path>
              <a:path w="664845" h="95250">
                <a:moveTo>
                  <a:pt x="288455" y="57683"/>
                </a:moveTo>
                <a:lnTo>
                  <a:pt x="279006" y="57683"/>
                </a:lnTo>
                <a:lnTo>
                  <a:pt x="279006" y="82054"/>
                </a:lnTo>
                <a:lnTo>
                  <a:pt x="288455" y="82054"/>
                </a:lnTo>
                <a:lnTo>
                  <a:pt x="288455" y="57683"/>
                </a:lnTo>
                <a:close/>
              </a:path>
              <a:path w="664845" h="95250">
                <a:moveTo>
                  <a:pt x="322262" y="48844"/>
                </a:moveTo>
                <a:lnTo>
                  <a:pt x="245503" y="48844"/>
                </a:lnTo>
                <a:lnTo>
                  <a:pt x="245503" y="57683"/>
                </a:lnTo>
                <a:lnTo>
                  <a:pt x="322262" y="57683"/>
                </a:lnTo>
                <a:lnTo>
                  <a:pt x="322262" y="48844"/>
                </a:lnTo>
                <a:close/>
              </a:path>
              <a:path w="664845" h="95250">
                <a:moveTo>
                  <a:pt x="288455" y="29248"/>
                </a:moveTo>
                <a:lnTo>
                  <a:pt x="279006" y="29248"/>
                </a:lnTo>
                <a:lnTo>
                  <a:pt x="279006" y="48844"/>
                </a:lnTo>
                <a:lnTo>
                  <a:pt x="288455" y="48844"/>
                </a:lnTo>
                <a:lnTo>
                  <a:pt x="288455" y="29248"/>
                </a:lnTo>
                <a:close/>
              </a:path>
              <a:path w="664845" h="95250">
                <a:moveTo>
                  <a:pt x="327342" y="20408"/>
                </a:moveTo>
                <a:lnTo>
                  <a:pt x="240423" y="20408"/>
                </a:lnTo>
                <a:lnTo>
                  <a:pt x="240423" y="29248"/>
                </a:lnTo>
                <a:lnTo>
                  <a:pt x="327342" y="29248"/>
                </a:lnTo>
                <a:lnTo>
                  <a:pt x="327342" y="20408"/>
                </a:lnTo>
                <a:close/>
              </a:path>
              <a:path w="664845" h="95250">
                <a:moveTo>
                  <a:pt x="269976" y="0"/>
                </a:moveTo>
                <a:lnTo>
                  <a:pt x="265303" y="7721"/>
                </a:lnTo>
                <a:lnTo>
                  <a:pt x="272236" y="10551"/>
                </a:lnTo>
                <a:lnTo>
                  <a:pt x="277991" y="13074"/>
                </a:lnTo>
                <a:lnTo>
                  <a:pt x="283521" y="15711"/>
                </a:lnTo>
                <a:lnTo>
                  <a:pt x="289775" y="18884"/>
                </a:lnTo>
                <a:lnTo>
                  <a:pt x="294741" y="10667"/>
                </a:lnTo>
                <a:lnTo>
                  <a:pt x="288818" y="7658"/>
                </a:lnTo>
                <a:lnTo>
                  <a:pt x="283425" y="5181"/>
                </a:lnTo>
                <a:lnTo>
                  <a:pt x="277500" y="2781"/>
                </a:lnTo>
                <a:lnTo>
                  <a:pt x="269976" y="0"/>
                </a:lnTo>
                <a:close/>
              </a:path>
              <a:path w="664845" h="95250">
                <a:moveTo>
                  <a:pt x="412081" y="20307"/>
                </a:moveTo>
                <a:lnTo>
                  <a:pt x="388226" y="20307"/>
                </a:lnTo>
                <a:lnTo>
                  <a:pt x="395732" y="20916"/>
                </a:lnTo>
                <a:lnTo>
                  <a:pt x="399897" y="22339"/>
                </a:lnTo>
                <a:lnTo>
                  <a:pt x="404368" y="26098"/>
                </a:lnTo>
                <a:lnTo>
                  <a:pt x="410159" y="30873"/>
                </a:lnTo>
                <a:lnTo>
                  <a:pt x="413308" y="38785"/>
                </a:lnTo>
                <a:lnTo>
                  <a:pt x="396240" y="76161"/>
                </a:lnTo>
                <a:lnTo>
                  <a:pt x="382130" y="80327"/>
                </a:lnTo>
                <a:lnTo>
                  <a:pt x="388124" y="89763"/>
                </a:lnTo>
                <a:lnTo>
                  <a:pt x="420079" y="66270"/>
                </a:lnTo>
                <a:lnTo>
                  <a:pt x="423456" y="48539"/>
                </a:lnTo>
                <a:lnTo>
                  <a:pt x="420784" y="32688"/>
                </a:lnTo>
                <a:lnTo>
                  <a:pt x="413050" y="20883"/>
                </a:lnTo>
                <a:lnTo>
                  <a:pt x="412081" y="20307"/>
                </a:lnTo>
                <a:close/>
              </a:path>
              <a:path w="664845" h="95250">
                <a:moveTo>
                  <a:pt x="384060" y="10972"/>
                </a:moveTo>
                <a:lnTo>
                  <a:pt x="365769" y="14109"/>
                </a:lnTo>
                <a:lnTo>
                  <a:pt x="351667" y="22966"/>
                </a:lnTo>
                <a:lnTo>
                  <a:pt x="342593" y="36717"/>
                </a:lnTo>
                <a:lnTo>
                  <a:pt x="339382" y="54533"/>
                </a:lnTo>
                <a:lnTo>
                  <a:pt x="340721" y="65510"/>
                </a:lnTo>
                <a:lnTo>
                  <a:pt x="344468" y="74118"/>
                </a:lnTo>
                <a:lnTo>
                  <a:pt x="350215" y="79738"/>
                </a:lnTo>
                <a:lnTo>
                  <a:pt x="357555" y="81749"/>
                </a:lnTo>
                <a:lnTo>
                  <a:pt x="363354" y="80446"/>
                </a:lnTo>
                <a:lnTo>
                  <a:pt x="368750" y="76504"/>
                </a:lnTo>
                <a:lnTo>
                  <a:pt x="372653" y="71386"/>
                </a:lnTo>
                <a:lnTo>
                  <a:pt x="352983" y="71386"/>
                </a:lnTo>
                <a:lnTo>
                  <a:pt x="349529" y="64071"/>
                </a:lnTo>
                <a:lnTo>
                  <a:pt x="349529" y="54228"/>
                </a:lnTo>
                <a:lnTo>
                  <a:pt x="350150" y="47068"/>
                </a:lnTo>
                <a:lnTo>
                  <a:pt x="378167" y="20713"/>
                </a:lnTo>
                <a:lnTo>
                  <a:pt x="388172" y="20713"/>
                </a:lnTo>
                <a:lnTo>
                  <a:pt x="388226" y="20307"/>
                </a:lnTo>
                <a:lnTo>
                  <a:pt x="412081" y="20307"/>
                </a:lnTo>
                <a:lnTo>
                  <a:pt x="400669" y="13515"/>
                </a:lnTo>
                <a:lnTo>
                  <a:pt x="384060" y="10972"/>
                </a:lnTo>
                <a:close/>
              </a:path>
              <a:path w="664845" h="95250">
                <a:moveTo>
                  <a:pt x="388172" y="20713"/>
                </a:moveTo>
                <a:lnTo>
                  <a:pt x="378167" y="20713"/>
                </a:lnTo>
                <a:lnTo>
                  <a:pt x="375932" y="34531"/>
                </a:lnTo>
                <a:lnTo>
                  <a:pt x="374408" y="41325"/>
                </a:lnTo>
                <a:lnTo>
                  <a:pt x="357657" y="71386"/>
                </a:lnTo>
                <a:lnTo>
                  <a:pt x="372653" y="71386"/>
                </a:lnTo>
                <a:lnTo>
                  <a:pt x="386661" y="32115"/>
                </a:lnTo>
                <a:lnTo>
                  <a:pt x="388172" y="20713"/>
                </a:lnTo>
                <a:close/>
              </a:path>
              <a:path w="664845" h="95250">
                <a:moveTo>
                  <a:pt x="474383" y="24676"/>
                </a:moveTo>
                <a:lnTo>
                  <a:pt x="464540" y="24676"/>
                </a:lnTo>
                <a:lnTo>
                  <a:pt x="464540" y="27927"/>
                </a:lnTo>
                <a:lnTo>
                  <a:pt x="462656" y="47863"/>
                </a:lnTo>
                <a:lnTo>
                  <a:pt x="457087" y="63950"/>
                </a:lnTo>
                <a:lnTo>
                  <a:pt x="447500" y="76876"/>
                </a:lnTo>
                <a:lnTo>
                  <a:pt x="433565" y="87325"/>
                </a:lnTo>
                <a:lnTo>
                  <a:pt x="440880" y="94640"/>
                </a:lnTo>
                <a:lnTo>
                  <a:pt x="452568" y="85785"/>
                </a:lnTo>
                <a:lnTo>
                  <a:pt x="461505" y="75382"/>
                </a:lnTo>
                <a:lnTo>
                  <a:pt x="468023" y="62981"/>
                </a:lnTo>
                <a:lnTo>
                  <a:pt x="472452" y="48132"/>
                </a:lnTo>
                <a:lnTo>
                  <a:pt x="513080" y="48132"/>
                </a:lnTo>
                <a:lnTo>
                  <a:pt x="513080" y="38887"/>
                </a:lnTo>
                <a:lnTo>
                  <a:pt x="473875" y="38887"/>
                </a:lnTo>
                <a:lnTo>
                  <a:pt x="474179" y="35344"/>
                </a:lnTo>
                <a:lnTo>
                  <a:pt x="474383" y="32499"/>
                </a:lnTo>
                <a:lnTo>
                  <a:pt x="474383" y="24676"/>
                </a:lnTo>
                <a:close/>
              </a:path>
              <a:path w="664845" h="95250">
                <a:moveTo>
                  <a:pt x="478243" y="83769"/>
                </a:moveTo>
                <a:lnTo>
                  <a:pt x="482206" y="93929"/>
                </a:lnTo>
                <a:lnTo>
                  <a:pt x="489013" y="93929"/>
                </a:lnTo>
                <a:lnTo>
                  <a:pt x="501326" y="92646"/>
                </a:lnTo>
                <a:lnTo>
                  <a:pt x="508471" y="87404"/>
                </a:lnTo>
                <a:lnTo>
                  <a:pt x="509433" y="84175"/>
                </a:lnTo>
                <a:lnTo>
                  <a:pt x="497230" y="84175"/>
                </a:lnTo>
                <a:lnTo>
                  <a:pt x="487489" y="84073"/>
                </a:lnTo>
                <a:lnTo>
                  <a:pt x="482714" y="83870"/>
                </a:lnTo>
                <a:lnTo>
                  <a:pt x="478243" y="83769"/>
                </a:lnTo>
                <a:close/>
              </a:path>
              <a:path w="664845" h="95250">
                <a:moveTo>
                  <a:pt x="513080" y="48132"/>
                </a:moveTo>
                <a:lnTo>
                  <a:pt x="503224" y="48132"/>
                </a:lnTo>
                <a:lnTo>
                  <a:pt x="503224" y="64274"/>
                </a:lnTo>
                <a:lnTo>
                  <a:pt x="502224" y="75382"/>
                </a:lnTo>
                <a:lnTo>
                  <a:pt x="502099" y="75880"/>
                </a:lnTo>
                <a:lnTo>
                  <a:pt x="499872" y="82562"/>
                </a:lnTo>
                <a:lnTo>
                  <a:pt x="497230" y="84175"/>
                </a:lnTo>
                <a:lnTo>
                  <a:pt x="509433" y="84175"/>
                </a:lnTo>
                <a:lnTo>
                  <a:pt x="511903" y="75880"/>
                </a:lnTo>
                <a:lnTo>
                  <a:pt x="513080" y="55752"/>
                </a:lnTo>
                <a:lnTo>
                  <a:pt x="513080" y="48132"/>
                </a:lnTo>
                <a:close/>
              </a:path>
              <a:path w="664845" h="95250">
                <a:moveTo>
                  <a:pt x="525665" y="15532"/>
                </a:moveTo>
                <a:lnTo>
                  <a:pt x="432244" y="15532"/>
                </a:lnTo>
                <a:lnTo>
                  <a:pt x="432244" y="24676"/>
                </a:lnTo>
                <a:lnTo>
                  <a:pt x="525665" y="24676"/>
                </a:lnTo>
                <a:lnTo>
                  <a:pt x="525665" y="15532"/>
                </a:lnTo>
                <a:close/>
              </a:path>
              <a:path w="664845" h="95250">
                <a:moveTo>
                  <a:pt x="483933" y="812"/>
                </a:moveTo>
                <a:lnTo>
                  <a:pt x="474078" y="812"/>
                </a:lnTo>
                <a:lnTo>
                  <a:pt x="474078" y="15532"/>
                </a:lnTo>
                <a:lnTo>
                  <a:pt x="483933" y="15532"/>
                </a:lnTo>
                <a:lnTo>
                  <a:pt x="483933" y="812"/>
                </a:lnTo>
                <a:close/>
              </a:path>
              <a:path w="664845" h="95250">
                <a:moveTo>
                  <a:pt x="583942" y="30467"/>
                </a:moveTo>
                <a:lnTo>
                  <a:pt x="570598" y="30467"/>
                </a:lnTo>
                <a:lnTo>
                  <a:pt x="572427" y="32092"/>
                </a:lnTo>
                <a:lnTo>
                  <a:pt x="576897" y="37871"/>
                </a:lnTo>
                <a:lnTo>
                  <a:pt x="582589" y="44582"/>
                </a:lnTo>
                <a:lnTo>
                  <a:pt x="592802" y="55606"/>
                </a:lnTo>
                <a:lnTo>
                  <a:pt x="604556" y="67792"/>
                </a:lnTo>
                <a:lnTo>
                  <a:pt x="614870" y="77990"/>
                </a:lnTo>
                <a:lnTo>
                  <a:pt x="622592" y="69557"/>
                </a:lnTo>
                <a:lnTo>
                  <a:pt x="612017" y="59864"/>
                </a:lnTo>
                <a:lnTo>
                  <a:pt x="601040" y="49110"/>
                </a:lnTo>
                <a:lnTo>
                  <a:pt x="591320" y="38986"/>
                </a:lnTo>
                <a:lnTo>
                  <a:pt x="584435" y="31076"/>
                </a:lnTo>
                <a:lnTo>
                  <a:pt x="583942" y="30467"/>
                </a:lnTo>
                <a:close/>
              </a:path>
              <a:path w="664845" h="95250">
                <a:moveTo>
                  <a:pt x="574255" y="19900"/>
                </a:moveTo>
                <a:lnTo>
                  <a:pt x="562279" y="19900"/>
                </a:lnTo>
                <a:lnTo>
                  <a:pt x="559943" y="21526"/>
                </a:lnTo>
                <a:lnTo>
                  <a:pt x="553745" y="29654"/>
                </a:lnTo>
                <a:lnTo>
                  <a:pt x="549192" y="35166"/>
                </a:lnTo>
                <a:lnTo>
                  <a:pt x="543909" y="41035"/>
                </a:lnTo>
                <a:lnTo>
                  <a:pt x="538339" y="46772"/>
                </a:lnTo>
                <a:lnTo>
                  <a:pt x="532930" y="51892"/>
                </a:lnTo>
                <a:lnTo>
                  <a:pt x="540956" y="59905"/>
                </a:lnTo>
                <a:lnTo>
                  <a:pt x="565327" y="31076"/>
                </a:lnTo>
                <a:lnTo>
                  <a:pt x="565937" y="30467"/>
                </a:lnTo>
                <a:lnTo>
                  <a:pt x="583942" y="30467"/>
                </a:lnTo>
                <a:lnTo>
                  <a:pt x="576795" y="21628"/>
                </a:lnTo>
                <a:lnTo>
                  <a:pt x="574255" y="19900"/>
                </a:lnTo>
                <a:close/>
              </a:path>
              <a:path w="664845" h="95250">
                <a:moveTo>
                  <a:pt x="664387" y="812"/>
                </a:moveTo>
                <a:lnTo>
                  <a:pt x="632091" y="812"/>
                </a:lnTo>
                <a:lnTo>
                  <a:pt x="637070" y="7823"/>
                </a:lnTo>
                <a:lnTo>
                  <a:pt x="639000" y="10871"/>
                </a:lnTo>
                <a:lnTo>
                  <a:pt x="649655" y="47523"/>
                </a:lnTo>
                <a:lnTo>
                  <a:pt x="649260" y="54306"/>
                </a:lnTo>
                <a:lnTo>
                  <a:pt x="632091" y="94233"/>
                </a:lnTo>
                <a:lnTo>
                  <a:pt x="664387" y="94233"/>
                </a:lnTo>
                <a:lnTo>
                  <a:pt x="664387" y="812"/>
                </a:lnTo>
                <a:close/>
              </a:path>
            </a:pathLst>
          </a:custGeom>
          <a:solidFill>
            <a:srgbClr val="221815"/>
          </a:solidFill>
        </p:spPr>
        <p:txBody>
          <a:bodyPr wrap="square" lIns="0" tIns="0" rIns="0" bIns="0" rtlCol="0"/>
          <a:lstStyle/>
          <a:p>
            <a:endParaRPr/>
          </a:p>
        </p:txBody>
      </p:sp>
      <p:sp>
        <p:nvSpPr>
          <p:cNvPr id="459" name="object 557"/>
          <p:cNvSpPr/>
          <p:nvPr/>
        </p:nvSpPr>
        <p:spPr>
          <a:xfrm>
            <a:off x="4223801" y="7154336"/>
            <a:ext cx="762939" cy="95148"/>
          </a:xfrm>
          <a:prstGeom prst="rect">
            <a:avLst/>
          </a:prstGeom>
          <a:blipFill>
            <a:blip r:embed="rId17"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1468598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p:cNvGrpSpPr/>
          <p:nvPr/>
        </p:nvGrpSpPr>
        <p:grpSpPr>
          <a:xfrm>
            <a:off x="323493" y="9522778"/>
            <a:ext cx="5580381" cy="432434"/>
            <a:chOff x="323493" y="8766543"/>
            <a:chExt cx="5580381" cy="432434"/>
          </a:xfrm>
        </p:grpSpPr>
        <p:sp>
          <p:nvSpPr>
            <p:cNvPr id="116" name="object 19"/>
            <p:cNvSpPr/>
            <p:nvPr/>
          </p:nvSpPr>
          <p:spPr>
            <a:xfrm>
              <a:off x="323493" y="8766543"/>
              <a:ext cx="1202893" cy="432434"/>
            </a:xfrm>
            <a:custGeom>
              <a:avLst/>
              <a:gdLst/>
              <a:ahLst/>
              <a:cxnLst/>
              <a:rect l="l" t="t" r="r" b="b"/>
              <a:pathLst>
                <a:path w="1008380" h="432434">
                  <a:moveTo>
                    <a:pt x="1007999" y="0"/>
                  </a:moveTo>
                  <a:lnTo>
                    <a:pt x="35991" y="0"/>
                  </a:lnTo>
                  <a:lnTo>
                    <a:pt x="22015" y="2841"/>
                  </a:lnTo>
                  <a:lnTo>
                    <a:pt x="10571" y="10577"/>
                  </a:lnTo>
                  <a:lnTo>
                    <a:pt x="2839" y="22025"/>
                  </a:lnTo>
                  <a:lnTo>
                    <a:pt x="0" y="36004"/>
                  </a:lnTo>
                  <a:lnTo>
                    <a:pt x="0" y="395998"/>
                  </a:lnTo>
                  <a:lnTo>
                    <a:pt x="2839" y="409982"/>
                  </a:lnTo>
                  <a:lnTo>
                    <a:pt x="10571" y="421430"/>
                  </a:lnTo>
                  <a:lnTo>
                    <a:pt x="22015" y="429163"/>
                  </a:lnTo>
                  <a:lnTo>
                    <a:pt x="35991" y="432003"/>
                  </a:lnTo>
                  <a:lnTo>
                    <a:pt x="1007999" y="432003"/>
                  </a:lnTo>
                  <a:lnTo>
                    <a:pt x="1007999" y="0"/>
                  </a:lnTo>
                  <a:close/>
                </a:path>
              </a:pathLst>
            </a:custGeom>
            <a:solidFill>
              <a:schemeClr val="bg1">
                <a:lumMod val="75000"/>
              </a:schemeClr>
            </a:solidFill>
          </p:spPr>
          <p:txBody>
            <a:bodyPr wrap="square" lIns="0" tIns="0" rIns="0" bIns="0" rtlCol="0" anchor="ctr" anchorCtr="1"/>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社会保険労務士の</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提出代行者名記載欄</a:t>
              </a:r>
              <a:endParaRPr sz="900" dirty="0"/>
            </a:p>
          </p:txBody>
        </p:sp>
        <p:sp>
          <p:nvSpPr>
            <p:cNvPr id="117" name="object 57"/>
            <p:cNvSpPr/>
            <p:nvPr/>
          </p:nvSpPr>
          <p:spPr>
            <a:xfrm>
              <a:off x="323494" y="8766543"/>
              <a:ext cx="5580380" cy="432434"/>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0" tIns="0" rIns="0" bIns="0" rtlCol="0"/>
            <a:lstStyle/>
            <a:p>
              <a:endParaRPr/>
            </a:p>
          </p:txBody>
        </p:sp>
      </p:grpSp>
      <p:sp>
        <p:nvSpPr>
          <p:cNvPr id="126" name="object 171"/>
          <p:cNvSpPr/>
          <p:nvPr/>
        </p:nvSpPr>
        <p:spPr>
          <a:xfrm>
            <a:off x="6191503" y="10134562"/>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1/3</a:t>
            </a:r>
            <a:endParaRPr sz="1050" dirty="0"/>
          </a:p>
        </p:txBody>
      </p:sp>
      <p:sp>
        <p:nvSpPr>
          <p:cNvPr id="130" name="object 59"/>
          <p:cNvSpPr/>
          <p:nvPr/>
        </p:nvSpPr>
        <p:spPr>
          <a:xfrm>
            <a:off x="5975527" y="8766556"/>
            <a:ext cx="1260475" cy="1152525"/>
          </a:xfrm>
          <a:custGeom>
            <a:avLst/>
            <a:gdLst/>
            <a:ahLst/>
            <a:cxnLst/>
            <a:rect l="l" t="t" r="r" b="b"/>
            <a:pathLst>
              <a:path w="1260475" h="1152525">
                <a:moveTo>
                  <a:pt x="1259992" y="1152004"/>
                </a:moveTo>
                <a:lnTo>
                  <a:pt x="0" y="1152004"/>
                </a:lnTo>
                <a:lnTo>
                  <a:pt x="0" y="0"/>
                </a:lnTo>
                <a:lnTo>
                  <a:pt x="1259992" y="0"/>
                </a:lnTo>
                <a:lnTo>
                  <a:pt x="1259992" y="1152004"/>
                </a:lnTo>
                <a:close/>
              </a:path>
            </a:pathLst>
          </a:custGeom>
          <a:ln w="5397">
            <a:solidFill>
              <a:srgbClr val="221915"/>
            </a:solidFill>
          </a:ln>
        </p:spPr>
        <p:txBody>
          <a:bodyPr wrap="square" lIns="0" tIns="36000" rIns="0" bIns="0" rtlCol="0" anchor="t" anchorCtr="1"/>
          <a:lstStyle/>
          <a:p>
            <a:r>
              <a:rPr lang="ja-JP" altLang="en-US" sz="900" dirty="0">
                <a:latin typeface="ＭＳ ゴシック" panose="020B0609070205080204" pitchFamily="49" charset="-128"/>
                <a:ea typeface="ＭＳ ゴシック" panose="020B0609070205080204" pitchFamily="49" charset="-128"/>
                <a:cs typeface="Meiryo UI"/>
              </a:rPr>
              <a:t>受付日付印</a:t>
            </a:r>
            <a:endParaRPr sz="900" dirty="0"/>
          </a:p>
        </p:txBody>
      </p:sp>
      <p:sp>
        <p:nvSpPr>
          <p:cNvPr id="159" name="正方形/長方形 158"/>
          <p:cNvSpPr/>
          <p:nvPr/>
        </p:nvSpPr>
        <p:spPr>
          <a:xfrm>
            <a:off x="2271800" y="10074251"/>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兵庫県建築健康保険組合</a:t>
            </a:r>
          </a:p>
        </p:txBody>
      </p:sp>
      <p:grpSp>
        <p:nvGrpSpPr>
          <p:cNvPr id="158" name="グループ化 157"/>
          <p:cNvGrpSpPr/>
          <p:nvPr/>
        </p:nvGrpSpPr>
        <p:grpSpPr>
          <a:xfrm>
            <a:off x="867080" y="614528"/>
            <a:ext cx="5832977" cy="648982"/>
            <a:chOff x="867080" y="1961414"/>
            <a:chExt cx="5832977" cy="648982"/>
          </a:xfrm>
        </p:grpSpPr>
        <p:sp>
          <p:nvSpPr>
            <p:cNvPr id="160" name="object 10"/>
            <p:cNvSpPr/>
            <p:nvPr/>
          </p:nvSpPr>
          <p:spPr>
            <a:xfrm>
              <a:off x="6012000" y="1968370"/>
              <a:ext cx="540000" cy="270000"/>
            </a:xfrm>
            <a:custGeom>
              <a:avLst/>
              <a:gdLst/>
              <a:ahLst/>
              <a:cxnLst/>
              <a:rect l="l" t="t" r="r" b="b"/>
              <a:pathLst>
                <a:path w="387350" h="252095">
                  <a:moveTo>
                    <a:pt x="387032" y="0"/>
                  </a:moveTo>
                  <a:lnTo>
                    <a:pt x="0" y="0"/>
                  </a:lnTo>
                  <a:lnTo>
                    <a:pt x="62115" y="217385"/>
                  </a:lnTo>
                  <a:lnTo>
                    <a:pt x="68806" y="230824"/>
                  </a:lnTo>
                  <a:lnTo>
                    <a:pt x="79687" y="241828"/>
                  </a:lnTo>
                  <a:lnTo>
                    <a:pt x="93257" y="249263"/>
                  </a:lnTo>
                  <a:lnTo>
                    <a:pt x="108013" y="251993"/>
                  </a:lnTo>
                  <a:lnTo>
                    <a:pt x="279031" y="251993"/>
                  </a:lnTo>
                  <a:lnTo>
                    <a:pt x="318240" y="230824"/>
                  </a:lnTo>
                  <a:lnTo>
                    <a:pt x="387032" y="0"/>
                  </a:lnTo>
                  <a:close/>
                </a:path>
              </a:pathLst>
            </a:custGeom>
            <a:solidFill>
              <a:schemeClr val="bg1">
                <a:lumMod val="75000"/>
              </a:schemeClr>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３</a:t>
              </a:r>
              <a:endParaRPr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61" name="object 13"/>
            <p:cNvSpPr/>
            <p:nvPr/>
          </p:nvSpPr>
          <p:spPr>
            <a:xfrm>
              <a:off x="5566942" y="1968370"/>
              <a:ext cx="540000" cy="270000"/>
            </a:xfrm>
            <a:custGeom>
              <a:avLst/>
              <a:gdLst/>
              <a:ahLst/>
              <a:cxnLst/>
              <a:rect l="l" t="t" r="r" b="b"/>
              <a:pathLst>
                <a:path w="387350" h="252095">
                  <a:moveTo>
                    <a:pt x="387019" y="0"/>
                  </a:moveTo>
                  <a:lnTo>
                    <a:pt x="0" y="0"/>
                  </a:lnTo>
                  <a:lnTo>
                    <a:pt x="62115" y="217385"/>
                  </a:lnTo>
                  <a:lnTo>
                    <a:pt x="68794" y="230824"/>
                  </a:lnTo>
                  <a:lnTo>
                    <a:pt x="79671" y="241828"/>
                  </a:lnTo>
                  <a:lnTo>
                    <a:pt x="93242" y="249263"/>
                  </a:lnTo>
                  <a:lnTo>
                    <a:pt x="108000" y="251993"/>
                  </a:lnTo>
                  <a:lnTo>
                    <a:pt x="279006" y="251993"/>
                  </a:lnTo>
                  <a:lnTo>
                    <a:pt x="318221" y="230824"/>
                  </a:lnTo>
                  <a:lnTo>
                    <a:pt x="387019" y="0"/>
                  </a:lnTo>
                  <a:close/>
                </a:path>
              </a:pathLst>
            </a:custGeom>
            <a:solidFill>
              <a:schemeClr val="bg1">
                <a:lumMod val="75000"/>
              </a:schemeClr>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２</a:t>
              </a:r>
              <a:endParaRPr sz="1400" dirty="0"/>
            </a:p>
          </p:txBody>
        </p:sp>
        <p:sp>
          <p:nvSpPr>
            <p:cNvPr id="164" name="object 15"/>
            <p:cNvSpPr/>
            <p:nvPr/>
          </p:nvSpPr>
          <p:spPr>
            <a:xfrm>
              <a:off x="5119193" y="1962324"/>
              <a:ext cx="540586" cy="269756"/>
            </a:xfrm>
            <a:custGeom>
              <a:avLst/>
              <a:gdLst/>
              <a:ahLst/>
              <a:cxnLst/>
              <a:rect l="l" t="t" r="r" b="b"/>
              <a:pathLst>
                <a:path w="387350" h="252095">
                  <a:moveTo>
                    <a:pt x="387007" y="0"/>
                  </a:moveTo>
                  <a:lnTo>
                    <a:pt x="0" y="0"/>
                  </a:lnTo>
                  <a:lnTo>
                    <a:pt x="62115" y="217385"/>
                  </a:lnTo>
                  <a:lnTo>
                    <a:pt x="68796" y="230824"/>
                  </a:lnTo>
                  <a:lnTo>
                    <a:pt x="79678" y="241828"/>
                  </a:lnTo>
                  <a:lnTo>
                    <a:pt x="93253" y="249263"/>
                  </a:lnTo>
                  <a:lnTo>
                    <a:pt x="108013" y="251993"/>
                  </a:lnTo>
                  <a:lnTo>
                    <a:pt x="279006" y="251993"/>
                  </a:lnTo>
                  <a:lnTo>
                    <a:pt x="318218" y="230824"/>
                  </a:lnTo>
                  <a:lnTo>
                    <a:pt x="387007" y="0"/>
                  </a:lnTo>
                  <a:close/>
                </a:path>
              </a:pathLst>
            </a:custGeom>
            <a:solidFill>
              <a:schemeClr val="tx1"/>
            </a:solidFill>
            <a:ln>
              <a:noFill/>
            </a:ln>
          </p:spPr>
          <p:txBody>
            <a:bodyPr wrap="square" lIns="0" tIns="0" rIns="0" bIns="0" rtlCol="0"/>
            <a:lstStyle/>
            <a:p>
              <a:pPr algn="ctr"/>
              <a:r>
                <a:rPr lang="en-US" altLang="ja-JP"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1</a:t>
              </a:r>
              <a:endParaRPr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65" name="object 45"/>
            <p:cNvSpPr/>
            <p:nvPr/>
          </p:nvSpPr>
          <p:spPr>
            <a:xfrm>
              <a:off x="867582" y="2610396"/>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69" name="object 46"/>
            <p:cNvSpPr/>
            <p:nvPr/>
          </p:nvSpPr>
          <p:spPr>
            <a:xfrm>
              <a:off x="867080" y="1961414"/>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74" name="object 62"/>
            <p:cNvSpPr txBox="1"/>
            <p:nvPr/>
          </p:nvSpPr>
          <p:spPr>
            <a:xfrm>
              <a:off x="874889" y="2155394"/>
              <a:ext cx="943764" cy="276999"/>
            </a:xfrm>
            <a:prstGeom prst="rect">
              <a:avLst/>
            </a:prstGeom>
          </p:spPr>
          <p:txBody>
            <a:bodyPr vert="horz" wrap="square" lIns="0" tIns="0" rIns="0" bIns="0" rtlCol="0">
              <a:spAutoFit/>
            </a:bodyPr>
            <a:lstStyle/>
            <a:p>
              <a:pPr marL="12700"/>
              <a:r>
                <a:rPr lang="ja-JP" altLang="en-US" sz="18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8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76" name="object 62"/>
            <p:cNvSpPr txBox="1"/>
            <p:nvPr/>
          </p:nvSpPr>
          <p:spPr>
            <a:xfrm>
              <a:off x="3466851" y="2137461"/>
              <a:ext cx="1180027" cy="276999"/>
            </a:xfrm>
            <a:prstGeom prst="rect">
              <a:avLst/>
            </a:prstGeom>
          </p:spPr>
          <p:txBody>
            <a:bodyPr vert="horz" wrap="square" lIns="0" tIns="0" rIns="0" bIns="0" rtlCol="0">
              <a:spAutoFit/>
            </a:bodyPr>
            <a:lstStyle/>
            <a:p>
              <a:pPr marL="12700"/>
              <a:r>
                <a:rPr lang="ja-JP" altLang="en-US" sz="1800" b="1" dirty="0">
                  <a:solidFill>
                    <a:prstClr val="black"/>
                  </a:solidFill>
                  <a:latin typeface="ＭＳ ゴシック" panose="020B0609070205080204" pitchFamily="49" charset="-128"/>
                  <a:ea typeface="ＭＳ ゴシック" panose="020B0609070205080204" pitchFamily="49" charset="-128"/>
                  <a:cs typeface="PMingLiU"/>
                </a:rPr>
                <a:t>支給申請書</a:t>
              </a:r>
              <a:endParaRPr sz="18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77" name="object 62"/>
            <p:cNvSpPr txBox="1"/>
            <p:nvPr/>
          </p:nvSpPr>
          <p:spPr>
            <a:xfrm>
              <a:off x="1889613" y="2080241"/>
              <a:ext cx="1563765" cy="369332"/>
            </a:xfrm>
            <a:prstGeom prst="rect">
              <a:avLst/>
            </a:prstGeom>
          </p:spPr>
          <p:txBody>
            <a:bodyPr vert="horz" wrap="square" lIns="0" tIns="0" rIns="0" bIns="0" rtlCol="0">
              <a:spAutoFit/>
            </a:bodyPr>
            <a:lstStyle/>
            <a:p>
              <a:pPr marL="12700"/>
              <a:r>
                <a:rPr lang="ja-JP" altLang="en-US" sz="2400" b="1" dirty="0">
                  <a:solidFill>
                    <a:prstClr val="black"/>
                  </a:solidFill>
                  <a:latin typeface="ＭＳ ゴシック" panose="020B0609070205080204" pitchFamily="49" charset="-128"/>
                  <a:ea typeface="ＭＳ ゴシック" panose="020B0609070205080204" pitchFamily="49" charset="-128"/>
                  <a:cs typeface="PMingLiU"/>
                </a:rPr>
                <a:t>出産手当金</a:t>
              </a:r>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88" name="object 17"/>
            <p:cNvSpPr/>
            <p:nvPr/>
          </p:nvSpPr>
          <p:spPr>
            <a:xfrm>
              <a:off x="4943176" y="2306403"/>
              <a:ext cx="1719009"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1000" b="1" dirty="0">
                  <a:solidFill>
                    <a:prstClr val="black"/>
                  </a:solidFill>
                  <a:latin typeface="ＭＳ ゴシック" panose="020B0609070205080204" pitchFamily="49" charset="-128"/>
                  <a:ea typeface="ＭＳ ゴシック" panose="020B0609070205080204" pitchFamily="49" charset="-128"/>
                </a:rPr>
                <a:t>被保険者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申請者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記入用</a:t>
              </a:r>
              <a:endParaRPr sz="1000" b="1" dirty="0">
                <a:solidFill>
                  <a:prstClr val="black"/>
                </a:solidFill>
                <a:latin typeface="ＭＳ ゴシック" panose="020B0609070205080204" pitchFamily="49" charset="-128"/>
                <a:ea typeface="ＭＳ ゴシック" panose="020B0609070205080204" pitchFamily="49" charset="-128"/>
              </a:endParaRPr>
            </a:p>
          </p:txBody>
        </p:sp>
      </p:grpSp>
      <p:sp>
        <p:nvSpPr>
          <p:cNvPr id="189" name="object 61"/>
          <p:cNvSpPr/>
          <p:nvPr/>
        </p:nvSpPr>
        <p:spPr>
          <a:xfrm>
            <a:off x="2942996" y="8187779"/>
            <a:ext cx="4471773" cy="216535"/>
          </a:xfrm>
          <a:custGeom>
            <a:avLst/>
            <a:gdLst/>
            <a:ahLst/>
            <a:cxnLst/>
            <a:rect l="l" t="t" r="r" b="b"/>
            <a:pathLst>
              <a:path w="2592070" h="216534">
                <a:moveTo>
                  <a:pt x="2502001" y="0"/>
                </a:moveTo>
                <a:lnTo>
                  <a:pt x="36017" y="0"/>
                </a:lnTo>
                <a:lnTo>
                  <a:pt x="22031" y="2839"/>
                </a:lnTo>
                <a:lnTo>
                  <a:pt x="10579" y="10572"/>
                </a:lnTo>
                <a:lnTo>
                  <a:pt x="2841" y="22020"/>
                </a:lnTo>
                <a:lnTo>
                  <a:pt x="0" y="36004"/>
                </a:lnTo>
                <a:lnTo>
                  <a:pt x="0" y="179997"/>
                </a:lnTo>
                <a:lnTo>
                  <a:pt x="2841" y="193975"/>
                </a:lnTo>
                <a:lnTo>
                  <a:pt x="10579" y="205424"/>
                </a:lnTo>
                <a:lnTo>
                  <a:pt x="22031" y="213160"/>
                </a:lnTo>
                <a:lnTo>
                  <a:pt x="36017" y="216001"/>
                </a:lnTo>
                <a:lnTo>
                  <a:pt x="2502001" y="216001"/>
                </a:lnTo>
                <a:lnTo>
                  <a:pt x="2592019" y="108000"/>
                </a:lnTo>
                <a:lnTo>
                  <a:pt x="2502001" y="0"/>
                </a:lnTo>
                <a:close/>
              </a:path>
            </a:pathLst>
          </a:custGeom>
          <a:solidFill>
            <a:srgbClr val="221915"/>
          </a:solidFill>
          <a:ln>
            <a:solidFill>
              <a:srgbClr val="221915"/>
            </a:solidFill>
          </a:ln>
        </p:spPr>
        <p:txBody>
          <a:bodyPr wrap="square" lIns="0" tIns="0" rIns="0" bIns="0" rtlCol="0" anchor="ctr" anchorCtr="0"/>
          <a:lstStyle/>
          <a:p>
            <a:pPr algn="ctr"/>
            <a:r>
              <a:rPr lang="ja-JP" altLang="en-US" sz="1100" b="1" dirty="0">
                <a:solidFill>
                  <a:schemeClr val="bg1"/>
                </a:solidFill>
                <a:latin typeface="ＭＳ ゴシック" panose="020B0609070205080204" pitchFamily="49" charset="-128"/>
                <a:ea typeface="ＭＳ ゴシック" panose="020B0609070205080204" pitchFamily="49" charset="-128"/>
              </a:rPr>
              <a:t>「申請者・</a:t>
            </a:r>
            <a:r>
              <a:rPr lang="ja-JP" altLang="en-US" sz="1100" b="1">
                <a:solidFill>
                  <a:schemeClr val="bg1"/>
                </a:solidFill>
                <a:latin typeface="ＭＳ ゴシック" panose="020B0609070205080204" pitchFamily="49" charset="-128"/>
                <a:ea typeface="ＭＳ ゴシック" panose="020B0609070205080204" pitchFamily="49" charset="-128"/>
              </a:rPr>
              <a:t>医師・助産師記入用</a:t>
            </a:r>
            <a:r>
              <a:rPr lang="ja-JP" altLang="en-US" sz="1100" b="1" dirty="0">
                <a:solidFill>
                  <a:schemeClr val="bg1"/>
                </a:solidFill>
                <a:latin typeface="ＭＳ ゴシック" panose="020B0609070205080204" pitchFamily="49" charset="-128"/>
                <a:ea typeface="ＭＳ ゴシック" panose="020B0609070205080204" pitchFamily="49" charset="-128"/>
              </a:rPr>
              <a:t>」は</a:t>
            </a:r>
            <a:r>
              <a:rPr lang="en-US" altLang="ja-JP" sz="1100" b="1" dirty="0">
                <a:solidFill>
                  <a:schemeClr val="bg1"/>
                </a:solidFill>
                <a:latin typeface="ＭＳ ゴシック" panose="020B0609070205080204" pitchFamily="49" charset="-128"/>
                <a:ea typeface="ＭＳ ゴシック" panose="020B0609070205080204" pitchFamily="49" charset="-128"/>
              </a:rPr>
              <a:t>2</a:t>
            </a:r>
            <a:r>
              <a:rPr lang="ja-JP" altLang="en-US" sz="1100" b="1" dirty="0">
                <a:solidFill>
                  <a:schemeClr val="bg1"/>
                </a:solidFill>
                <a:latin typeface="ＭＳ ゴシック" panose="020B0609070205080204" pitchFamily="49" charset="-128"/>
                <a:ea typeface="ＭＳ ゴシック" panose="020B0609070205080204" pitchFamily="49" charset="-128"/>
              </a:rPr>
              <a:t>ページに続きます。</a:t>
            </a:r>
            <a:r>
              <a:rPr lang="en-US" altLang="ja-JP" sz="1100" b="1" dirty="0">
                <a:solidFill>
                  <a:schemeClr val="bg1"/>
                </a:solidFill>
                <a:latin typeface="ＭＳ ゴシック" panose="020B0609070205080204" pitchFamily="49" charset="-128"/>
                <a:ea typeface="ＭＳ ゴシック" panose="020B0609070205080204" pitchFamily="49" charset="-128"/>
              </a:rPr>
              <a:t>〉〉〉</a:t>
            </a:r>
          </a:p>
        </p:txBody>
      </p:sp>
      <p:grpSp>
        <p:nvGrpSpPr>
          <p:cNvPr id="277" name="グループ化 276"/>
          <p:cNvGrpSpPr/>
          <p:nvPr/>
        </p:nvGrpSpPr>
        <p:grpSpPr>
          <a:xfrm>
            <a:off x="362095" y="8620949"/>
            <a:ext cx="5278631" cy="763914"/>
            <a:chOff x="2615497" y="7001550"/>
            <a:chExt cx="5359273" cy="377465"/>
          </a:xfrm>
        </p:grpSpPr>
        <p:pic>
          <p:nvPicPr>
            <p:cNvPr id="27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7063" y="7036798"/>
              <a:ext cx="1971003" cy="1069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79" name="テキスト ボックス 1"/>
            <p:cNvSpPr txBox="1"/>
            <p:nvPr/>
          </p:nvSpPr>
          <p:spPr>
            <a:xfrm>
              <a:off x="2615497" y="7001550"/>
              <a:ext cx="5359273" cy="377465"/>
            </a:xfrm>
            <a:prstGeom prst="rect">
              <a:avLst/>
            </a:prstGeom>
            <a:noFill/>
            <a:ln w="6350">
              <a:solidFill>
                <a:schemeClr val="tx1"/>
              </a:solidFill>
              <a:prstDash val="sysDot"/>
            </a:ln>
          </p:spPr>
          <p:txBody>
            <a:bodyPr wrap="square" lIns="36000" tIns="0" rIns="0" bIns="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ltLang="ja-JP" sz="900" dirty="0">
                <a:latin typeface="ＭＳ ゴシック" panose="020B0609070205080204" pitchFamily="49" charset="-128"/>
                <a:ea typeface="ＭＳ ゴシック" panose="020B0609070205080204" pitchFamily="49" charset="-128"/>
              </a:endParaRPr>
            </a:p>
            <a:p>
              <a:pPr>
                <a:lnSpc>
                  <a:spcPts val="1500"/>
                </a:lnSpc>
              </a:pPr>
              <a:r>
                <a:rPr lang="ja-JP" altLang="en-US" sz="800" dirty="0">
                  <a:latin typeface="ＭＳ ゴシック" panose="020B0609070205080204" pitchFamily="49" charset="-128"/>
                  <a:ea typeface="ＭＳ ゴシック" panose="020B0609070205080204" pitchFamily="49" charset="-128"/>
                </a:rPr>
                <a:t>　 　被保険者のマイナンバー記載欄</a:t>
              </a:r>
              <a:r>
                <a:rPr lang="ja-JP" altLang="en-US" sz="900" dirty="0">
                  <a:latin typeface="ＭＳ ゴシック" panose="020B0609070205080204" pitchFamily="49" charset="-128"/>
                  <a:ea typeface="ＭＳ ゴシック" panose="020B0609070205080204" pitchFamily="49" charset="-128"/>
                </a:rPr>
                <a:t>　</a:t>
              </a:r>
              <a:endParaRPr lang="en-US" altLang="ja-JP" sz="900" dirty="0">
                <a:latin typeface="ＭＳ ゴシック" panose="020B0609070205080204" pitchFamily="49" charset="-128"/>
                <a:ea typeface="ＭＳ ゴシック" panose="020B0609070205080204" pitchFamily="49" charset="-128"/>
              </a:endParaRPr>
            </a:p>
            <a:p>
              <a:pPr>
                <a:lnSpc>
                  <a:spcPts val="1500"/>
                </a:lnSpc>
              </a:pPr>
              <a:r>
                <a:rPr lang="ja-JP" altLang="en-US" sz="900" dirty="0">
                  <a:latin typeface="ＭＳ ゴシック" panose="020B0609070205080204" pitchFamily="49" charset="-128"/>
                  <a:ea typeface="ＭＳ ゴシック" panose="020B0609070205080204" pitchFamily="49" charset="-128"/>
                </a:rPr>
                <a:t>　</a:t>
              </a:r>
              <a:r>
                <a:rPr lang="ja-JP" altLang="en-US" sz="1000" b="1" dirty="0">
                  <a:solidFill>
                    <a:srgbClr val="FF0000"/>
                  </a:solidFill>
                  <a:latin typeface="ＭＳ ゴシック" panose="020B0609070205080204" pitchFamily="49" charset="-128"/>
                  <a:ea typeface="ＭＳ ゴシック" panose="020B0609070205080204" pitchFamily="49" charset="-128"/>
                </a:rPr>
                <a:t>・</a:t>
              </a:r>
              <a:r>
                <a:rPr lang="ja-JP" altLang="en-US" sz="1000" b="1" u="sng" dirty="0">
                  <a:solidFill>
                    <a:srgbClr val="FF0000"/>
                  </a:solidFill>
                  <a:latin typeface="ＭＳ ゴシック" panose="020B0609070205080204" pitchFamily="49" charset="-128"/>
                  <a:ea typeface="ＭＳ ゴシック" panose="020B0609070205080204" pitchFamily="49" charset="-128"/>
                </a:rPr>
                <a:t>被保険者の記号番号を記入した場合は、マイナンバーの記載は不要です</a:t>
              </a:r>
              <a:endParaRPr lang="en-US" altLang="ja-JP" sz="1000" b="1" u="sng" dirty="0">
                <a:solidFill>
                  <a:srgbClr val="FF0000"/>
                </a:solidFill>
                <a:latin typeface="ＭＳ ゴシック" panose="020B0609070205080204" pitchFamily="49" charset="-128"/>
                <a:ea typeface="ＭＳ ゴシック" panose="020B0609070205080204" pitchFamily="49" charset="-128"/>
              </a:endParaRPr>
            </a:p>
            <a:p>
              <a:pPr>
                <a:lnSpc>
                  <a:spcPts val="1500"/>
                </a:lnSpc>
              </a:pPr>
              <a:r>
                <a:rPr lang="ja-JP" altLang="en-US" sz="1000" dirty="0">
                  <a:latin typeface="ＭＳ ゴシック" panose="020B0609070205080204" pitchFamily="49" charset="-128"/>
                  <a:ea typeface="ＭＳ ゴシック" panose="020B0609070205080204" pitchFamily="49" charset="-128"/>
                </a:rPr>
                <a:t>　</a:t>
              </a:r>
              <a:r>
                <a:rPr lang="ja-JP" altLang="en-US" sz="950" dirty="0">
                  <a:latin typeface="ＭＳ ゴシック" panose="020B0609070205080204" pitchFamily="49" charset="-128"/>
                  <a:ea typeface="ＭＳ ゴシック" panose="020B0609070205080204" pitchFamily="49" charset="-128"/>
                </a:rPr>
                <a:t>･ マイナンバーを記載した場合は、個人番号確認、本人確認をするための添付書類が必要です</a:t>
              </a:r>
              <a:endParaRPr lang="en-US" altLang="ja-JP" sz="900" dirty="0">
                <a:latin typeface="ＭＳ ゴシック" panose="020B0609070205080204" pitchFamily="49" charset="-128"/>
                <a:ea typeface="ＭＳ ゴシック" panose="020B0609070205080204" pitchFamily="49" charset="-128"/>
              </a:endParaRPr>
            </a:p>
            <a:p>
              <a:endParaRPr lang="en-US" altLang="ja-JP" sz="900" dirty="0">
                <a:latin typeface="ＭＳ ゴシック" panose="020B0609070205080204" pitchFamily="49" charset="-128"/>
                <a:ea typeface="ＭＳ ゴシック" panose="020B0609070205080204" pitchFamily="49" charset="-128"/>
              </a:endParaRPr>
            </a:p>
          </p:txBody>
        </p:sp>
      </p:grpSp>
      <p:sp>
        <p:nvSpPr>
          <p:cNvPr id="96" name="テキスト ボックス 1"/>
          <p:cNvSpPr txBox="1"/>
          <p:nvPr/>
        </p:nvSpPr>
        <p:spPr>
          <a:xfrm>
            <a:off x="349250" y="8013700"/>
            <a:ext cx="2348880" cy="501352"/>
          </a:xfrm>
          <a:prstGeom prst="rect">
            <a:avLst/>
          </a:prstGeom>
          <a:noFill/>
          <a:ln w="6350">
            <a:solidFill>
              <a:schemeClr val="tx1"/>
            </a:solidFill>
            <a:prstDash val="sysDot"/>
          </a:ln>
        </p:spPr>
        <p:txBody>
          <a:bodyPr wrap="square" lIns="36000" tIns="0" rIns="0" bIns="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ts val="1200"/>
              </a:lnSpc>
            </a:pPr>
            <a:r>
              <a:rPr lang="ja-JP" altLang="en-US" sz="900" dirty="0">
                <a:latin typeface="ＭＳ ゴシック" panose="020B0609070205080204" pitchFamily="49" charset="-128"/>
                <a:ea typeface="ＭＳ ゴシック" panose="020B0609070205080204" pitchFamily="49" charset="-128"/>
              </a:rPr>
              <a:t>　</a:t>
            </a:r>
            <a:r>
              <a:rPr lang="en-US" altLang="ja-JP" sz="1000" b="1" dirty="0">
                <a:solidFill>
                  <a:srgbClr val="FF0000"/>
                </a:solidFill>
                <a:latin typeface="ＭＳ ゴシック" panose="020B0609070205080204" pitchFamily="49" charset="-128"/>
                <a:ea typeface="ＭＳ ゴシック" panose="020B0609070205080204" pitchFamily="49" charset="-128"/>
              </a:rPr>
              <a:t>【</a:t>
            </a:r>
            <a:r>
              <a:rPr lang="ja-JP" altLang="en-US" sz="1000" b="1" dirty="0">
                <a:solidFill>
                  <a:srgbClr val="FF0000"/>
                </a:solidFill>
                <a:latin typeface="ＭＳ ゴシック" panose="020B0609070205080204" pitchFamily="49" charset="-128"/>
                <a:ea typeface="ＭＳ ゴシック" panose="020B0609070205080204" pitchFamily="49" charset="-128"/>
              </a:rPr>
              <a:t> 添付書類 </a:t>
            </a:r>
            <a:r>
              <a:rPr lang="en-US" altLang="ja-JP" sz="1000" b="1" dirty="0">
                <a:solidFill>
                  <a:srgbClr val="FF0000"/>
                </a:solidFill>
                <a:latin typeface="ＭＳ ゴシック" panose="020B0609070205080204" pitchFamily="49" charset="-128"/>
                <a:ea typeface="ＭＳ ゴシック" panose="020B0609070205080204" pitchFamily="49" charset="-128"/>
              </a:rPr>
              <a:t>】</a:t>
            </a:r>
          </a:p>
          <a:p>
            <a:pPr>
              <a:lnSpc>
                <a:spcPts val="1200"/>
              </a:lnSpc>
            </a:pPr>
            <a:r>
              <a:rPr lang="ja-JP" altLang="en-US" sz="1000" b="1" dirty="0">
                <a:solidFill>
                  <a:srgbClr val="FF0000"/>
                </a:solidFill>
                <a:latin typeface="ＭＳ ゴシック" panose="020B0609070205080204" pitchFamily="49" charset="-128"/>
                <a:ea typeface="ＭＳ ゴシック" panose="020B0609070205080204" pitchFamily="49" charset="-128"/>
              </a:rPr>
              <a:t>　　</a:t>
            </a:r>
            <a:r>
              <a:rPr lang="ja-JP" altLang="en-US" sz="1000" b="1" dirty="0">
                <a:latin typeface="ＭＳ ゴシック" panose="020B0609070205080204" pitchFamily="49" charset="-128"/>
                <a:ea typeface="ＭＳ ゴシック" panose="020B0609070205080204" pitchFamily="49" charset="-128"/>
              </a:rPr>
              <a:t>・申請期間にかかる</a:t>
            </a:r>
            <a:endParaRPr lang="en-US" altLang="ja-JP" sz="1000" b="1" dirty="0">
              <a:latin typeface="ＭＳ ゴシック" panose="020B0609070205080204" pitchFamily="49" charset="-128"/>
              <a:ea typeface="ＭＳ ゴシック" panose="020B0609070205080204" pitchFamily="49" charset="-128"/>
            </a:endParaRPr>
          </a:p>
          <a:p>
            <a:pPr>
              <a:lnSpc>
                <a:spcPts val="1200"/>
              </a:lnSpc>
            </a:pPr>
            <a:r>
              <a:rPr lang="ja-JP" altLang="en-US" sz="1000" b="1" dirty="0">
                <a:latin typeface="ＭＳ ゴシック" panose="020B0609070205080204" pitchFamily="49" charset="-128"/>
                <a:ea typeface="ＭＳ ゴシック" panose="020B0609070205080204" pitchFamily="49" charset="-128"/>
              </a:rPr>
              <a:t>　　</a:t>
            </a:r>
            <a:r>
              <a:rPr lang="ja-JP" altLang="en-US" sz="1000" b="1">
                <a:latin typeface="ＭＳ ゴシック" panose="020B0609070205080204" pitchFamily="49" charset="-128"/>
                <a:ea typeface="ＭＳ ゴシック" panose="020B0609070205080204" pitchFamily="49" charset="-128"/>
              </a:rPr>
              <a:t>　出勤簿及び賃金</a:t>
            </a:r>
            <a:r>
              <a:rPr lang="ja-JP" altLang="en-US" sz="1000" b="1" dirty="0">
                <a:latin typeface="ＭＳ ゴシック" panose="020B0609070205080204" pitchFamily="49" charset="-128"/>
                <a:ea typeface="ＭＳ ゴシック" panose="020B0609070205080204" pitchFamily="49" charset="-128"/>
              </a:rPr>
              <a:t>台帳（写）　</a:t>
            </a:r>
            <a:endParaRPr lang="en-US" altLang="ja-JP" sz="1000" b="1" dirty="0">
              <a:latin typeface="ＭＳ ゴシック" panose="020B0609070205080204" pitchFamily="49" charset="-128"/>
              <a:ea typeface="ＭＳ ゴシック" panose="020B0609070205080204" pitchFamily="49" charset="-128"/>
            </a:endParaRPr>
          </a:p>
          <a:p>
            <a:pPr>
              <a:lnSpc>
                <a:spcPts val="1500"/>
              </a:lnSpc>
            </a:pPr>
            <a:endParaRPr lang="en-US" altLang="ja-JP" sz="1000" b="1" dirty="0">
              <a:latin typeface="ＭＳ ゴシック" panose="020B0609070205080204" pitchFamily="49" charset="-128"/>
              <a:ea typeface="ＭＳ ゴシック" panose="020B0609070205080204" pitchFamily="49" charset="-128"/>
            </a:endParaRPr>
          </a:p>
          <a:p>
            <a:pPr>
              <a:lnSpc>
                <a:spcPts val="1500"/>
              </a:lnSpc>
            </a:pPr>
            <a:r>
              <a:rPr lang="ja-JP" altLang="en-US" sz="1000" dirty="0">
                <a:latin typeface="ＭＳ ゴシック" panose="020B0609070205080204" pitchFamily="49" charset="-128"/>
                <a:ea typeface="ＭＳ ゴシック" panose="020B0609070205080204" pitchFamily="49" charset="-128"/>
              </a:rPr>
              <a:t>　</a:t>
            </a:r>
            <a:endParaRPr lang="en-US" altLang="ja-JP" sz="900" dirty="0">
              <a:latin typeface="ＭＳ ゴシック" panose="020B0609070205080204" pitchFamily="49" charset="-128"/>
              <a:ea typeface="ＭＳ ゴシック" panose="020B0609070205080204" pitchFamily="49" charset="-128"/>
            </a:endParaRPr>
          </a:p>
          <a:p>
            <a:endParaRPr lang="en-US" altLang="ja-JP" sz="900" dirty="0">
              <a:latin typeface="ＭＳ ゴシック" panose="020B0609070205080204" pitchFamily="49" charset="-128"/>
              <a:ea typeface="ＭＳ ゴシック" panose="020B0609070205080204" pitchFamily="49" charset="-128"/>
            </a:endParaRPr>
          </a:p>
        </p:txBody>
      </p:sp>
      <p:sp>
        <p:nvSpPr>
          <p:cNvPr id="97" name="テキスト ボックス 96"/>
          <p:cNvSpPr txBox="1"/>
          <p:nvPr/>
        </p:nvSpPr>
        <p:spPr>
          <a:xfrm>
            <a:off x="249968" y="733177"/>
            <a:ext cx="1423041" cy="430887"/>
          </a:xfrm>
          <a:prstGeom prst="rect">
            <a:avLst/>
          </a:prstGeom>
          <a:solidFill>
            <a:schemeClr val="bg1"/>
          </a:solidFill>
          <a:ln w="12700">
            <a:solidFill>
              <a:srgbClr val="FF0000"/>
            </a:solidFill>
          </a:ln>
        </p:spPr>
        <p:txBody>
          <a:bodyPr wrap="square" lIns="0" tIns="0" rIns="0" bIns="0" rtlCol="0">
            <a:spAutoFit/>
          </a:bodyPr>
          <a:lstStyle/>
          <a:p>
            <a:pPr algn="ctr"/>
            <a:r>
              <a:rPr lang="en-US" altLang="ja-JP" sz="2800" dirty="0">
                <a:solidFill>
                  <a:srgbClr val="FF0000"/>
                </a:solidFill>
              </a:rPr>
              <a:t>【</a:t>
            </a:r>
            <a:r>
              <a:rPr lang="ja-JP" altLang="en-US" sz="2800" dirty="0">
                <a:solidFill>
                  <a:srgbClr val="FF0000"/>
                </a:solidFill>
              </a:rPr>
              <a:t>記入例</a:t>
            </a:r>
            <a:r>
              <a:rPr lang="en-US" altLang="ja-JP" sz="2800" dirty="0">
                <a:solidFill>
                  <a:srgbClr val="FF0000"/>
                </a:solidFill>
              </a:rPr>
              <a:t>】</a:t>
            </a:r>
            <a:endParaRPr kumimoji="1" lang="ja-JP" altLang="en-US" sz="2800" dirty="0">
              <a:solidFill>
                <a:srgbClr val="FF0000"/>
              </a:solidFill>
            </a:endParaRPr>
          </a:p>
        </p:txBody>
      </p:sp>
      <p:grpSp>
        <p:nvGrpSpPr>
          <p:cNvPr id="98" name="グループ化 97"/>
          <p:cNvGrpSpPr/>
          <p:nvPr/>
        </p:nvGrpSpPr>
        <p:grpSpPr>
          <a:xfrm>
            <a:off x="313517" y="1460500"/>
            <a:ext cx="6971058" cy="6453675"/>
            <a:chOff x="313517" y="1460500"/>
            <a:chExt cx="6971058" cy="6453675"/>
          </a:xfrm>
        </p:grpSpPr>
        <p:grpSp>
          <p:nvGrpSpPr>
            <p:cNvPr id="99" name="グループ化 98"/>
            <p:cNvGrpSpPr/>
            <p:nvPr/>
          </p:nvGrpSpPr>
          <p:grpSpPr>
            <a:xfrm>
              <a:off x="323989" y="1460500"/>
              <a:ext cx="6912609" cy="2355114"/>
              <a:chOff x="323989" y="1619986"/>
              <a:chExt cx="6912609" cy="2355114"/>
            </a:xfrm>
          </p:grpSpPr>
          <p:sp>
            <p:nvSpPr>
              <p:cNvPr id="229" name="object 6"/>
              <p:cNvSpPr/>
              <p:nvPr/>
            </p:nvSpPr>
            <p:spPr>
              <a:xfrm>
                <a:off x="539509" y="3347972"/>
                <a:ext cx="814950" cy="36052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latin typeface="ＭＳ ゴシック" panose="020B0609070205080204" pitchFamily="49" charset="-128"/>
                    <a:ea typeface="ＭＳ ゴシック" panose="020B0609070205080204" pitchFamily="49" charset="-128"/>
                    <a:cs typeface="PMingLiU"/>
                  </a:rPr>
                  <a:t>電話番号</a:t>
                </a:r>
                <a:endParaRPr lang="en-US" altLang="ja-JP" sz="900" dirty="0">
                  <a:latin typeface="ＭＳ ゴシック" panose="020B0609070205080204" pitchFamily="49" charset="-128"/>
                  <a:ea typeface="ＭＳ ゴシック" panose="020B0609070205080204" pitchFamily="49" charset="-128"/>
                  <a:cs typeface="PMingLiU"/>
                </a:endParaRPr>
              </a:p>
              <a:p>
                <a:pPr algn="ctr"/>
                <a:r>
                  <a:rPr lang="ja-JP" altLang="en-US" sz="700" dirty="0">
                    <a:latin typeface="ＭＳ ゴシック" panose="020B0609070205080204" pitchFamily="49" charset="-128"/>
                    <a:ea typeface="ＭＳ ゴシック" panose="020B0609070205080204" pitchFamily="49" charset="-128"/>
                    <a:cs typeface="PMingLiU"/>
                  </a:rPr>
                  <a:t>（日中の連絡先）</a:t>
                </a:r>
              </a:p>
            </p:txBody>
          </p:sp>
          <p:sp>
            <p:nvSpPr>
              <p:cNvPr id="230" name="object 6"/>
              <p:cNvSpPr/>
              <p:nvPr/>
            </p:nvSpPr>
            <p:spPr>
              <a:xfrm>
                <a:off x="544053" y="2988132"/>
                <a:ext cx="810405" cy="359841"/>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住所</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231" name="object 6"/>
              <p:cNvSpPr/>
              <p:nvPr/>
            </p:nvSpPr>
            <p:spPr>
              <a:xfrm>
                <a:off x="544966" y="2372915"/>
                <a:ext cx="810405" cy="61507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氏</a:t>
                </a:r>
                <a:r>
                  <a:rPr lang="ja-JP" altLang="en-US" sz="900" spc="-225" dirty="0">
                    <a:solidFill>
                      <a:srgbClr val="231F20"/>
                    </a:solidFill>
                    <a:latin typeface="ＭＳ ゴシック" panose="020B0609070205080204" pitchFamily="49" charset="-128"/>
                    <a:ea typeface="ＭＳ ゴシック" panose="020B0609070205080204" pitchFamily="49" charset="-128"/>
                    <a:cs typeface="PMingLiU"/>
                  </a:rPr>
                  <a:t>名</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232" name="object 6"/>
              <p:cNvSpPr/>
              <p:nvPr/>
            </p:nvSpPr>
            <p:spPr>
              <a:xfrm>
                <a:off x="544966" y="1632197"/>
                <a:ext cx="810405" cy="743795"/>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被保険者の</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233" name="object 5"/>
              <p:cNvSpPr/>
              <p:nvPr/>
            </p:nvSpPr>
            <p:spPr>
              <a:xfrm>
                <a:off x="1331975" y="1619986"/>
                <a:ext cx="1750542" cy="216536"/>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記号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234" name="object 17"/>
              <p:cNvSpPr/>
              <p:nvPr/>
            </p:nvSpPr>
            <p:spPr>
              <a:xfrm>
                <a:off x="323989" y="1619998"/>
                <a:ext cx="231245" cy="2355101"/>
              </a:xfrm>
              <a:custGeom>
                <a:avLst/>
                <a:gdLst/>
                <a:ahLst/>
                <a:cxnLst/>
                <a:rect l="l" t="t" r="r" b="b"/>
                <a:pathLst>
                  <a:path w="216534" h="2088514">
                    <a:moveTo>
                      <a:pt x="216001" y="0"/>
                    </a:moveTo>
                    <a:lnTo>
                      <a:pt x="36004" y="0"/>
                    </a:lnTo>
                    <a:lnTo>
                      <a:pt x="22025" y="2839"/>
                    </a:lnTo>
                    <a:lnTo>
                      <a:pt x="10577" y="10571"/>
                    </a:lnTo>
                    <a:lnTo>
                      <a:pt x="2841" y="22015"/>
                    </a:lnTo>
                    <a:lnTo>
                      <a:pt x="0" y="35991"/>
                    </a:lnTo>
                    <a:lnTo>
                      <a:pt x="0" y="2052002"/>
                    </a:lnTo>
                    <a:lnTo>
                      <a:pt x="2841" y="2065979"/>
                    </a:lnTo>
                    <a:lnTo>
                      <a:pt x="10577" y="2077423"/>
                    </a:lnTo>
                    <a:lnTo>
                      <a:pt x="22025" y="2085154"/>
                    </a:lnTo>
                    <a:lnTo>
                      <a:pt x="36004" y="2087994"/>
                    </a:lnTo>
                    <a:lnTo>
                      <a:pt x="216001" y="2087994"/>
                    </a:lnTo>
                    <a:lnTo>
                      <a:pt x="216001" y="0"/>
                    </a:lnTo>
                    <a:close/>
                  </a:path>
                </a:pathLst>
              </a:custGeom>
              <a:solidFill>
                <a:srgbClr val="6D6E71"/>
              </a:solidFill>
            </p:spPr>
            <p:txBody>
              <a:bodyPr vert="eaVert" wrap="square" lIns="0" tIns="72000" rIns="0" bIns="0" rtlCol="0" anchor="ctr" anchorCtr="0"/>
              <a:lstStyle/>
              <a:p>
                <a:pPr algn="ctr"/>
                <a:r>
                  <a:rPr lang="ja-JP" altLang="en-US" sz="1000" b="1" dirty="0">
                    <a:solidFill>
                      <a:schemeClr val="bg1"/>
                    </a:solidFill>
                  </a:rPr>
                  <a:t>被保険者（申請者）情報</a:t>
                </a:r>
              </a:p>
            </p:txBody>
          </p:sp>
          <p:sp>
            <p:nvSpPr>
              <p:cNvPr id="283" name="object 22"/>
              <p:cNvSpPr/>
              <p:nvPr/>
            </p:nvSpPr>
            <p:spPr>
              <a:xfrm>
                <a:off x="539991" y="2375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84" name="object 23"/>
              <p:cNvSpPr/>
              <p:nvPr/>
            </p:nvSpPr>
            <p:spPr>
              <a:xfrm>
                <a:off x="539991" y="2987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85" name="object 25"/>
              <p:cNvSpPr/>
              <p:nvPr/>
            </p:nvSpPr>
            <p:spPr>
              <a:xfrm flipV="1">
                <a:off x="1332001" y="2510270"/>
                <a:ext cx="3208249" cy="45719"/>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86" name="object 66"/>
              <p:cNvSpPr txBox="1"/>
              <p:nvPr/>
            </p:nvSpPr>
            <p:spPr>
              <a:xfrm>
                <a:off x="1311732" y="2413101"/>
                <a:ext cx="666318" cy="107722"/>
              </a:xfrm>
              <a:prstGeom prst="rect">
                <a:avLst/>
              </a:prstGeom>
            </p:spPr>
            <p:txBody>
              <a:bodyPr vert="horz" wrap="square" lIns="0" tIns="0" rIns="0" bIns="0" rtlCol="0">
                <a:spAutoFit/>
              </a:bodyPr>
              <a:lstStyle/>
              <a:p>
                <a:pPr marL="12700">
                  <a:lnSpc>
                    <a:spcPct val="100000"/>
                  </a:lnSpc>
                </a:pPr>
                <a:r>
                  <a:rPr sz="700" spc="-50" dirty="0">
                    <a:solidFill>
                      <a:srgbClr val="231F20"/>
                    </a:solidFill>
                    <a:latin typeface="ＭＳ ゴシック" panose="020B0609070205080204" pitchFamily="49" charset="-128"/>
                    <a:ea typeface="ＭＳ ゴシック" panose="020B0609070205080204" pitchFamily="49" charset="-128"/>
                    <a:cs typeface="Meiryo UI"/>
                  </a:rPr>
                  <a:t>（</a:t>
                </a:r>
                <a:r>
                  <a:rPr sz="700" spc="120" dirty="0">
                    <a:solidFill>
                      <a:srgbClr val="231F20"/>
                    </a:solidFill>
                    <a:latin typeface="ＭＳ ゴシック" panose="020B0609070205080204" pitchFamily="49" charset="-128"/>
                    <a:ea typeface="ＭＳ ゴシック" panose="020B0609070205080204" pitchFamily="49" charset="-128"/>
                    <a:cs typeface="Meiryo UI"/>
                  </a:rPr>
                  <a:t>フ</a:t>
                </a:r>
                <a:r>
                  <a:rPr sz="700" spc="65" dirty="0">
                    <a:solidFill>
                      <a:srgbClr val="231F20"/>
                    </a:solidFill>
                    <a:latin typeface="ＭＳ ゴシック" panose="020B0609070205080204" pitchFamily="49" charset="-128"/>
                    <a:ea typeface="ＭＳ ゴシック" panose="020B0609070205080204" pitchFamily="49" charset="-128"/>
                    <a:cs typeface="Meiryo UI"/>
                  </a:rPr>
                  <a:t>リ</a:t>
                </a:r>
                <a:r>
                  <a:rPr sz="700" spc="215" dirty="0">
                    <a:solidFill>
                      <a:srgbClr val="231F20"/>
                    </a:solidFill>
                    <a:latin typeface="ＭＳ ゴシック" panose="020B0609070205080204" pitchFamily="49" charset="-128"/>
                    <a:ea typeface="ＭＳ ゴシック" panose="020B0609070205080204" pitchFamily="49" charset="-128"/>
                    <a:cs typeface="Meiryo UI"/>
                  </a:rPr>
                  <a:t>ガ</a:t>
                </a:r>
                <a:r>
                  <a:rPr sz="700" spc="100" dirty="0">
                    <a:solidFill>
                      <a:srgbClr val="231F20"/>
                    </a:solidFill>
                    <a:latin typeface="ＭＳ ゴシック" panose="020B0609070205080204" pitchFamily="49" charset="-128"/>
                    <a:ea typeface="ＭＳ ゴシック" panose="020B0609070205080204" pitchFamily="49" charset="-128"/>
                    <a:cs typeface="Meiryo UI"/>
                  </a:rPr>
                  <a:t>ナ</a:t>
                </a:r>
                <a:r>
                  <a:rPr sz="700" dirty="0">
                    <a:solidFill>
                      <a:srgbClr val="231F20"/>
                    </a:solidFill>
                    <a:latin typeface="ＭＳ ゴシック" panose="020B0609070205080204" pitchFamily="49" charset="-128"/>
                    <a:ea typeface="ＭＳ ゴシック" panose="020B0609070205080204" pitchFamily="49" charset="-128"/>
                    <a:cs typeface="Meiryo UI"/>
                  </a:rPr>
                  <a:t>）</a:t>
                </a:r>
                <a:endParaRPr sz="700" dirty="0">
                  <a:latin typeface="ＭＳ ゴシック" panose="020B0609070205080204" pitchFamily="49" charset="-128"/>
                  <a:ea typeface="ＭＳ ゴシック" panose="020B0609070205080204" pitchFamily="49" charset="-128"/>
                  <a:cs typeface="Meiryo UI"/>
                </a:endParaRPr>
              </a:p>
            </p:txBody>
          </p:sp>
          <p:sp>
            <p:nvSpPr>
              <p:cNvPr id="287" name="object 72"/>
              <p:cNvSpPr txBox="1"/>
              <p:nvPr/>
            </p:nvSpPr>
            <p:spPr>
              <a:xfrm>
                <a:off x="5193600" y="1890549"/>
                <a:ext cx="389255" cy="369332"/>
              </a:xfrm>
              <a:prstGeom prst="rect">
                <a:avLst/>
              </a:prstGeom>
            </p:spPr>
            <p:txBody>
              <a:bodyPr vert="horz" wrap="square" lIns="0" tIns="0" rIns="0" bIns="0" rtlCol="0" anchor="ctr" anchorCtr="0">
                <a:spAutoFit/>
              </a:bodyPr>
              <a:lstStyle/>
              <a:p>
                <a:pPr marL="12700">
                  <a:lnSpc>
                    <a:spcPct val="150000"/>
                  </a:lnSpc>
                </a:pPr>
                <a:r>
                  <a:rPr sz="800" dirty="0">
                    <a:solidFill>
                      <a:srgbClr val="231F20"/>
                    </a:solidFill>
                    <a:latin typeface="ＭＳ ゴシック" panose="020B0609070205080204" pitchFamily="49" charset="-128"/>
                    <a:ea typeface="ＭＳ ゴシック" panose="020B0609070205080204" pitchFamily="49" charset="-128"/>
                    <a:cs typeface="Meiryo UI"/>
                  </a:rPr>
                  <a:t>□</a:t>
                </a:r>
                <a:r>
                  <a:rPr sz="800" spc="-135"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昭和</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 平成</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288" name="object 131"/>
              <p:cNvSpPr txBox="1"/>
              <p:nvPr/>
            </p:nvSpPr>
            <p:spPr>
              <a:xfrm>
                <a:off x="1399551" y="3460254"/>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latin typeface="ＭＳ ゴシック" panose="020B0609070205080204" pitchFamily="49" charset="-128"/>
                  <a:ea typeface="ＭＳ ゴシック" panose="020B0609070205080204" pitchFamily="49" charset="-128"/>
                  <a:cs typeface="Meiryo UI"/>
                </a:endParaRPr>
              </a:p>
            </p:txBody>
          </p:sp>
          <p:sp>
            <p:nvSpPr>
              <p:cNvPr id="289" name="object 141"/>
              <p:cNvSpPr/>
              <p:nvPr/>
            </p:nvSpPr>
            <p:spPr>
              <a:xfrm>
                <a:off x="1331975" y="3347973"/>
                <a:ext cx="2250440" cy="362585"/>
              </a:xfrm>
              <a:custGeom>
                <a:avLst/>
                <a:gdLst/>
                <a:ahLst/>
                <a:cxnLst/>
                <a:rect l="l" t="t" r="r" b="b"/>
                <a:pathLst>
                  <a:path w="2250440" h="362585">
                    <a:moveTo>
                      <a:pt x="0" y="0"/>
                    </a:moveTo>
                    <a:lnTo>
                      <a:pt x="2250008" y="0"/>
                    </a:lnTo>
                    <a:lnTo>
                      <a:pt x="2250008" y="362534"/>
                    </a:lnTo>
                  </a:path>
                </a:pathLst>
              </a:custGeom>
              <a:ln w="5397">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pic>
            <p:nvPicPr>
              <p:cNvPr id="29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59108" y="1935549"/>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92" name="object 5"/>
              <p:cNvSpPr/>
              <p:nvPr/>
            </p:nvSpPr>
            <p:spPr>
              <a:xfrm>
                <a:off x="3082517" y="1632198"/>
                <a:ext cx="2010994" cy="204324"/>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pPr marL="12700">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番号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293" name="object 5"/>
              <p:cNvSpPr/>
              <p:nvPr/>
            </p:nvSpPr>
            <p:spPr>
              <a:xfrm>
                <a:off x="5093510" y="1626092"/>
                <a:ext cx="2143087" cy="210430"/>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72000" tIns="0" rIns="0" bIns="0" rtlCol="0" anchor="ctr" anchorCtr="0"/>
              <a:lstStyle/>
              <a:p>
                <a:pPr marL="12700"/>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生　年　月　日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294" name="object 18"/>
              <p:cNvSpPr/>
              <p:nvPr/>
            </p:nvSpPr>
            <p:spPr>
              <a:xfrm>
                <a:off x="323989" y="1619986"/>
                <a:ext cx="6912609" cy="2355114"/>
              </a:xfrm>
              <a:custGeom>
                <a:avLst/>
                <a:gdLst/>
                <a:ahLst/>
                <a:cxnLst/>
                <a:rect l="l" t="t" r="r" b="b"/>
                <a:pathLst>
                  <a:path w="6912609" h="2088514">
                    <a:moveTo>
                      <a:pt x="6912000" y="2052002"/>
                    </a:moveTo>
                    <a:lnTo>
                      <a:pt x="6909160" y="2065979"/>
                    </a:lnTo>
                    <a:lnTo>
                      <a:pt x="6901427" y="2077423"/>
                    </a:lnTo>
                    <a:lnTo>
                      <a:pt x="6889979" y="2085154"/>
                    </a:lnTo>
                    <a:lnTo>
                      <a:pt x="6875995" y="2087994"/>
                    </a:lnTo>
                    <a:lnTo>
                      <a:pt x="36004" y="2087994"/>
                    </a:lnTo>
                    <a:lnTo>
                      <a:pt x="22020" y="2085154"/>
                    </a:lnTo>
                    <a:lnTo>
                      <a:pt x="10572" y="2077423"/>
                    </a:lnTo>
                    <a:lnTo>
                      <a:pt x="2839" y="2065979"/>
                    </a:lnTo>
                    <a:lnTo>
                      <a:pt x="0" y="2052002"/>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2052002"/>
                    </a:lnTo>
                    <a:close/>
                  </a:path>
                </a:pathLst>
              </a:custGeom>
              <a:ln w="28803">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95" name="object 27"/>
              <p:cNvSpPr/>
              <p:nvPr/>
            </p:nvSpPr>
            <p:spPr>
              <a:xfrm>
                <a:off x="5093995" y="1619999"/>
                <a:ext cx="0" cy="756285"/>
              </a:xfrm>
              <a:custGeom>
                <a:avLst/>
                <a:gdLst/>
                <a:ahLst/>
                <a:cxnLst/>
                <a:rect l="l" t="t" r="r" b="b"/>
                <a:pathLst>
                  <a:path h="756285">
                    <a:moveTo>
                      <a:pt x="0" y="0"/>
                    </a:moveTo>
                    <a:lnTo>
                      <a:pt x="0" y="756005"/>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96" name="object 23"/>
              <p:cNvSpPr/>
              <p:nvPr/>
            </p:nvSpPr>
            <p:spPr>
              <a:xfrm>
                <a:off x="539991" y="3717925"/>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pic>
            <p:nvPicPr>
              <p:cNvPr id="29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1186" y="1937133"/>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100" name="object 5"/>
            <p:cNvSpPr/>
            <p:nvPr/>
          </p:nvSpPr>
          <p:spPr>
            <a:xfrm>
              <a:off x="5084477" y="2236468"/>
              <a:ext cx="2141649" cy="160035"/>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72000" tIns="0" rIns="0" bIns="0" rtlCol="0" anchor="ctr" anchorCtr="0"/>
            <a:lstStyle/>
            <a:p>
              <a:pPr marL="12700"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事　業　所　名</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01" name="object 27"/>
            <p:cNvSpPr/>
            <p:nvPr/>
          </p:nvSpPr>
          <p:spPr>
            <a:xfrm>
              <a:off x="5093995" y="2077871"/>
              <a:ext cx="0" cy="756285"/>
            </a:xfrm>
            <a:custGeom>
              <a:avLst/>
              <a:gdLst/>
              <a:ahLst/>
              <a:cxnLst/>
              <a:rect l="l" t="t" r="r" b="b"/>
              <a:pathLst>
                <a:path h="756285">
                  <a:moveTo>
                    <a:pt x="0" y="0"/>
                  </a:moveTo>
                  <a:lnTo>
                    <a:pt x="0" y="756005"/>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02" name="object 133"/>
            <p:cNvSpPr txBox="1"/>
            <p:nvPr/>
          </p:nvSpPr>
          <p:spPr>
            <a:xfrm>
              <a:off x="1350507" y="2842891"/>
              <a:ext cx="1632805"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04" name="object 78"/>
            <p:cNvSpPr txBox="1"/>
            <p:nvPr/>
          </p:nvSpPr>
          <p:spPr>
            <a:xfrm>
              <a:off x="5759450" y="1841500"/>
              <a:ext cx="1335334" cy="221628"/>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grpSp>
          <p:nvGrpSpPr>
            <p:cNvPr id="105" name="グループ化 104"/>
            <p:cNvGrpSpPr/>
            <p:nvPr/>
          </p:nvGrpSpPr>
          <p:grpSpPr>
            <a:xfrm>
              <a:off x="313517" y="6077666"/>
              <a:ext cx="6971058" cy="1836509"/>
              <a:chOff x="323507" y="3924528"/>
              <a:chExt cx="6912599" cy="1836509"/>
            </a:xfrm>
          </p:grpSpPr>
          <p:sp>
            <p:nvSpPr>
              <p:cNvPr id="197" name="object 2"/>
              <p:cNvSpPr/>
              <p:nvPr/>
            </p:nvSpPr>
            <p:spPr>
              <a:xfrm>
                <a:off x="539507" y="4979833"/>
                <a:ext cx="792365" cy="781115"/>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口座名義</a:t>
                </a:r>
              </a:p>
            </p:txBody>
          </p:sp>
          <p:sp>
            <p:nvSpPr>
              <p:cNvPr id="200" name="object 2"/>
              <p:cNvSpPr/>
              <p:nvPr/>
            </p:nvSpPr>
            <p:spPr>
              <a:xfrm>
                <a:off x="528755" y="3934930"/>
                <a:ext cx="792365" cy="611975"/>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金融機関</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名称</a:t>
                </a:r>
                <a:endParaRPr sz="900" dirty="0"/>
              </a:p>
            </p:txBody>
          </p:sp>
          <p:sp>
            <p:nvSpPr>
              <p:cNvPr id="201" name="object 3"/>
              <p:cNvSpPr/>
              <p:nvPr/>
            </p:nvSpPr>
            <p:spPr>
              <a:xfrm>
                <a:off x="5507524" y="4968557"/>
                <a:ext cx="648334" cy="792480"/>
              </a:xfrm>
              <a:custGeom>
                <a:avLst/>
                <a:gdLst/>
                <a:ahLst/>
                <a:cxnLst/>
                <a:rect l="l" t="t" r="r" b="b"/>
                <a:pathLst>
                  <a:path w="648335" h="792479">
                    <a:moveTo>
                      <a:pt x="0" y="792010"/>
                    </a:moveTo>
                    <a:lnTo>
                      <a:pt x="647992" y="792010"/>
                    </a:lnTo>
                    <a:lnTo>
                      <a:pt x="647992" y="0"/>
                    </a:lnTo>
                    <a:lnTo>
                      <a:pt x="0" y="0"/>
                    </a:lnTo>
                    <a:lnTo>
                      <a:pt x="0" y="79201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口座名義</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の区分</a:t>
                </a:r>
              </a:p>
            </p:txBody>
          </p:sp>
          <p:sp>
            <p:nvSpPr>
              <p:cNvPr id="202" name="object 9"/>
              <p:cNvSpPr/>
              <p:nvPr/>
            </p:nvSpPr>
            <p:spPr>
              <a:xfrm>
                <a:off x="2915509" y="4536528"/>
                <a:ext cx="792479" cy="432434"/>
              </a:xfrm>
              <a:custGeom>
                <a:avLst/>
                <a:gdLst/>
                <a:ahLst/>
                <a:cxnLst/>
                <a:rect l="l" t="t" r="r" b="b"/>
                <a:pathLst>
                  <a:path w="792479" h="432435">
                    <a:moveTo>
                      <a:pt x="0" y="432003"/>
                    </a:moveTo>
                    <a:lnTo>
                      <a:pt x="791997" y="432003"/>
                    </a:lnTo>
                    <a:lnTo>
                      <a:pt x="791997" y="0"/>
                    </a:lnTo>
                    <a:lnTo>
                      <a:pt x="0" y="0"/>
                    </a:lnTo>
                    <a:lnTo>
                      <a:pt x="0" y="432003"/>
                    </a:lnTo>
                    <a:close/>
                  </a:path>
                </a:pathLst>
              </a:custGeom>
              <a:solidFill>
                <a:schemeClr val="bg1">
                  <a:lumMod val="75000"/>
                </a:schemeClr>
              </a:solidFill>
            </p:spPr>
            <p:txBody>
              <a:bodyPr wrap="square" lIns="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cs typeface="Meiryo UI"/>
                  </a:rPr>
                  <a:t>口座番号</a:t>
                </a:r>
              </a:p>
            </p:txBody>
          </p:sp>
          <p:sp>
            <p:nvSpPr>
              <p:cNvPr id="203" name="object 28"/>
              <p:cNvSpPr/>
              <p:nvPr/>
            </p:nvSpPr>
            <p:spPr>
              <a:xfrm>
                <a:off x="343026" y="3924541"/>
                <a:ext cx="196481" cy="1836420"/>
              </a:xfrm>
              <a:custGeom>
                <a:avLst/>
                <a:gdLst/>
                <a:ahLst/>
                <a:cxnLst/>
                <a:rect l="l" t="t" r="r" b="b"/>
                <a:pathLst>
                  <a:path w="216534" h="1836420">
                    <a:moveTo>
                      <a:pt x="216001" y="0"/>
                    </a:moveTo>
                    <a:lnTo>
                      <a:pt x="36004" y="0"/>
                    </a:lnTo>
                    <a:lnTo>
                      <a:pt x="22025" y="2839"/>
                    </a:lnTo>
                    <a:lnTo>
                      <a:pt x="10577" y="10571"/>
                    </a:lnTo>
                    <a:lnTo>
                      <a:pt x="2841" y="22015"/>
                    </a:lnTo>
                    <a:lnTo>
                      <a:pt x="0" y="35991"/>
                    </a:lnTo>
                    <a:lnTo>
                      <a:pt x="0" y="1800021"/>
                    </a:lnTo>
                    <a:lnTo>
                      <a:pt x="2841" y="1814005"/>
                    </a:lnTo>
                    <a:lnTo>
                      <a:pt x="10577" y="1825453"/>
                    </a:lnTo>
                    <a:lnTo>
                      <a:pt x="22025" y="1833186"/>
                    </a:lnTo>
                    <a:lnTo>
                      <a:pt x="36004" y="1836026"/>
                    </a:lnTo>
                    <a:lnTo>
                      <a:pt x="216001" y="1836026"/>
                    </a:lnTo>
                    <a:lnTo>
                      <a:pt x="216001" y="0"/>
                    </a:lnTo>
                    <a:close/>
                  </a:path>
                </a:pathLst>
              </a:custGeom>
              <a:solidFill>
                <a:srgbClr val="727275"/>
              </a:solidFill>
            </p:spPr>
            <p:txBody>
              <a:bodyPr vert="eaVert" wrap="square" lIns="0" tIns="72000" rIns="0" bIns="0" rtlCol="0" anchor="ctr" anchorCtr="0"/>
              <a:lstStyle/>
              <a:p>
                <a:r>
                  <a:rPr lang="ja-JP" altLang="en-US" sz="900" b="1" dirty="0">
                    <a:solidFill>
                      <a:schemeClr val="bg1"/>
                    </a:solidFill>
                  </a:rPr>
                  <a:t>振込指定口座</a:t>
                </a:r>
                <a:r>
                  <a:rPr lang="ja-JP" altLang="en-US" sz="700" b="1" dirty="0">
                    <a:solidFill>
                      <a:schemeClr val="bg1"/>
                    </a:solidFill>
                  </a:rPr>
                  <a:t>（委任の場合は事業主口座</a:t>
                </a:r>
                <a:r>
                  <a:rPr lang="ja-JP" altLang="en-US" sz="1000" b="1" dirty="0">
                    <a:solidFill>
                      <a:schemeClr val="bg1"/>
                    </a:solidFill>
                  </a:rPr>
                  <a:t>）</a:t>
                </a:r>
              </a:p>
            </p:txBody>
          </p:sp>
          <p:sp>
            <p:nvSpPr>
              <p:cNvPr id="204" name="object 29"/>
              <p:cNvSpPr/>
              <p:nvPr/>
            </p:nvSpPr>
            <p:spPr>
              <a:xfrm>
                <a:off x="323507" y="3924528"/>
                <a:ext cx="6912599" cy="1836420"/>
              </a:xfrm>
              <a:custGeom>
                <a:avLst/>
                <a:gdLst/>
                <a:ahLst/>
                <a:cxnLst/>
                <a:rect l="l" t="t" r="r" b="b"/>
                <a:pathLst>
                  <a:path w="6912609" h="1836420">
                    <a:moveTo>
                      <a:pt x="6912013" y="1800034"/>
                    </a:moveTo>
                    <a:lnTo>
                      <a:pt x="6909173" y="1814018"/>
                    </a:lnTo>
                    <a:lnTo>
                      <a:pt x="6901438" y="1825466"/>
                    </a:lnTo>
                    <a:lnTo>
                      <a:pt x="6889987" y="1833199"/>
                    </a:lnTo>
                    <a:lnTo>
                      <a:pt x="6875995" y="1836038"/>
                    </a:lnTo>
                    <a:lnTo>
                      <a:pt x="35991" y="1836038"/>
                    </a:lnTo>
                    <a:lnTo>
                      <a:pt x="22015" y="1833199"/>
                    </a:lnTo>
                    <a:lnTo>
                      <a:pt x="10571" y="1825466"/>
                    </a:lnTo>
                    <a:lnTo>
                      <a:pt x="2839" y="1814018"/>
                    </a:lnTo>
                    <a:lnTo>
                      <a:pt x="0" y="1800034"/>
                    </a:lnTo>
                    <a:lnTo>
                      <a:pt x="0" y="36004"/>
                    </a:lnTo>
                    <a:lnTo>
                      <a:pt x="2839" y="22025"/>
                    </a:lnTo>
                    <a:lnTo>
                      <a:pt x="10571" y="10577"/>
                    </a:lnTo>
                    <a:lnTo>
                      <a:pt x="22015" y="2841"/>
                    </a:lnTo>
                    <a:lnTo>
                      <a:pt x="35991" y="0"/>
                    </a:lnTo>
                    <a:lnTo>
                      <a:pt x="6875995" y="0"/>
                    </a:lnTo>
                    <a:lnTo>
                      <a:pt x="6889987" y="2841"/>
                    </a:lnTo>
                    <a:lnTo>
                      <a:pt x="6901438" y="10577"/>
                    </a:lnTo>
                    <a:lnTo>
                      <a:pt x="6909173" y="22025"/>
                    </a:lnTo>
                    <a:lnTo>
                      <a:pt x="6912013" y="36004"/>
                    </a:lnTo>
                    <a:lnTo>
                      <a:pt x="6912013" y="1800034"/>
                    </a:lnTo>
                    <a:close/>
                  </a:path>
                </a:pathLst>
              </a:custGeom>
              <a:ln w="28803">
                <a:solidFill>
                  <a:srgbClr val="221915"/>
                </a:solidFill>
              </a:ln>
            </p:spPr>
            <p:txBody>
              <a:bodyPr wrap="square" lIns="0" tIns="0" rIns="0" bIns="0" rtlCol="0"/>
              <a:lstStyle/>
              <a:p>
                <a:endParaRPr/>
              </a:p>
            </p:txBody>
          </p:sp>
          <p:sp>
            <p:nvSpPr>
              <p:cNvPr id="205" name="object 41"/>
              <p:cNvSpPr/>
              <p:nvPr/>
            </p:nvSpPr>
            <p:spPr>
              <a:xfrm>
                <a:off x="1475509" y="4626533"/>
                <a:ext cx="216535" cy="252095"/>
              </a:xfrm>
              <a:custGeom>
                <a:avLst/>
                <a:gdLst/>
                <a:ahLst/>
                <a:cxnLst/>
                <a:rect l="l" t="t" r="r" b="b"/>
                <a:pathLst>
                  <a:path w="216535" h="252095">
                    <a:moveTo>
                      <a:pt x="216001" y="252018"/>
                    </a:moveTo>
                    <a:lnTo>
                      <a:pt x="0" y="252018"/>
                    </a:lnTo>
                    <a:lnTo>
                      <a:pt x="0" y="0"/>
                    </a:lnTo>
                    <a:lnTo>
                      <a:pt x="216001" y="0"/>
                    </a:lnTo>
                    <a:lnTo>
                      <a:pt x="216001" y="252018"/>
                    </a:lnTo>
                    <a:close/>
                  </a:path>
                </a:pathLst>
              </a:custGeom>
              <a:ln w="5397">
                <a:solidFill>
                  <a:srgbClr val="221915"/>
                </a:solidFill>
              </a:ln>
            </p:spPr>
            <p:txBody>
              <a:bodyPr wrap="square" lIns="0" tIns="0" rIns="0" bIns="0" rtlCol="0"/>
              <a:lstStyle/>
              <a:p>
                <a:endParaRPr/>
              </a:p>
            </p:txBody>
          </p:sp>
          <p:sp>
            <p:nvSpPr>
              <p:cNvPr id="206" name="object 51"/>
              <p:cNvSpPr/>
              <p:nvPr/>
            </p:nvSpPr>
            <p:spPr>
              <a:xfrm>
                <a:off x="6299508" y="5238546"/>
                <a:ext cx="216535" cy="252095"/>
              </a:xfrm>
              <a:custGeom>
                <a:avLst/>
                <a:gdLst/>
                <a:ahLst/>
                <a:cxnLst/>
                <a:rect l="l" t="t" r="r" b="b"/>
                <a:pathLst>
                  <a:path w="216534" h="252095">
                    <a:moveTo>
                      <a:pt x="216001" y="252031"/>
                    </a:moveTo>
                    <a:lnTo>
                      <a:pt x="0" y="252031"/>
                    </a:lnTo>
                    <a:lnTo>
                      <a:pt x="0" y="0"/>
                    </a:lnTo>
                    <a:lnTo>
                      <a:pt x="216001" y="0"/>
                    </a:lnTo>
                    <a:lnTo>
                      <a:pt x="216001" y="252031"/>
                    </a:lnTo>
                    <a:close/>
                  </a:path>
                </a:pathLst>
              </a:custGeom>
              <a:ln w="5397">
                <a:solidFill>
                  <a:srgbClr val="221915"/>
                </a:solidFill>
              </a:ln>
            </p:spPr>
            <p:txBody>
              <a:bodyPr wrap="square" lIns="0" tIns="0" rIns="0" bIns="0" rtlCol="0"/>
              <a:lstStyle/>
              <a:p>
                <a:endParaRPr/>
              </a:p>
            </p:txBody>
          </p:sp>
          <p:sp>
            <p:nvSpPr>
              <p:cNvPr id="207" name="object 54"/>
              <p:cNvSpPr/>
              <p:nvPr/>
            </p:nvSpPr>
            <p:spPr>
              <a:xfrm>
                <a:off x="2915508" y="4536516"/>
                <a:ext cx="0" cy="432434"/>
              </a:xfrm>
              <a:custGeom>
                <a:avLst/>
                <a:gdLst/>
                <a:ahLst/>
                <a:cxnLst/>
                <a:rect l="l" t="t" r="r" b="b"/>
                <a:pathLst>
                  <a:path h="432435">
                    <a:moveTo>
                      <a:pt x="0" y="432003"/>
                    </a:moveTo>
                    <a:lnTo>
                      <a:pt x="0" y="0"/>
                    </a:lnTo>
                  </a:path>
                </a:pathLst>
              </a:custGeom>
              <a:ln w="16205">
                <a:solidFill>
                  <a:srgbClr val="221915"/>
                </a:solidFill>
              </a:ln>
            </p:spPr>
            <p:txBody>
              <a:bodyPr wrap="square" lIns="0" tIns="0" rIns="0" bIns="0" rtlCol="0"/>
              <a:lstStyle/>
              <a:p>
                <a:endParaRPr/>
              </a:p>
            </p:txBody>
          </p:sp>
          <p:sp>
            <p:nvSpPr>
              <p:cNvPr id="212" name="object 55"/>
              <p:cNvSpPr/>
              <p:nvPr/>
            </p:nvSpPr>
            <p:spPr>
              <a:xfrm>
                <a:off x="5507499" y="4968544"/>
                <a:ext cx="0" cy="792480"/>
              </a:xfrm>
              <a:custGeom>
                <a:avLst/>
                <a:gdLst/>
                <a:ahLst/>
                <a:cxnLst/>
                <a:rect l="l" t="t" r="r" b="b"/>
                <a:pathLst>
                  <a:path h="792479">
                    <a:moveTo>
                      <a:pt x="0" y="792010"/>
                    </a:moveTo>
                    <a:lnTo>
                      <a:pt x="0" y="0"/>
                    </a:lnTo>
                  </a:path>
                </a:pathLst>
              </a:custGeom>
              <a:ln w="16205">
                <a:solidFill>
                  <a:srgbClr val="221915"/>
                </a:solidFill>
              </a:ln>
            </p:spPr>
            <p:txBody>
              <a:bodyPr wrap="square" lIns="0" tIns="0" rIns="0" bIns="0" rtlCol="0"/>
              <a:lstStyle/>
              <a:p>
                <a:endParaRPr/>
              </a:p>
            </p:txBody>
          </p:sp>
          <p:sp>
            <p:nvSpPr>
              <p:cNvPr id="213" name="object 56"/>
              <p:cNvSpPr/>
              <p:nvPr/>
            </p:nvSpPr>
            <p:spPr>
              <a:xfrm>
                <a:off x="5507537" y="4536528"/>
                <a:ext cx="0" cy="432434"/>
              </a:xfrm>
              <a:custGeom>
                <a:avLst/>
                <a:gdLst/>
                <a:ahLst/>
                <a:cxnLst/>
                <a:rect l="l" t="t" r="r" b="b"/>
                <a:pathLst>
                  <a:path h="432435">
                    <a:moveTo>
                      <a:pt x="0" y="0"/>
                    </a:moveTo>
                    <a:lnTo>
                      <a:pt x="0" y="432003"/>
                    </a:lnTo>
                  </a:path>
                </a:pathLst>
              </a:custGeom>
              <a:ln w="5397">
                <a:solidFill>
                  <a:srgbClr val="221915"/>
                </a:solidFill>
                <a:prstDash val="dash"/>
              </a:ln>
            </p:spPr>
            <p:txBody>
              <a:bodyPr wrap="square" lIns="0" tIns="0" rIns="0" bIns="0" rtlCol="0"/>
              <a:lstStyle/>
              <a:p>
                <a:endParaRPr/>
              </a:p>
            </p:txBody>
          </p:sp>
          <p:sp>
            <p:nvSpPr>
              <p:cNvPr id="214" name="object 119"/>
              <p:cNvSpPr/>
              <p:nvPr/>
            </p:nvSpPr>
            <p:spPr>
              <a:xfrm>
                <a:off x="3409589" y="4347408"/>
                <a:ext cx="453406" cy="118248"/>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その他</a:t>
                </a:r>
                <a:endParaRPr sz="700" dirty="0">
                  <a:latin typeface="ＭＳ ゴシック" panose="020B0609070205080204" pitchFamily="49" charset="-128"/>
                  <a:ea typeface="ＭＳ ゴシック" panose="020B0609070205080204" pitchFamily="49" charset="-128"/>
                </a:endParaRPr>
              </a:p>
            </p:txBody>
          </p:sp>
          <p:sp>
            <p:nvSpPr>
              <p:cNvPr id="215" name="object 119"/>
              <p:cNvSpPr/>
              <p:nvPr/>
            </p:nvSpPr>
            <p:spPr>
              <a:xfrm>
                <a:off x="6617899" y="4013978"/>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本店</a:t>
                </a:r>
                <a:endParaRPr sz="700" dirty="0">
                  <a:latin typeface="ＭＳ ゴシック" panose="020B0609070205080204" pitchFamily="49" charset="-128"/>
                  <a:ea typeface="ＭＳ ゴシック" panose="020B0609070205080204" pitchFamily="49" charset="-128"/>
                </a:endParaRPr>
              </a:p>
            </p:txBody>
          </p:sp>
          <p:sp>
            <p:nvSpPr>
              <p:cNvPr id="216" name="object 119"/>
              <p:cNvSpPr/>
              <p:nvPr/>
            </p:nvSpPr>
            <p:spPr>
              <a:xfrm>
                <a:off x="6596440" y="4202757"/>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支店</a:t>
                </a:r>
                <a:endParaRPr sz="700" dirty="0">
                  <a:latin typeface="ＭＳ ゴシック" panose="020B0609070205080204" pitchFamily="49" charset="-128"/>
                  <a:ea typeface="ＭＳ ゴシック" panose="020B0609070205080204" pitchFamily="49" charset="-128"/>
                </a:endParaRPr>
              </a:p>
            </p:txBody>
          </p:sp>
          <p:sp>
            <p:nvSpPr>
              <p:cNvPr id="217" name="object 119"/>
              <p:cNvSpPr/>
              <p:nvPr/>
            </p:nvSpPr>
            <p:spPr>
              <a:xfrm>
                <a:off x="6627344" y="4347408"/>
                <a:ext cx="324485" cy="129259"/>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その他</a:t>
                </a:r>
                <a:endParaRPr sz="700" dirty="0">
                  <a:latin typeface="ＭＳ ゴシック" panose="020B0609070205080204" pitchFamily="49" charset="-128"/>
                  <a:ea typeface="ＭＳ ゴシック" panose="020B0609070205080204" pitchFamily="49" charset="-128"/>
                </a:endParaRPr>
              </a:p>
            </p:txBody>
          </p:sp>
          <p:sp>
            <p:nvSpPr>
              <p:cNvPr id="218" name="object 78"/>
              <p:cNvSpPr txBox="1"/>
              <p:nvPr/>
            </p:nvSpPr>
            <p:spPr>
              <a:xfrm>
                <a:off x="5582848" y="4702262"/>
                <a:ext cx="1182034" cy="123111"/>
              </a:xfrm>
              <a:prstGeom prst="rect">
                <a:avLst/>
              </a:prstGeom>
            </p:spPr>
            <p:txBody>
              <a:bodyPr vert="horz" wrap="square" lIns="0" tIns="0" rIns="0" bIns="0" rtlCol="0">
                <a:spAutoFit/>
              </a:bodyPr>
              <a:lstStyle/>
              <a:p>
                <a:pPr marL="12700"/>
                <a:r>
                  <a:rPr lang="ja-JP" altLang="en-US" sz="800" dirty="0">
                    <a:latin typeface="ＭＳ ゴシック" panose="020B0609070205080204" pitchFamily="49" charset="-128"/>
                    <a:ea typeface="ＭＳ ゴシック" panose="020B0609070205080204" pitchFamily="49" charset="-128"/>
                    <a:cs typeface="Meiryo UI"/>
                  </a:rPr>
                  <a:t>左</a:t>
                </a:r>
                <a:r>
                  <a:rPr lang="ja-JP" altLang="en-US" sz="800" dirty="0" err="1">
                    <a:latin typeface="ＭＳ ゴシック" panose="020B0609070205080204" pitchFamily="49" charset="-128"/>
                    <a:ea typeface="ＭＳ ゴシック" panose="020B0609070205080204" pitchFamily="49" charset="-128"/>
                    <a:cs typeface="Meiryo UI"/>
                  </a:rPr>
                  <a:t>づ</a:t>
                </a:r>
                <a:r>
                  <a:rPr lang="ja-JP" altLang="en-US" sz="800" dirty="0">
                    <a:latin typeface="ＭＳ ゴシック" panose="020B0609070205080204" pitchFamily="49" charset="-128"/>
                    <a:ea typeface="ＭＳ ゴシック" panose="020B0609070205080204" pitchFamily="49" charset="-128"/>
                    <a:cs typeface="Meiryo UI"/>
                  </a:rPr>
                  <a:t>めでご記入ください。</a:t>
                </a:r>
                <a:endParaRPr sz="800" dirty="0">
                  <a:latin typeface="ＭＳ ゴシック" panose="020B0609070205080204" pitchFamily="49" charset="-128"/>
                  <a:ea typeface="ＭＳ ゴシック" panose="020B0609070205080204" pitchFamily="49" charset="-128"/>
                  <a:cs typeface="Meiryo UI"/>
                </a:endParaRPr>
              </a:p>
            </p:txBody>
          </p:sp>
          <p:sp>
            <p:nvSpPr>
              <p:cNvPr id="219" name="object 65"/>
              <p:cNvSpPr txBox="1"/>
              <p:nvPr/>
            </p:nvSpPr>
            <p:spPr>
              <a:xfrm>
                <a:off x="1783787" y="4609547"/>
                <a:ext cx="433743" cy="123111"/>
              </a:xfrm>
              <a:prstGeom prst="rect">
                <a:avLst/>
              </a:prstGeom>
            </p:spPr>
            <p:txBody>
              <a:bodyPr vert="horz" wrap="square" lIns="0" tIns="0" rIns="0" bIns="0" rtlCol="0" anchor="ctr" anchorCtr="0">
                <a:spAutoFit/>
              </a:bodyPr>
              <a:lstStyle/>
              <a:p>
                <a:pPr marL="12700">
                  <a:lnSpc>
                    <a:spcPct val="10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１</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普通</a:t>
                </a:r>
                <a:endParaRPr sz="800" dirty="0">
                  <a:latin typeface="ＭＳ ゴシック" panose="020B0609070205080204" pitchFamily="49" charset="-128"/>
                  <a:ea typeface="ＭＳ ゴシック" panose="020B0609070205080204" pitchFamily="49" charset="-128"/>
                  <a:cs typeface="PMingLiU"/>
                </a:endParaRPr>
              </a:p>
            </p:txBody>
          </p:sp>
          <p:sp>
            <p:nvSpPr>
              <p:cNvPr id="220" name="object 65"/>
              <p:cNvSpPr txBox="1"/>
              <p:nvPr/>
            </p:nvSpPr>
            <p:spPr>
              <a:xfrm>
                <a:off x="1794236" y="4761947"/>
                <a:ext cx="433743" cy="123111"/>
              </a:xfrm>
              <a:prstGeom prst="rect">
                <a:avLst/>
              </a:prstGeom>
            </p:spPr>
            <p:txBody>
              <a:bodyPr vert="horz" wrap="square" lIns="0" tIns="0" rIns="0" bIns="0" rtlCol="0" anchor="ctr" anchorCtr="0">
                <a:spAutoFit/>
              </a:bodyPr>
              <a:lstStyle/>
              <a:p>
                <a:pPr marL="12700">
                  <a:lnSpc>
                    <a:spcPct val="10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２</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当座</a:t>
                </a:r>
                <a:endParaRPr sz="800" dirty="0">
                  <a:latin typeface="ＭＳ ゴシック" panose="020B0609070205080204" pitchFamily="49" charset="-128"/>
                  <a:ea typeface="ＭＳ ゴシック" panose="020B0609070205080204" pitchFamily="49" charset="-128"/>
                  <a:cs typeface="PMingLiU"/>
                </a:endParaRPr>
              </a:p>
            </p:txBody>
          </p:sp>
          <p:sp>
            <p:nvSpPr>
              <p:cNvPr id="221" name="object 65"/>
              <p:cNvSpPr txBox="1"/>
              <p:nvPr/>
            </p:nvSpPr>
            <p:spPr>
              <a:xfrm>
                <a:off x="6598476" y="5193158"/>
                <a:ext cx="572351" cy="369332"/>
              </a:xfrm>
              <a:prstGeom prst="rect">
                <a:avLst/>
              </a:prstGeom>
            </p:spPr>
            <p:txBody>
              <a:bodyPr vert="horz" wrap="square" lIns="0" tIns="0" rIns="0" bIns="0" rtlCol="0" anchor="ctr" anchorCtr="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１</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申請者</a:t>
                </a:r>
                <a:endParaRPr lang="en-US" altLang="ja-JP" sz="800" dirty="0">
                  <a:solidFill>
                    <a:srgbClr val="231F20"/>
                  </a:solidFill>
                  <a:latin typeface="ＭＳ ゴシック" panose="020B0609070205080204" pitchFamily="49" charset="-128"/>
                  <a:ea typeface="ＭＳ ゴシック" panose="020B0609070205080204" pitchFamily="49" charset="-128"/>
                  <a:cs typeface="PMingLiU"/>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２</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600" dirty="0">
                    <a:solidFill>
                      <a:srgbClr val="231F20"/>
                    </a:solidFill>
                    <a:latin typeface="ＭＳ ゴシック" panose="020B0609070205080204" pitchFamily="49" charset="-128"/>
                    <a:ea typeface="ＭＳ ゴシック" panose="020B0609070205080204" pitchFamily="49" charset="-128"/>
                    <a:cs typeface="PMingLiU"/>
                  </a:rPr>
                  <a:t>受取代理人</a:t>
                </a:r>
                <a:endParaRPr sz="600" dirty="0">
                  <a:latin typeface="ＭＳ ゴシック" panose="020B0609070205080204" pitchFamily="49" charset="-128"/>
                  <a:ea typeface="ＭＳ ゴシック" panose="020B0609070205080204" pitchFamily="49" charset="-128"/>
                  <a:cs typeface="PMingLiU"/>
                </a:endParaRPr>
              </a:p>
            </p:txBody>
          </p:sp>
          <p:pic>
            <p:nvPicPr>
              <p:cNvPr id="222"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00627" y="4607483"/>
                <a:ext cx="1542891" cy="3070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23" name="object 34"/>
              <p:cNvSpPr/>
              <p:nvPr/>
            </p:nvSpPr>
            <p:spPr>
              <a:xfrm>
                <a:off x="539507" y="4536528"/>
                <a:ext cx="6696065" cy="0"/>
              </a:xfrm>
              <a:custGeom>
                <a:avLst/>
                <a:gdLst/>
                <a:ahLst/>
                <a:cxnLst/>
                <a:rect l="l" t="t" r="r" b="b"/>
                <a:pathLst>
                  <a:path w="6696075">
                    <a:moveTo>
                      <a:pt x="0" y="0"/>
                    </a:moveTo>
                    <a:lnTo>
                      <a:pt x="6696011" y="0"/>
                    </a:lnTo>
                  </a:path>
                </a:pathLst>
              </a:custGeom>
              <a:ln w="16205">
                <a:solidFill>
                  <a:srgbClr val="221915"/>
                </a:solidFill>
              </a:ln>
            </p:spPr>
            <p:txBody>
              <a:bodyPr wrap="square" lIns="0" tIns="0" rIns="0" bIns="0" rtlCol="0"/>
              <a:lstStyle/>
              <a:p>
                <a:endParaRPr/>
              </a:p>
            </p:txBody>
          </p:sp>
          <p:sp>
            <p:nvSpPr>
              <p:cNvPr id="224" name="object 34"/>
              <p:cNvSpPr/>
              <p:nvPr/>
            </p:nvSpPr>
            <p:spPr>
              <a:xfrm>
                <a:off x="539507" y="4984203"/>
                <a:ext cx="6696065" cy="0"/>
              </a:xfrm>
              <a:custGeom>
                <a:avLst/>
                <a:gdLst/>
                <a:ahLst/>
                <a:cxnLst/>
                <a:rect l="l" t="t" r="r" b="b"/>
                <a:pathLst>
                  <a:path w="6696075">
                    <a:moveTo>
                      <a:pt x="0" y="0"/>
                    </a:moveTo>
                    <a:lnTo>
                      <a:pt x="6696011" y="0"/>
                    </a:lnTo>
                  </a:path>
                </a:pathLst>
              </a:custGeom>
              <a:ln w="16205">
                <a:solidFill>
                  <a:srgbClr val="221915"/>
                </a:solidFill>
              </a:ln>
            </p:spPr>
            <p:txBody>
              <a:bodyPr wrap="square" lIns="0" tIns="0" rIns="0" bIns="0" rtlCol="0"/>
              <a:lstStyle/>
              <a:p>
                <a:endParaRPr/>
              </a:p>
            </p:txBody>
          </p:sp>
          <p:sp>
            <p:nvSpPr>
              <p:cNvPr id="225" name="object 2"/>
              <p:cNvSpPr/>
              <p:nvPr/>
            </p:nvSpPr>
            <p:spPr>
              <a:xfrm>
                <a:off x="540525" y="4546905"/>
                <a:ext cx="792365" cy="422057"/>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預金種別</a:t>
                </a:r>
              </a:p>
            </p:txBody>
          </p:sp>
          <p:sp>
            <p:nvSpPr>
              <p:cNvPr id="226" name="object 119"/>
              <p:cNvSpPr/>
              <p:nvPr/>
            </p:nvSpPr>
            <p:spPr>
              <a:xfrm>
                <a:off x="3415169" y="4186624"/>
                <a:ext cx="453406" cy="118248"/>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信用金庫</a:t>
                </a:r>
                <a:endParaRPr sz="700" dirty="0">
                  <a:latin typeface="ＭＳ ゴシック" panose="020B0609070205080204" pitchFamily="49" charset="-128"/>
                  <a:ea typeface="ＭＳ ゴシック" panose="020B0609070205080204" pitchFamily="49" charset="-128"/>
                </a:endParaRPr>
              </a:p>
            </p:txBody>
          </p:sp>
          <p:sp>
            <p:nvSpPr>
              <p:cNvPr id="227" name="object 119"/>
              <p:cNvSpPr/>
              <p:nvPr/>
            </p:nvSpPr>
            <p:spPr>
              <a:xfrm>
                <a:off x="3415718" y="4013979"/>
                <a:ext cx="453406" cy="118248"/>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銀　行</a:t>
                </a:r>
                <a:endParaRPr sz="700" dirty="0">
                  <a:latin typeface="ＭＳ ゴシック" panose="020B0609070205080204" pitchFamily="49" charset="-128"/>
                  <a:ea typeface="ＭＳ ゴシック" panose="020B0609070205080204" pitchFamily="49" charset="-128"/>
                </a:endParaRPr>
              </a:p>
            </p:txBody>
          </p:sp>
        </p:grpSp>
        <p:grpSp>
          <p:nvGrpSpPr>
            <p:cNvPr id="106" name="グループ化 105"/>
            <p:cNvGrpSpPr/>
            <p:nvPr/>
          </p:nvGrpSpPr>
          <p:grpSpPr>
            <a:xfrm>
              <a:off x="343026" y="3966655"/>
              <a:ext cx="6920270" cy="1944370"/>
              <a:chOff x="1007516" y="6120561"/>
              <a:chExt cx="6228181" cy="1944370"/>
            </a:xfrm>
          </p:grpSpPr>
          <p:sp>
            <p:nvSpPr>
              <p:cNvPr id="175" name="object 7"/>
              <p:cNvSpPr/>
              <p:nvPr/>
            </p:nvSpPr>
            <p:spPr>
              <a:xfrm>
                <a:off x="1212916" y="6120574"/>
                <a:ext cx="766772" cy="720027"/>
              </a:xfrm>
              <a:custGeom>
                <a:avLst/>
                <a:gdLst/>
                <a:ahLst/>
                <a:cxnLst/>
                <a:rect l="l" t="t" r="r" b="b"/>
                <a:pathLst>
                  <a:path w="972185" h="1944370">
                    <a:moveTo>
                      <a:pt x="972007" y="0"/>
                    </a:moveTo>
                    <a:lnTo>
                      <a:pt x="36004" y="0"/>
                    </a:lnTo>
                    <a:lnTo>
                      <a:pt x="22025" y="2839"/>
                    </a:lnTo>
                    <a:lnTo>
                      <a:pt x="10577" y="10572"/>
                    </a:lnTo>
                    <a:lnTo>
                      <a:pt x="2841" y="22020"/>
                    </a:lnTo>
                    <a:lnTo>
                      <a:pt x="0" y="36004"/>
                    </a:lnTo>
                    <a:lnTo>
                      <a:pt x="0" y="1908022"/>
                    </a:lnTo>
                    <a:lnTo>
                      <a:pt x="2841" y="1922006"/>
                    </a:lnTo>
                    <a:lnTo>
                      <a:pt x="10577" y="1933454"/>
                    </a:lnTo>
                    <a:lnTo>
                      <a:pt x="22025" y="1941187"/>
                    </a:lnTo>
                    <a:lnTo>
                      <a:pt x="36004" y="1944027"/>
                    </a:lnTo>
                    <a:lnTo>
                      <a:pt x="972007" y="1944027"/>
                    </a:lnTo>
                    <a:lnTo>
                      <a:pt x="972007"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被保険者</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（申請者）</a:t>
                </a:r>
                <a:endParaRPr sz="900" dirty="0"/>
              </a:p>
            </p:txBody>
          </p:sp>
          <p:sp>
            <p:nvSpPr>
              <p:cNvPr id="179" name="object 8"/>
              <p:cNvSpPr/>
              <p:nvPr/>
            </p:nvSpPr>
            <p:spPr>
              <a:xfrm>
                <a:off x="6407518" y="6840639"/>
                <a:ext cx="828040" cy="612140"/>
              </a:xfrm>
              <a:custGeom>
                <a:avLst/>
                <a:gdLst/>
                <a:ahLst/>
                <a:cxnLst/>
                <a:rect l="l" t="t" r="r" b="b"/>
                <a:pathLst>
                  <a:path w="828040" h="612140">
                    <a:moveTo>
                      <a:pt x="0" y="611987"/>
                    </a:moveTo>
                    <a:lnTo>
                      <a:pt x="828001" y="611987"/>
                    </a:lnTo>
                    <a:lnTo>
                      <a:pt x="828001" y="0"/>
                    </a:lnTo>
                    <a:lnTo>
                      <a:pt x="0" y="0"/>
                    </a:lnTo>
                    <a:lnTo>
                      <a:pt x="0" y="611987"/>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委任者と</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受取代理人</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との関係</a:t>
                </a:r>
                <a:endParaRPr sz="900" dirty="0"/>
              </a:p>
            </p:txBody>
          </p:sp>
          <p:sp>
            <p:nvSpPr>
              <p:cNvPr id="182" name="object 50"/>
              <p:cNvSpPr/>
              <p:nvPr/>
            </p:nvSpPr>
            <p:spPr>
              <a:xfrm>
                <a:off x="6407518" y="6840626"/>
                <a:ext cx="0" cy="1224280"/>
              </a:xfrm>
              <a:custGeom>
                <a:avLst/>
                <a:gdLst/>
                <a:ahLst/>
                <a:cxnLst/>
                <a:rect l="l" t="t" r="r" b="b"/>
                <a:pathLst>
                  <a:path h="1224279">
                    <a:moveTo>
                      <a:pt x="0" y="1223975"/>
                    </a:moveTo>
                    <a:lnTo>
                      <a:pt x="0" y="0"/>
                    </a:lnTo>
                  </a:path>
                </a:pathLst>
              </a:custGeom>
              <a:ln w="16205">
                <a:solidFill>
                  <a:srgbClr val="221915"/>
                </a:solidFill>
              </a:ln>
            </p:spPr>
            <p:txBody>
              <a:bodyPr wrap="square" lIns="0" tIns="0" rIns="0" bIns="0" rtlCol="0"/>
              <a:lstStyle/>
              <a:p>
                <a:endParaRPr/>
              </a:p>
            </p:txBody>
          </p:sp>
          <p:sp>
            <p:nvSpPr>
              <p:cNvPr id="184" name="object 78"/>
              <p:cNvSpPr txBox="1"/>
              <p:nvPr/>
            </p:nvSpPr>
            <p:spPr>
              <a:xfrm>
                <a:off x="5704725" y="6175082"/>
                <a:ext cx="1414703" cy="107722"/>
              </a:xfrm>
              <a:prstGeom prst="rect">
                <a:avLst/>
              </a:prstGeom>
            </p:spPr>
            <p:txBody>
              <a:bodyPr vert="horz" wrap="square" lIns="0" tIns="0" rIns="0" bIns="0" rtlCol="0">
                <a:spAutoFit/>
              </a:bodyPr>
              <a:lstStyle/>
              <a:p>
                <a:pPr marL="12700"/>
                <a:r>
                  <a:rPr lang="ja-JP" altLang="en-US" sz="700" dirty="0">
                    <a:solidFill>
                      <a:srgbClr val="231F20"/>
                    </a:solidFill>
                    <a:latin typeface="ＭＳ ゴシック" panose="020B0609070205080204" pitchFamily="49" charset="-128"/>
                    <a:ea typeface="ＭＳ ゴシック" panose="020B0609070205080204" pitchFamily="49" charset="-128"/>
                    <a:cs typeface="Meiryo UI"/>
                  </a:rPr>
                  <a:t>令和　　　　</a:t>
                </a:r>
                <a:r>
                  <a:rPr sz="7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700" dirty="0">
                    <a:solidFill>
                      <a:srgbClr val="231F20"/>
                    </a:solidFill>
                    <a:latin typeface="ＭＳ ゴシック" panose="020B0609070205080204" pitchFamily="49" charset="-128"/>
                    <a:ea typeface="ＭＳ ゴシック" panose="020B0609070205080204" pitchFamily="49" charset="-128"/>
                    <a:cs typeface="Meiryo UI"/>
                  </a:rPr>
                  <a:t>　　　月　　  日</a:t>
                </a:r>
                <a:endParaRPr sz="700" dirty="0">
                  <a:latin typeface="ＭＳ ゴシック" panose="020B0609070205080204" pitchFamily="49" charset="-128"/>
                  <a:ea typeface="ＭＳ ゴシック" panose="020B0609070205080204" pitchFamily="49" charset="-128"/>
                  <a:cs typeface="Meiryo UI"/>
                </a:endParaRPr>
              </a:p>
            </p:txBody>
          </p:sp>
          <p:sp>
            <p:nvSpPr>
              <p:cNvPr id="185" name="object 78"/>
              <p:cNvSpPr txBox="1"/>
              <p:nvPr/>
            </p:nvSpPr>
            <p:spPr>
              <a:xfrm>
                <a:off x="2043587" y="6175082"/>
                <a:ext cx="2785576" cy="107722"/>
              </a:xfrm>
              <a:prstGeom prst="rect">
                <a:avLst/>
              </a:prstGeom>
            </p:spPr>
            <p:txBody>
              <a:bodyPr vert="horz" wrap="square" lIns="0" tIns="0" rIns="0" bIns="0" rtlCol="0">
                <a:spAutoFit/>
              </a:bodyPr>
              <a:lstStyle/>
              <a:p>
                <a:pPr marL="12700"/>
                <a:r>
                  <a:rPr lang="ja-JP" altLang="en-US" sz="700" dirty="0">
                    <a:latin typeface="ＭＳ ゴシック" panose="020B0609070205080204" pitchFamily="49" charset="-128"/>
                    <a:ea typeface="ＭＳ ゴシック" panose="020B0609070205080204" pitchFamily="49" charset="-128"/>
                    <a:cs typeface="Meiryo UI"/>
                  </a:rPr>
                  <a:t>本申請に基づく給付金に関する受領を下記の代理人に委任します。</a:t>
                </a:r>
                <a:endParaRPr sz="700" dirty="0">
                  <a:latin typeface="ＭＳ ゴシック" panose="020B0609070205080204" pitchFamily="49" charset="-128"/>
                  <a:ea typeface="ＭＳ ゴシック" panose="020B0609070205080204" pitchFamily="49" charset="-128"/>
                  <a:cs typeface="Meiryo UI"/>
                </a:endParaRPr>
              </a:p>
            </p:txBody>
          </p:sp>
          <p:sp>
            <p:nvSpPr>
              <p:cNvPr id="186" name="object 65"/>
              <p:cNvSpPr txBox="1"/>
              <p:nvPr/>
            </p:nvSpPr>
            <p:spPr>
              <a:xfrm>
                <a:off x="2015323" y="6481978"/>
                <a:ext cx="690687" cy="107722"/>
              </a:xfrm>
              <a:prstGeom prst="rect">
                <a:avLst/>
              </a:prstGeom>
            </p:spPr>
            <p:txBody>
              <a:bodyPr vert="horz" wrap="square" lIns="0" tIns="0" rIns="0" bIns="0" rtlCol="0" anchor="ctr" anchorCtr="0">
                <a:spAutoFit/>
              </a:bodyPr>
              <a:lstStyle/>
              <a:p>
                <a:pPr marL="12700">
                  <a:lnSpc>
                    <a:spcPct val="100000"/>
                  </a:lnSpc>
                </a:pPr>
                <a:r>
                  <a:rPr sz="700" dirty="0" err="1">
                    <a:solidFill>
                      <a:srgbClr val="231F20"/>
                    </a:solidFill>
                    <a:latin typeface="ＭＳ ゴシック" panose="020B0609070205080204" pitchFamily="49" charset="-128"/>
                    <a:ea typeface="ＭＳ ゴシック" panose="020B0609070205080204" pitchFamily="49" charset="-128"/>
                    <a:cs typeface="PMingLiU"/>
                  </a:rPr>
                  <a:t>氏</a:t>
                </a:r>
                <a:r>
                  <a:rPr sz="700" spc="-225" dirty="0" err="1">
                    <a:solidFill>
                      <a:srgbClr val="231F20"/>
                    </a:solidFill>
                    <a:latin typeface="ＭＳ ゴシック" panose="020B0609070205080204" pitchFamily="49" charset="-128"/>
                    <a:ea typeface="ＭＳ ゴシック" panose="020B0609070205080204" pitchFamily="49" charset="-128"/>
                    <a:cs typeface="PMingLiU"/>
                  </a:rPr>
                  <a:t>名</a:t>
                </a:r>
                <a:endParaRPr sz="700" dirty="0">
                  <a:latin typeface="ＭＳ ゴシック" panose="020B0609070205080204" pitchFamily="49" charset="-128"/>
                  <a:ea typeface="ＭＳ ゴシック" panose="020B0609070205080204" pitchFamily="49" charset="-128"/>
                  <a:cs typeface="PMingLiU"/>
                </a:endParaRPr>
              </a:p>
            </p:txBody>
          </p:sp>
          <p:sp>
            <p:nvSpPr>
              <p:cNvPr id="187" name="object 129"/>
              <p:cNvSpPr txBox="1"/>
              <p:nvPr/>
            </p:nvSpPr>
            <p:spPr>
              <a:xfrm>
                <a:off x="2072529" y="7092746"/>
                <a:ext cx="549144" cy="107722"/>
              </a:xfrm>
              <a:prstGeom prst="rect">
                <a:avLst/>
              </a:prstGeom>
            </p:spPr>
            <p:txBody>
              <a:bodyPr vert="horz" wrap="square" lIns="0" tIns="0" rIns="0" bIns="0" rtlCol="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事業所所在地</a:t>
                </a:r>
                <a:endParaRPr sz="700" dirty="0">
                  <a:latin typeface="ＭＳ ゴシック" panose="020B0609070205080204" pitchFamily="49" charset="-128"/>
                  <a:ea typeface="ＭＳ ゴシック" panose="020B0609070205080204" pitchFamily="49" charset="-128"/>
                  <a:cs typeface="PMingLiU"/>
                </a:endParaRPr>
              </a:p>
            </p:txBody>
          </p:sp>
          <p:sp>
            <p:nvSpPr>
              <p:cNvPr id="190" name="object 61"/>
              <p:cNvSpPr txBox="1"/>
              <p:nvPr/>
            </p:nvSpPr>
            <p:spPr>
              <a:xfrm>
                <a:off x="1223516" y="7270720"/>
                <a:ext cx="754533" cy="261610"/>
              </a:xfrm>
              <a:prstGeom prst="rect">
                <a:avLst/>
              </a:prstGeom>
            </p:spPr>
            <p:txBody>
              <a:bodyPr vert="horz" wrap="square" lIns="0" tIns="0" rIns="0" bIns="0" rtlCol="0">
                <a:spAutoFit/>
              </a:bodyPr>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代理人</a:t>
                </a:r>
                <a:endParaRPr lang="en-US" altLang="ja-JP" sz="8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（口座名義人）</a:t>
                </a:r>
                <a:endParaRPr sz="800" dirty="0">
                  <a:latin typeface="ＭＳ ゴシック" panose="020B0609070205080204" pitchFamily="49" charset="-128"/>
                  <a:ea typeface="ＭＳ ゴシック" panose="020B0609070205080204" pitchFamily="49" charset="-128"/>
                  <a:cs typeface="Meiryo UI"/>
                </a:endParaRPr>
              </a:p>
            </p:txBody>
          </p:sp>
          <p:sp>
            <p:nvSpPr>
              <p:cNvPr id="191" name="object 7"/>
              <p:cNvSpPr/>
              <p:nvPr/>
            </p:nvSpPr>
            <p:spPr>
              <a:xfrm>
                <a:off x="1211277" y="6840601"/>
                <a:ext cx="766772" cy="1224330"/>
              </a:xfrm>
              <a:custGeom>
                <a:avLst/>
                <a:gdLst/>
                <a:ahLst/>
                <a:cxnLst/>
                <a:rect l="l" t="t" r="r" b="b"/>
                <a:pathLst>
                  <a:path w="972185" h="1944370">
                    <a:moveTo>
                      <a:pt x="972007" y="0"/>
                    </a:moveTo>
                    <a:lnTo>
                      <a:pt x="36004" y="0"/>
                    </a:lnTo>
                    <a:lnTo>
                      <a:pt x="22025" y="2839"/>
                    </a:lnTo>
                    <a:lnTo>
                      <a:pt x="10577" y="10572"/>
                    </a:lnTo>
                    <a:lnTo>
                      <a:pt x="2841" y="22020"/>
                    </a:lnTo>
                    <a:lnTo>
                      <a:pt x="0" y="36004"/>
                    </a:lnTo>
                    <a:lnTo>
                      <a:pt x="0" y="1908022"/>
                    </a:lnTo>
                    <a:lnTo>
                      <a:pt x="2841" y="1922006"/>
                    </a:lnTo>
                    <a:lnTo>
                      <a:pt x="10577" y="1933454"/>
                    </a:lnTo>
                    <a:lnTo>
                      <a:pt x="22025" y="1941187"/>
                    </a:lnTo>
                    <a:lnTo>
                      <a:pt x="36004" y="1944027"/>
                    </a:lnTo>
                    <a:lnTo>
                      <a:pt x="972007" y="1944027"/>
                    </a:lnTo>
                    <a:lnTo>
                      <a:pt x="972007"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受取代理人</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（事業所の</a:t>
                </a:r>
                <a:endParaRPr lang="en-US" altLang="ja-JP" sz="8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　　事業主様）</a:t>
                </a:r>
                <a:endParaRPr sz="800" dirty="0"/>
              </a:p>
            </p:txBody>
          </p:sp>
          <p:sp>
            <p:nvSpPr>
              <p:cNvPr id="192" name="object 36"/>
              <p:cNvSpPr/>
              <p:nvPr/>
            </p:nvSpPr>
            <p:spPr>
              <a:xfrm>
                <a:off x="1223517" y="6840601"/>
                <a:ext cx="6012180" cy="0"/>
              </a:xfrm>
              <a:custGeom>
                <a:avLst/>
                <a:gdLst/>
                <a:ahLst/>
                <a:cxnLst/>
                <a:rect l="l" t="t" r="r" b="b"/>
                <a:pathLst>
                  <a:path w="6012180">
                    <a:moveTo>
                      <a:pt x="0" y="0"/>
                    </a:moveTo>
                    <a:lnTo>
                      <a:pt x="6012002" y="0"/>
                    </a:lnTo>
                  </a:path>
                </a:pathLst>
              </a:custGeom>
              <a:ln w="16205">
                <a:solidFill>
                  <a:srgbClr val="221915"/>
                </a:solidFill>
              </a:ln>
            </p:spPr>
            <p:txBody>
              <a:bodyPr wrap="square" lIns="0" tIns="0" rIns="0" bIns="0" rtlCol="0"/>
              <a:lstStyle/>
              <a:p>
                <a:endParaRPr/>
              </a:p>
            </p:txBody>
          </p:sp>
          <p:sp>
            <p:nvSpPr>
              <p:cNvPr id="194" name="object 30"/>
              <p:cNvSpPr/>
              <p:nvPr/>
            </p:nvSpPr>
            <p:spPr>
              <a:xfrm>
                <a:off x="1007516" y="6120561"/>
                <a:ext cx="216535" cy="1944370"/>
              </a:xfrm>
              <a:custGeom>
                <a:avLst/>
                <a:gdLst/>
                <a:ahLst/>
                <a:cxnLst/>
                <a:rect l="l" t="t" r="r" b="b"/>
                <a:pathLst>
                  <a:path w="216534" h="1944370">
                    <a:moveTo>
                      <a:pt x="216001" y="0"/>
                    </a:moveTo>
                    <a:lnTo>
                      <a:pt x="36004" y="0"/>
                    </a:lnTo>
                    <a:lnTo>
                      <a:pt x="22025" y="2839"/>
                    </a:lnTo>
                    <a:lnTo>
                      <a:pt x="10577" y="10572"/>
                    </a:lnTo>
                    <a:lnTo>
                      <a:pt x="2841" y="22020"/>
                    </a:lnTo>
                    <a:lnTo>
                      <a:pt x="0" y="36004"/>
                    </a:lnTo>
                    <a:lnTo>
                      <a:pt x="0" y="1908035"/>
                    </a:lnTo>
                    <a:lnTo>
                      <a:pt x="2841" y="1922019"/>
                    </a:lnTo>
                    <a:lnTo>
                      <a:pt x="10577" y="1933467"/>
                    </a:lnTo>
                    <a:lnTo>
                      <a:pt x="22025" y="1941200"/>
                    </a:lnTo>
                    <a:lnTo>
                      <a:pt x="36004" y="1944039"/>
                    </a:lnTo>
                    <a:lnTo>
                      <a:pt x="216001" y="1944039"/>
                    </a:lnTo>
                    <a:lnTo>
                      <a:pt x="216001" y="0"/>
                    </a:lnTo>
                    <a:close/>
                  </a:path>
                </a:pathLst>
              </a:custGeom>
              <a:solidFill>
                <a:srgbClr val="727275"/>
              </a:solidFill>
            </p:spPr>
            <p:txBody>
              <a:bodyPr vert="eaVert" wrap="square" lIns="0" tIns="72000" rIns="0" bIns="0" rtlCol="0" anchor="ctr" anchorCtr="0"/>
              <a:lstStyle/>
              <a:p>
                <a:r>
                  <a:rPr lang="ja-JP" altLang="en-US" sz="900" b="1" dirty="0">
                    <a:solidFill>
                      <a:schemeClr val="bg1"/>
                    </a:solidFill>
                  </a:rPr>
                  <a:t>受取代理人の欄　（事業主への委任欄）　</a:t>
                </a:r>
              </a:p>
            </p:txBody>
          </p:sp>
          <p:sp>
            <p:nvSpPr>
              <p:cNvPr id="195" name="object 31"/>
              <p:cNvSpPr/>
              <p:nvPr/>
            </p:nvSpPr>
            <p:spPr>
              <a:xfrm>
                <a:off x="1007516" y="6120561"/>
                <a:ext cx="6228080" cy="1944370"/>
              </a:xfrm>
              <a:custGeom>
                <a:avLst/>
                <a:gdLst/>
                <a:ahLst/>
                <a:cxnLst/>
                <a:rect l="l" t="t" r="r" b="b"/>
                <a:pathLst>
                  <a:path w="6228080" h="1944370">
                    <a:moveTo>
                      <a:pt x="6228003" y="1908035"/>
                    </a:moveTo>
                    <a:lnTo>
                      <a:pt x="6225166" y="1922019"/>
                    </a:lnTo>
                    <a:lnTo>
                      <a:pt x="6217437" y="1933467"/>
                    </a:lnTo>
                    <a:lnTo>
                      <a:pt x="6205993" y="1941200"/>
                    </a:lnTo>
                    <a:lnTo>
                      <a:pt x="6192012" y="1944039"/>
                    </a:lnTo>
                    <a:lnTo>
                      <a:pt x="35991" y="1944039"/>
                    </a:lnTo>
                    <a:lnTo>
                      <a:pt x="22015" y="1941200"/>
                    </a:lnTo>
                    <a:lnTo>
                      <a:pt x="10571" y="1933467"/>
                    </a:lnTo>
                    <a:lnTo>
                      <a:pt x="2839" y="1922019"/>
                    </a:lnTo>
                    <a:lnTo>
                      <a:pt x="0" y="1908035"/>
                    </a:lnTo>
                    <a:lnTo>
                      <a:pt x="0" y="36004"/>
                    </a:lnTo>
                    <a:lnTo>
                      <a:pt x="2839" y="22020"/>
                    </a:lnTo>
                    <a:lnTo>
                      <a:pt x="10571" y="10572"/>
                    </a:lnTo>
                    <a:lnTo>
                      <a:pt x="22015" y="2839"/>
                    </a:lnTo>
                    <a:lnTo>
                      <a:pt x="35991" y="0"/>
                    </a:lnTo>
                    <a:lnTo>
                      <a:pt x="6192012" y="0"/>
                    </a:lnTo>
                    <a:lnTo>
                      <a:pt x="6205993" y="2839"/>
                    </a:lnTo>
                    <a:lnTo>
                      <a:pt x="6217437" y="10572"/>
                    </a:lnTo>
                    <a:lnTo>
                      <a:pt x="6225166" y="22020"/>
                    </a:lnTo>
                    <a:lnTo>
                      <a:pt x="6228003" y="36004"/>
                    </a:lnTo>
                    <a:lnTo>
                      <a:pt x="6228003" y="1908035"/>
                    </a:lnTo>
                    <a:close/>
                  </a:path>
                </a:pathLst>
              </a:custGeom>
              <a:ln w="28803">
                <a:solidFill>
                  <a:srgbClr val="221915"/>
                </a:solidFill>
              </a:ln>
            </p:spPr>
            <p:txBody>
              <a:bodyPr wrap="square" lIns="0" tIns="0" rIns="0" bIns="0" rtlCol="0"/>
              <a:lstStyle/>
              <a:p>
                <a:endParaRPr/>
              </a:p>
            </p:txBody>
          </p:sp>
        </p:grpSp>
        <p:sp>
          <p:nvSpPr>
            <p:cNvPr id="107" name="object 65"/>
            <p:cNvSpPr txBox="1"/>
            <p:nvPr/>
          </p:nvSpPr>
          <p:spPr>
            <a:xfrm>
              <a:off x="1493634" y="5569571"/>
              <a:ext cx="767438" cy="107722"/>
            </a:xfrm>
            <a:prstGeom prst="rect">
              <a:avLst/>
            </a:prstGeom>
          </p:spPr>
          <p:txBody>
            <a:bodyPr vert="horz" wrap="square" lIns="0" tIns="0" rIns="0" bIns="0" rtlCol="0" anchor="ctr" anchorCtr="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事業主</a:t>
              </a:r>
              <a:r>
                <a:rPr sz="700" dirty="0" err="1">
                  <a:solidFill>
                    <a:srgbClr val="231F20"/>
                  </a:solidFill>
                  <a:latin typeface="ＭＳ ゴシック" panose="020B0609070205080204" pitchFamily="49" charset="-128"/>
                  <a:ea typeface="ＭＳ ゴシック" panose="020B0609070205080204" pitchFamily="49" charset="-128"/>
                  <a:cs typeface="PMingLiU"/>
                </a:rPr>
                <a:t>氏</a:t>
              </a:r>
              <a:r>
                <a:rPr sz="700" spc="-225" dirty="0" err="1">
                  <a:solidFill>
                    <a:srgbClr val="231F20"/>
                  </a:solidFill>
                  <a:latin typeface="ＭＳ ゴシック" panose="020B0609070205080204" pitchFamily="49" charset="-128"/>
                  <a:ea typeface="ＭＳ ゴシック" panose="020B0609070205080204" pitchFamily="49" charset="-128"/>
                  <a:cs typeface="PMingLiU"/>
                </a:rPr>
                <a:t>名</a:t>
              </a:r>
              <a:endParaRPr sz="700" dirty="0">
                <a:latin typeface="ＭＳ ゴシック" panose="020B0609070205080204" pitchFamily="49" charset="-128"/>
                <a:ea typeface="ＭＳ ゴシック" panose="020B0609070205080204" pitchFamily="49" charset="-128"/>
                <a:cs typeface="PMingLiU"/>
              </a:endParaRPr>
            </a:p>
          </p:txBody>
        </p:sp>
        <p:sp>
          <p:nvSpPr>
            <p:cNvPr id="108" name="object 129"/>
            <p:cNvSpPr txBox="1"/>
            <p:nvPr/>
          </p:nvSpPr>
          <p:spPr>
            <a:xfrm>
              <a:off x="1522882" y="5283727"/>
              <a:ext cx="642621" cy="107722"/>
            </a:xfrm>
            <a:prstGeom prst="rect">
              <a:avLst/>
            </a:prstGeom>
          </p:spPr>
          <p:txBody>
            <a:bodyPr vert="horz" wrap="square" lIns="0" tIns="0" rIns="0" bIns="0" rtlCol="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事業所名称</a:t>
              </a:r>
              <a:endParaRPr sz="700" dirty="0">
                <a:latin typeface="ＭＳ ゴシック" panose="020B0609070205080204" pitchFamily="49" charset="-128"/>
                <a:ea typeface="ＭＳ ゴシック" panose="020B0609070205080204" pitchFamily="49" charset="-128"/>
                <a:cs typeface="PMingLiU"/>
              </a:endParaRPr>
            </a:p>
          </p:txBody>
        </p:sp>
        <p:sp>
          <p:nvSpPr>
            <p:cNvPr id="110" name="object 66"/>
            <p:cNvSpPr txBox="1"/>
            <p:nvPr/>
          </p:nvSpPr>
          <p:spPr>
            <a:xfrm>
              <a:off x="1339850" y="7175500"/>
              <a:ext cx="666318" cy="107722"/>
            </a:xfrm>
            <a:prstGeom prst="rect">
              <a:avLst/>
            </a:prstGeom>
          </p:spPr>
          <p:txBody>
            <a:bodyPr vert="horz" wrap="square" lIns="0" tIns="0" rIns="0" bIns="0" rtlCol="0">
              <a:spAutoFit/>
            </a:bodyPr>
            <a:lstStyle/>
            <a:p>
              <a:pPr marL="12700">
                <a:lnSpc>
                  <a:spcPct val="100000"/>
                </a:lnSpc>
              </a:pPr>
              <a:r>
                <a:rPr sz="700" spc="-50" dirty="0">
                  <a:solidFill>
                    <a:srgbClr val="231F20"/>
                  </a:solidFill>
                  <a:latin typeface="ＭＳ ゴシック" panose="020B0609070205080204" pitchFamily="49" charset="-128"/>
                  <a:ea typeface="ＭＳ ゴシック" panose="020B0609070205080204" pitchFamily="49" charset="-128"/>
                  <a:cs typeface="Meiryo UI"/>
                </a:rPr>
                <a:t>（</a:t>
              </a:r>
              <a:r>
                <a:rPr sz="700" spc="120" dirty="0">
                  <a:solidFill>
                    <a:srgbClr val="231F20"/>
                  </a:solidFill>
                  <a:latin typeface="ＭＳ ゴシック" panose="020B0609070205080204" pitchFamily="49" charset="-128"/>
                  <a:ea typeface="ＭＳ ゴシック" panose="020B0609070205080204" pitchFamily="49" charset="-128"/>
                  <a:cs typeface="Meiryo UI"/>
                </a:rPr>
                <a:t>フ</a:t>
              </a:r>
              <a:r>
                <a:rPr sz="700" spc="65" dirty="0">
                  <a:solidFill>
                    <a:srgbClr val="231F20"/>
                  </a:solidFill>
                  <a:latin typeface="ＭＳ ゴシック" panose="020B0609070205080204" pitchFamily="49" charset="-128"/>
                  <a:ea typeface="ＭＳ ゴシック" panose="020B0609070205080204" pitchFamily="49" charset="-128"/>
                  <a:cs typeface="Meiryo UI"/>
                </a:rPr>
                <a:t>リ</a:t>
              </a:r>
              <a:r>
                <a:rPr sz="700" spc="215" dirty="0">
                  <a:solidFill>
                    <a:srgbClr val="231F20"/>
                  </a:solidFill>
                  <a:latin typeface="ＭＳ ゴシック" panose="020B0609070205080204" pitchFamily="49" charset="-128"/>
                  <a:ea typeface="ＭＳ ゴシック" panose="020B0609070205080204" pitchFamily="49" charset="-128"/>
                  <a:cs typeface="Meiryo UI"/>
                </a:rPr>
                <a:t>ガ</a:t>
              </a:r>
              <a:r>
                <a:rPr sz="700" spc="100" dirty="0">
                  <a:solidFill>
                    <a:srgbClr val="231F20"/>
                  </a:solidFill>
                  <a:latin typeface="ＭＳ ゴシック" panose="020B0609070205080204" pitchFamily="49" charset="-128"/>
                  <a:ea typeface="ＭＳ ゴシック" panose="020B0609070205080204" pitchFamily="49" charset="-128"/>
                  <a:cs typeface="Meiryo UI"/>
                </a:rPr>
                <a:t>ナ</a:t>
              </a:r>
              <a:r>
                <a:rPr sz="700" dirty="0">
                  <a:solidFill>
                    <a:srgbClr val="231F20"/>
                  </a:solidFill>
                  <a:latin typeface="ＭＳ ゴシック" panose="020B0609070205080204" pitchFamily="49" charset="-128"/>
                  <a:ea typeface="ＭＳ ゴシック" panose="020B0609070205080204" pitchFamily="49" charset="-128"/>
                  <a:cs typeface="Meiryo UI"/>
                </a:rPr>
                <a:t>）</a:t>
              </a:r>
              <a:endParaRPr sz="700" dirty="0">
                <a:latin typeface="ＭＳ ゴシック" panose="020B0609070205080204" pitchFamily="49" charset="-128"/>
                <a:ea typeface="ＭＳ ゴシック" panose="020B0609070205080204" pitchFamily="49" charset="-128"/>
                <a:cs typeface="Meiryo UI"/>
              </a:endParaRPr>
            </a:p>
          </p:txBody>
        </p:sp>
        <p:sp>
          <p:nvSpPr>
            <p:cNvPr id="111" name="object 25"/>
            <p:cNvSpPr/>
            <p:nvPr/>
          </p:nvSpPr>
          <p:spPr>
            <a:xfrm>
              <a:off x="1339850" y="7327899"/>
              <a:ext cx="4191000" cy="45719"/>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12" name="テキスト ボックス 111"/>
            <p:cNvSpPr txBox="1"/>
            <p:nvPr/>
          </p:nvSpPr>
          <p:spPr>
            <a:xfrm>
              <a:off x="1716335" y="1743663"/>
              <a:ext cx="881967" cy="369332"/>
            </a:xfrm>
            <a:prstGeom prst="rect">
              <a:avLst/>
            </a:prstGeom>
            <a:noFill/>
          </p:spPr>
          <p:txBody>
            <a:bodyPr wrap="square" rtlCol="0">
              <a:spAutoFit/>
            </a:bodyPr>
            <a:lstStyle/>
            <a:p>
              <a:r>
                <a:rPr kumimoji="1" lang="ja-JP" altLang="en-US" dirty="0">
                  <a:solidFill>
                    <a:srgbClr val="FF0000"/>
                  </a:solidFill>
                </a:rPr>
                <a:t>９ ９ ９</a:t>
              </a:r>
            </a:p>
          </p:txBody>
        </p:sp>
        <p:sp>
          <p:nvSpPr>
            <p:cNvPr id="113" name="テキスト ボックス 112"/>
            <p:cNvSpPr txBox="1"/>
            <p:nvPr/>
          </p:nvSpPr>
          <p:spPr>
            <a:xfrm>
              <a:off x="3490218" y="1747214"/>
              <a:ext cx="881967" cy="369332"/>
            </a:xfrm>
            <a:prstGeom prst="rect">
              <a:avLst/>
            </a:prstGeom>
            <a:noFill/>
          </p:spPr>
          <p:txBody>
            <a:bodyPr wrap="square" rtlCol="0">
              <a:spAutoFit/>
            </a:bodyPr>
            <a:lstStyle/>
            <a:p>
              <a:r>
                <a:rPr kumimoji="1" lang="ja-JP" altLang="en-US" dirty="0">
                  <a:solidFill>
                    <a:srgbClr val="FF0000"/>
                  </a:solidFill>
                </a:rPr>
                <a:t>９ ９ ９</a:t>
              </a:r>
            </a:p>
          </p:txBody>
        </p:sp>
        <p:sp>
          <p:nvSpPr>
            <p:cNvPr id="115" name="テキスト ボックス 114"/>
            <p:cNvSpPr txBox="1"/>
            <p:nvPr/>
          </p:nvSpPr>
          <p:spPr>
            <a:xfrm>
              <a:off x="2145671" y="2425942"/>
              <a:ext cx="1940291" cy="400110"/>
            </a:xfrm>
            <a:prstGeom prst="rect">
              <a:avLst/>
            </a:prstGeom>
            <a:noFill/>
          </p:spPr>
          <p:txBody>
            <a:bodyPr wrap="square" rtlCol="0">
              <a:spAutoFit/>
            </a:bodyPr>
            <a:lstStyle/>
            <a:p>
              <a:r>
                <a:rPr lang="ja-JP" altLang="en-US" dirty="0">
                  <a:solidFill>
                    <a:srgbClr val="FF0000"/>
                  </a:solidFill>
                </a:rPr>
                <a:t>健保　花子</a:t>
              </a:r>
              <a:endParaRPr kumimoji="1" lang="ja-JP" altLang="en-US" dirty="0">
                <a:solidFill>
                  <a:srgbClr val="FF0000"/>
                </a:solidFill>
              </a:endParaRPr>
            </a:p>
          </p:txBody>
        </p:sp>
        <p:sp>
          <p:nvSpPr>
            <p:cNvPr id="118" name="テキスト ボックス 117"/>
            <p:cNvSpPr txBox="1"/>
            <p:nvPr/>
          </p:nvSpPr>
          <p:spPr>
            <a:xfrm>
              <a:off x="4012661" y="3068705"/>
              <a:ext cx="2790452" cy="261610"/>
            </a:xfrm>
            <a:prstGeom prst="rect">
              <a:avLst/>
            </a:prstGeom>
            <a:noFill/>
          </p:spPr>
          <p:txBody>
            <a:bodyPr wrap="square" rtlCol="0">
              <a:spAutoFit/>
            </a:bodyPr>
            <a:lstStyle/>
            <a:p>
              <a:r>
                <a:rPr lang="ja-JP" altLang="en-US" sz="1100" b="1" dirty="0">
                  <a:solidFill>
                    <a:srgbClr val="FF0000"/>
                  </a:solidFill>
                </a:rPr>
                <a:t>〇〇市〇〇区〇〇町〇－〇－〇</a:t>
              </a:r>
              <a:endParaRPr kumimoji="1" lang="ja-JP" altLang="en-US" sz="1100" b="1" dirty="0">
                <a:solidFill>
                  <a:srgbClr val="FF0000"/>
                </a:solidFill>
              </a:endParaRPr>
            </a:p>
          </p:txBody>
        </p:sp>
        <p:sp>
          <p:nvSpPr>
            <p:cNvPr id="119" name="テキスト ボックス 118"/>
            <p:cNvSpPr txBox="1"/>
            <p:nvPr/>
          </p:nvSpPr>
          <p:spPr>
            <a:xfrm>
              <a:off x="5221357" y="2430139"/>
              <a:ext cx="2041785" cy="400110"/>
            </a:xfrm>
            <a:prstGeom prst="rect">
              <a:avLst/>
            </a:prstGeom>
            <a:noFill/>
          </p:spPr>
          <p:txBody>
            <a:bodyPr wrap="square" rtlCol="0">
              <a:spAutoFit/>
            </a:bodyPr>
            <a:lstStyle/>
            <a:p>
              <a:r>
                <a:rPr lang="ja-JP" altLang="en-US" dirty="0">
                  <a:solidFill>
                    <a:srgbClr val="FF0000"/>
                  </a:solidFill>
                </a:rPr>
                <a:t>株式会社〇〇〇</a:t>
              </a:r>
              <a:endParaRPr kumimoji="1" lang="ja-JP" altLang="en-US" dirty="0">
                <a:solidFill>
                  <a:srgbClr val="FF0000"/>
                </a:solidFill>
              </a:endParaRPr>
            </a:p>
          </p:txBody>
        </p:sp>
        <p:sp>
          <p:nvSpPr>
            <p:cNvPr id="122" name="テキスト ボックス 121"/>
            <p:cNvSpPr txBox="1"/>
            <p:nvPr/>
          </p:nvSpPr>
          <p:spPr>
            <a:xfrm>
              <a:off x="1485407" y="2783488"/>
              <a:ext cx="1940291" cy="246221"/>
            </a:xfrm>
            <a:prstGeom prst="rect">
              <a:avLst/>
            </a:prstGeom>
            <a:noFill/>
          </p:spPr>
          <p:txBody>
            <a:bodyPr wrap="square" rtlCol="0">
              <a:spAutoFit/>
            </a:bodyPr>
            <a:lstStyle/>
            <a:p>
              <a:r>
                <a:rPr lang="ja-JP" altLang="en-US" sz="1000" b="1" dirty="0">
                  <a:solidFill>
                    <a:srgbClr val="FF0000"/>
                  </a:solidFill>
                </a:rPr>
                <a:t>〇〇〇　 〇〇〇〇</a:t>
              </a:r>
              <a:endParaRPr kumimoji="1" lang="ja-JP" altLang="en-US" sz="1000" b="1" dirty="0">
                <a:solidFill>
                  <a:srgbClr val="FF0000"/>
                </a:solidFill>
              </a:endParaRPr>
            </a:p>
          </p:txBody>
        </p:sp>
        <p:sp>
          <p:nvSpPr>
            <p:cNvPr id="123" name="テキスト ボックス 122"/>
            <p:cNvSpPr txBox="1"/>
            <p:nvPr/>
          </p:nvSpPr>
          <p:spPr>
            <a:xfrm>
              <a:off x="1580886" y="3251387"/>
              <a:ext cx="1940291" cy="246221"/>
            </a:xfrm>
            <a:prstGeom prst="rect">
              <a:avLst/>
            </a:prstGeom>
            <a:noFill/>
          </p:spPr>
          <p:txBody>
            <a:bodyPr wrap="square" rtlCol="0">
              <a:spAutoFit/>
            </a:bodyPr>
            <a:lstStyle/>
            <a:p>
              <a:r>
                <a:rPr lang="ja-JP" altLang="en-US" sz="1000" b="1" dirty="0">
                  <a:solidFill>
                    <a:srgbClr val="FF0000"/>
                  </a:solidFill>
                </a:rPr>
                <a:t>〇〇〇　 〇〇〇　　〇〇〇〇</a:t>
              </a:r>
              <a:endParaRPr kumimoji="1" lang="ja-JP" altLang="en-US" sz="1000" b="1" dirty="0">
                <a:solidFill>
                  <a:srgbClr val="FF0000"/>
                </a:solidFill>
              </a:endParaRPr>
            </a:p>
          </p:txBody>
        </p:sp>
        <p:sp>
          <p:nvSpPr>
            <p:cNvPr id="124" name="テキスト ボックス 123"/>
            <p:cNvSpPr txBox="1"/>
            <p:nvPr/>
          </p:nvSpPr>
          <p:spPr>
            <a:xfrm>
              <a:off x="2246509" y="2205882"/>
              <a:ext cx="1940291" cy="261610"/>
            </a:xfrm>
            <a:prstGeom prst="rect">
              <a:avLst/>
            </a:prstGeom>
            <a:noFill/>
          </p:spPr>
          <p:txBody>
            <a:bodyPr wrap="square" rtlCol="0">
              <a:spAutoFit/>
            </a:bodyPr>
            <a:lstStyle/>
            <a:p>
              <a:r>
                <a:rPr lang="ja-JP" altLang="en-US" sz="1100" b="1" dirty="0">
                  <a:solidFill>
                    <a:srgbClr val="FF0000"/>
                  </a:solidFill>
                </a:rPr>
                <a:t>ケンポ　　ハナコ</a:t>
              </a:r>
              <a:endParaRPr kumimoji="1" lang="ja-JP" altLang="en-US" sz="1100" b="1" dirty="0">
                <a:solidFill>
                  <a:srgbClr val="FF0000"/>
                </a:solidFill>
              </a:endParaRPr>
            </a:p>
          </p:txBody>
        </p:sp>
        <p:grpSp>
          <p:nvGrpSpPr>
            <p:cNvPr id="129" name="グループ化 128"/>
            <p:cNvGrpSpPr/>
            <p:nvPr/>
          </p:nvGrpSpPr>
          <p:grpSpPr>
            <a:xfrm>
              <a:off x="5186051" y="1746441"/>
              <a:ext cx="121438" cy="109812"/>
              <a:chOff x="5193600" y="1837377"/>
              <a:chExt cx="179557" cy="156523"/>
            </a:xfrm>
          </p:grpSpPr>
          <p:cxnSp>
            <p:nvCxnSpPr>
              <p:cNvPr id="172" name="直線コネクタ 171"/>
              <p:cNvCxnSpPr>
                <a:stCxn id="287" idx="1"/>
              </p:cNvCxnSpPr>
              <p:nvPr/>
            </p:nvCxnSpPr>
            <p:spPr>
              <a:xfrm>
                <a:off x="5193600" y="1915729"/>
                <a:ext cx="108650" cy="78171"/>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73" name="直線コネクタ 172"/>
              <p:cNvCxnSpPr/>
              <p:nvPr/>
            </p:nvCxnSpPr>
            <p:spPr>
              <a:xfrm flipV="1">
                <a:off x="5299425" y="1837377"/>
                <a:ext cx="73732" cy="1524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36" name="グループ化 135"/>
            <p:cNvGrpSpPr/>
            <p:nvPr/>
          </p:nvGrpSpPr>
          <p:grpSpPr>
            <a:xfrm>
              <a:off x="649557" y="3598252"/>
              <a:ext cx="121438" cy="109812"/>
              <a:chOff x="5193600" y="1837377"/>
              <a:chExt cx="179557" cy="156523"/>
            </a:xfrm>
          </p:grpSpPr>
          <p:cxnSp>
            <p:nvCxnSpPr>
              <p:cNvPr id="170" name="直線コネクタ 169"/>
              <p:cNvCxnSpPr/>
              <p:nvPr/>
            </p:nvCxnSpPr>
            <p:spPr>
              <a:xfrm>
                <a:off x="5193600" y="1915729"/>
                <a:ext cx="108650" cy="78171"/>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71" name="直線コネクタ 170"/>
              <p:cNvCxnSpPr/>
              <p:nvPr/>
            </p:nvCxnSpPr>
            <p:spPr>
              <a:xfrm flipV="1">
                <a:off x="5299425" y="1837377"/>
                <a:ext cx="73732" cy="1524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37" name="テキスト ボックス 136"/>
            <p:cNvSpPr txBox="1"/>
            <p:nvPr/>
          </p:nvSpPr>
          <p:spPr>
            <a:xfrm>
              <a:off x="5693869" y="1815613"/>
              <a:ext cx="1362089" cy="261610"/>
            </a:xfrm>
            <a:prstGeom prst="rect">
              <a:avLst/>
            </a:prstGeom>
            <a:noFill/>
          </p:spPr>
          <p:txBody>
            <a:bodyPr wrap="square" rtlCol="0">
              <a:spAutoFit/>
            </a:bodyPr>
            <a:lstStyle/>
            <a:p>
              <a:r>
                <a:rPr lang="ja-JP" altLang="en-US" sz="1100" b="1" dirty="0">
                  <a:solidFill>
                    <a:srgbClr val="FF0000"/>
                  </a:solidFill>
                </a:rPr>
                <a:t>〇〇 　 〇〇　 〇〇</a:t>
              </a:r>
              <a:endParaRPr kumimoji="1" lang="ja-JP" altLang="en-US" sz="1100" b="1" dirty="0">
                <a:solidFill>
                  <a:srgbClr val="FF0000"/>
                </a:solidFill>
              </a:endParaRPr>
            </a:p>
          </p:txBody>
        </p:sp>
        <p:sp>
          <p:nvSpPr>
            <p:cNvPr id="140" name="テキスト ボックス 139"/>
            <p:cNvSpPr txBox="1"/>
            <p:nvPr/>
          </p:nvSpPr>
          <p:spPr>
            <a:xfrm>
              <a:off x="2400115" y="4215960"/>
              <a:ext cx="1940291" cy="400110"/>
            </a:xfrm>
            <a:prstGeom prst="rect">
              <a:avLst/>
            </a:prstGeom>
            <a:noFill/>
          </p:spPr>
          <p:txBody>
            <a:bodyPr wrap="square" rtlCol="0">
              <a:spAutoFit/>
            </a:bodyPr>
            <a:lstStyle/>
            <a:p>
              <a:r>
                <a:rPr lang="ja-JP" altLang="en-US" dirty="0">
                  <a:solidFill>
                    <a:srgbClr val="FF0000"/>
                  </a:solidFill>
                </a:rPr>
                <a:t>健保　花子</a:t>
              </a:r>
              <a:endParaRPr kumimoji="1" lang="ja-JP" altLang="en-US" dirty="0">
                <a:solidFill>
                  <a:srgbClr val="FF0000"/>
                </a:solidFill>
              </a:endParaRPr>
            </a:p>
          </p:txBody>
        </p:sp>
        <p:sp>
          <p:nvSpPr>
            <p:cNvPr id="142" name="テキスト ボックス 141"/>
            <p:cNvSpPr txBox="1"/>
            <p:nvPr/>
          </p:nvSpPr>
          <p:spPr>
            <a:xfrm>
              <a:off x="5701968" y="3950491"/>
              <a:ext cx="1362089" cy="246221"/>
            </a:xfrm>
            <a:prstGeom prst="rect">
              <a:avLst/>
            </a:prstGeom>
            <a:noFill/>
          </p:spPr>
          <p:txBody>
            <a:bodyPr wrap="square" rtlCol="0">
              <a:spAutoFit/>
            </a:bodyPr>
            <a:lstStyle/>
            <a:p>
              <a:r>
                <a:rPr lang="ja-JP" altLang="en-US" sz="1000" b="1" dirty="0">
                  <a:solidFill>
                    <a:srgbClr val="FF0000"/>
                  </a:solidFill>
                </a:rPr>
                <a:t>〇〇 　 〇〇　 〇〇</a:t>
              </a:r>
              <a:endParaRPr kumimoji="1" lang="ja-JP" altLang="en-US" sz="1000" b="1" dirty="0">
                <a:solidFill>
                  <a:srgbClr val="FF0000"/>
                </a:solidFill>
              </a:endParaRPr>
            </a:p>
          </p:txBody>
        </p:sp>
        <p:sp>
          <p:nvSpPr>
            <p:cNvPr id="146" name="テキスト ボックス 145"/>
            <p:cNvSpPr txBox="1"/>
            <p:nvPr/>
          </p:nvSpPr>
          <p:spPr>
            <a:xfrm>
              <a:off x="2145671" y="4858788"/>
              <a:ext cx="2790452" cy="261610"/>
            </a:xfrm>
            <a:prstGeom prst="rect">
              <a:avLst/>
            </a:prstGeom>
            <a:noFill/>
          </p:spPr>
          <p:txBody>
            <a:bodyPr wrap="square" rtlCol="0">
              <a:spAutoFit/>
            </a:bodyPr>
            <a:lstStyle/>
            <a:p>
              <a:r>
                <a:rPr lang="ja-JP" altLang="en-US" sz="1100" b="1" dirty="0">
                  <a:solidFill>
                    <a:srgbClr val="FF0000"/>
                  </a:solidFill>
                </a:rPr>
                <a:t>△△市△△区△△町〇－〇－〇</a:t>
              </a:r>
              <a:endParaRPr kumimoji="1" lang="ja-JP" altLang="en-US" sz="1100" b="1" dirty="0">
                <a:solidFill>
                  <a:srgbClr val="FF0000"/>
                </a:solidFill>
              </a:endParaRPr>
            </a:p>
          </p:txBody>
        </p:sp>
        <p:sp>
          <p:nvSpPr>
            <p:cNvPr id="147" name="テキスト ボックス 146"/>
            <p:cNvSpPr txBox="1"/>
            <p:nvPr/>
          </p:nvSpPr>
          <p:spPr>
            <a:xfrm>
              <a:off x="2230261" y="5078905"/>
              <a:ext cx="2309989" cy="400110"/>
            </a:xfrm>
            <a:prstGeom prst="rect">
              <a:avLst/>
            </a:prstGeom>
            <a:noFill/>
          </p:spPr>
          <p:txBody>
            <a:bodyPr wrap="square" rtlCol="0">
              <a:spAutoFit/>
            </a:bodyPr>
            <a:lstStyle/>
            <a:p>
              <a:r>
                <a:rPr lang="ja-JP" altLang="en-US" dirty="0">
                  <a:solidFill>
                    <a:srgbClr val="FF0000"/>
                  </a:solidFill>
                </a:rPr>
                <a:t>株式会社〇〇〇</a:t>
              </a:r>
              <a:endParaRPr kumimoji="1" lang="ja-JP" altLang="en-US" dirty="0">
                <a:solidFill>
                  <a:srgbClr val="FF0000"/>
                </a:solidFill>
              </a:endParaRPr>
            </a:p>
          </p:txBody>
        </p:sp>
        <p:sp>
          <p:nvSpPr>
            <p:cNvPr id="148" name="テキスト ボックス 147"/>
            <p:cNvSpPr txBox="1"/>
            <p:nvPr/>
          </p:nvSpPr>
          <p:spPr>
            <a:xfrm>
              <a:off x="2223557" y="5438692"/>
              <a:ext cx="2840902" cy="369332"/>
            </a:xfrm>
            <a:prstGeom prst="rect">
              <a:avLst/>
            </a:prstGeom>
            <a:noFill/>
          </p:spPr>
          <p:txBody>
            <a:bodyPr wrap="square" rtlCol="0">
              <a:spAutoFit/>
            </a:bodyPr>
            <a:lstStyle/>
            <a:p>
              <a:r>
                <a:rPr lang="ja-JP" altLang="en-US" sz="1000" b="1" dirty="0">
                  <a:solidFill>
                    <a:srgbClr val="FF0000"/>
                  </a:solidFill>
                </a:rPr>
                <a:t>代表取締役</a:t>
              </a:r>
              <a:r>
                <a:rPr lang="ja-JP" altLang="en-US" dirty="0">
                  <a:solidFill>
                    <a:srgbClr val="FF0000"/>
                  </a:solidFill>
                </a:rPr>
                <a:t>　△△　〇〇　</a:t>
              </a:r>
              <a:endParaRPr kumimoji="1" lang="ja-JP" altLang="en-US" dirty="0">
                <a:solidFill>
                  <a:srgbClr val="FF0000"/>
                </a:solidFill>
              </a:endParaRPr>
            </a:p>
          </p:txBody>
        </p:sp>
        <p:sp>
          <p:nvSpPr>
            <p:cNvPr id="150" name="テキスト ボックス 149"/>
            <p:cNvSpPr txBox="1"/>
            <p:nvPr/>
          </p:nvSpPr>
          <p:spPr>
            <a:xfrm>
              <a:off x="1974130" y="6186048"/>
              <a:ext cx="1062216" cy="369332"/>
            </a:xfrm>
            <a:prstGeom prst="rect">
              <a:avLst/>
            </a:prstGeom>
            <a:noFill/>
          </p:spPr>
          <p:txBody>
            <a:bodyPr wrap="square" rtlCol="0">
              <a:spAutoFit/>
            </a:bodyPr>
            <a:lstStyle/>
            <a:p>
              <a:r>
                <a:rPr lang="ja-JP" altLang="en-US" dirty="0">
                  <a:solidFill>
                    <a:srgbClr val="FF0000"/>
                  </a:solidFill>
                </a:rPr>
                <a:t>〇〇〇</a:t>
              </a:r>
              <a:endParaRPr kumimoji="1" lang="ja-JP" altLang="en-US" dirty="0">
                <a:solidFill>
                  <a:srgbClr val="FF0000"/>
                </a:solidFill>
              </a:endParaRPr>
            </a:p>
          </p:txBody>
        </p:sp>
        <p:sp>
          <p:nvSpPr>
            <p:cNvPr id="151" name="楕円 150"/>
            <p:cNvSpPr/>
            <p:nvPr/>
          </p:nvSpPr>
          <p:spPr>
            <a:xfrm>
              <a:off x="3403809" y="6128178"/>
              <a:ext cx="479129" cy="17342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52" name="楕円 151"/>
            <p:cNvSpPr/>
            <p:nvPr/>
          </p:nvSpPr>
          <p:spPr>
            <a:xfrm>
              <a:off x="6612974" y="6333931"/>
              <a:ext cx="403441" cy="1391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53" name="テキスト ボックス 152"/>
            <p:cNvSpPr txBox="1"/>
            <p:nvPr/>
          </p:nvSpPr>
          <p:spPr>
            <a:xfrm>
              <a:off x="5026053" y="6213445"/>
              <a:ext cx="1062216" cy="369332"/>
            </a:xfrm>
            <a:prstGeom prst="rect">
              <a:avLst/>
            </a:prstGeom>
            <a:noFill/>
          </p:spPr>
          <p:txBody>
            <a:bodyPr wrap="square" rtlCol="0">
              <a:spAutoFit/>
            </a:bodyPr>
            <a:lstStyle/>
            <a:p>
              <a:r>
                <a:rPr lang="ja-JP" altLang="en-US" dirty="0">
                  <a:solidFill>
                    <a:srgbClr val="FF0000"/>
                  </a:solidFill>
                </a:rPr>
                <a:t>〇〇〇</a:t>
              </a:r>
              <a:endParaRPr kumimoji="1" lang="ja-JP" altLang="en-US" dirty="0">
                <a:solidFill>
                  <a:srgbClr val="FF0000"/>
                </a:solidFill>
              </a:endParaRPr>
            </a:p>
          </p:txBody>
        </p:sp>
        <p:sp>
          <p:nvSpPr>
            <p:cNvPr id="154" name="テキスト ボックス 153"/>
            <p:cNvSpPr txBox="1"/>
            <p:nvPr/>
          </p:nvSpPr>
          <p:spPr>
            <a:xfrm>
              <a:off x="1389776" y="6708707"/>
              <a:ext cx="369328" cy="369332"/>
            </a:xfrm>
            <a:prstGeom prst="rect">
              <a:avLst/>
            </a:prstGeom>
            <a:noFill/>
          </p:spPr>
          <p:txBody>
            <a:bodyPr wrap="square" rtlCol="0">
              <a:spAutoFit/>
            </a:bodyPr>
            <a:lstStyle/>
            <a:p>
              <a:r>
                <a:rPr lang="ja-JP" altLang="en-US" dirty="0">
                  <a:solidFill>
                    <a:srgbClr val="FF0000"/>
                  </a:solidFill>
                </a:rPr>
                <a:t>１</a:t>
              </a:r>
              <a:endParaRPr kumimoji="1" lang="ja-JP" altLang="en-US" dirty="0">
                <a:solidFill>
                  <a:srgbClr val="FF0000"/>
                </a:solidFill>
              </a:endParaRPr>
            </a:p>
          </p:txBody>
        </p:sp>
        <p:sp>
          <p:nvSpPr>
            <p:cNvPr id="155" name="テキスト ボックス 154"/>
            <p:cNvSpPr txBox="1"/>
            <p:nvPr/>
          </p:nvSpPr>
          <p:spPr>
            <a:xfrm>
              <a:off x="3726620" y="6732861"/>
              <a:ext cx="1810978" cy="400110"/>
            </a:xfrm>
            <a:prstGeom prst="rect">
              <a:avLst/>
            </a:prstGeom>
            <a:noFill/>
          </p:spPr>
          <p:txBody>
            <a:bodyPr wrap="square" rtlCol="0">
              <a:spAutoFit/>
            </a:bodyPr>
            <a:lstStyle/>
            <a:p>
              <a:r>
                <a:rPr lang="ja-JP" altLang="en-US" dirty="0">
                  <a:solidFill>
                    <a:srgbClr val="FF0000"/>
                  </a:solidFill>
                </a:rPr>
                <a:t>１ ２ ３ ４ ５ ６ ７</a:t>
              </a:r>
              <a:endParaRPr kumimoji="1" lang="ja-JP" altLang="en-US" dirty="0">
                <a:solidFill>
                  <a:srgbClr val="FF0000"/>
                </a:solidFill>
              </a:endParaRPr>
            </a:p>
          </p:txBody>
        </p:sp>
        <p:sp>
          <p:nvSpPr>
            <p:cNvPr id="156" name="テキスト ボックス 155"/>
            <p:cNvSpPr txBox="1"/>
            <p:nvPr/>
          </p:nvSpPr>
          <p:spPr>
            <a:xfrm>
              <a:off x="2259796" y="7475021"/>
              <a:ext cx="2192170" cy="400110"/>
            </a:xfrm>
            <a:prstGeom prst="rect">
              <a:avLst/>
            </a:prstGeom>
            <a:noFill/>
          </p:spPr>
          <p:txBody>
            <a:bodyPr wrap="square" rtlCol="0">
              <a:spAutoFit/>
            </a:bodyPr>
            <a:lstStyle/>
            <a:p>
              <a:r>
                <a:rPr lang="ja-JP" altLang="en-US" dirty="0">
                  <a:solidFill>
                    <a:srgbClr val="FF0000"/>
                  </a:solidFill>
                </a:rPr>
                <a:t>株式会社〇〇〇</a:t>
              </a:r>
              <a:endParaRPr kumimoji="1" lang="ja-JP" altLang="en-US" dirty="0">
                <a:solidFill>
                  <a:srgbClr val="FF0000"/>
                </a:solidFill>
              </a:endParaRPr>
            </a:p>
          </p:txBody>
        </p:sp>
        <p:sp>
          <p:nvSpPr>
            <p:cNvPr id="157" name="テキスト ボックス 156"/>
            <p:cNvSpPr txBox="1"/>
            <p:nvPr/>
          </p:nvSpPr>
          <p:spPr>
            <a:xfrm>
              <a:off x="2145671" y="7121760"/>
              <a:ext cx="2152453" cy="261610"/>
            </a:xfrm>
            <a:prstGeom prst="rect">
              <a:avLst/>
            </a:prstGeom>
            <a:noFill/>
          </p:spPr>
          <p:txBody>
            <a:bodyPr wrap="square" rtlCol="0">
              <a:spAutoFit/>
            </a:bodyPr>
            <a:lstStyle/>
            <a:p>
              <a:r>
                <a:rPr lang="ja-JP" altLang="en-US" sz="1100" b="1" dirty="0">
                  <a:solidFill>
                    <a:srgbClr val="FF0000"/>
                  </a:solidFill>
                </a:rPr>
                <a:t>カブシキガイシャ　マルマルマル</a:t>
              </a:r>
              <a:endParaRPr kumimoji="1" lang="ja-JP" altLang="en-US" sz="1100" b="1" dirty="0">
                <a:solidFill>
                  <a:srgbClr val="FF0000"/>
                </a:solidFill>
              </a:endParaRPr>
            </a:p>
          </p:txBody>
        </p:sp>
        <p:sp>
          <p:nvSpPr>
            <p:cNvPr id="162" name="テキスト ボックス 161"/>
            <p:cNvSpPr txBox="1"/>
            <p:nvPr/>
          </p:nvSpPr>
          <p:spPr>
            <a:xfrm>
              <a:off x="6270171" y="7334252"/>
              <a:ext cx="369328" cy="369332"/>
            </a:xfrm>
            <a:prstGeom prst="rect">
              <a:avLst/>
            </a:prstGeom>
            <a:noFill/>
          </p:spPr>
          <p:txBody>
            <a:bodyPr wrap="square" rtlCol="0">
              <a:spAutoFit/>
            </a:bodyPr>
            <a:lstStyle/>
            <a:p>
              <a:r>
                <a:rPr lang="ja-JP" altLang="en-US" dirty="0">
                  <a:solidFill>
                    <a:srgbClr val="FF0000"/>
                  </a:solidFill>
                </a:rPr>
                <a:t>２</a:t>
              </a:r>
              <a:endParaRPr kumimoji="1" lang="ja-JP" altLang="en-US" dirty="0">
                <a:solidFill>
                  <a:srgbClr val="FF0000"/>
                </a:solidFill>
              </a:endParaRPr>
            </a:p>
          </p:txBody>
        </p:sp>
        <p:sp>
          <p:nvSpPr>
            <p:cNvPr id="163" name="テキスト ボックス 162"/>
            <p:cNvSpPr txBox="1"/>
            <p:nvPr/>
          </p:nvSpPr>
          <p:spPr>
            <a:xfrm>
              <a:off x="6337795" y="5466808"/>
              <a:ext cx="946242" cy="400110"/>
            </a:xfrm>
            <a:prstGeom prst="rect">
              <a:avLst/>
            </a:prstGeom>
            <a:noFill/>
          </p:spPr>
          <p:txBody>
            <a:bodyPr wrap="square" rtlCol="0">
              <a:spAutoFit/>
            </a:bodyPr>
            <a:lstStyle/>
            <a:p>
              <a:r>
                <a:rPr lang="ja-JP" altLang="en-US" dirty="0">
                  <a:solidFill>
                    <a:srgbClr val="FF0000"/>
                  </a:solidFill>
                </a:rPr>
                <a:t>雇用主</a:t>
              </a:r>
              <a:endParaRPr kumimoji="1" lang="ja-JP" altLang="en-US" dirty="0">
                <a:solidFill>
                  <a:srgbClr val="FF0000"/>
                </a:solidFill>
              </a:endParaRPr>
            </a:p>
          </p:txBody>
        </p:sp>
        <p:sp>
          <p:nvSpPr>
            <p:cNvPr id="166" name="テキスト ボックス 165"/>
            <p:cNvSpPr txBox="1"/>
            <p:nvPr/>
          </p:nvSpPr>
          <p:spPr>
            <a:xfrm>
              <a:off x="1166367" y="1683779"/>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１</a:t>
              </a:r>
              <a:endParaRPr kumimoji="1" lang="ja-JP" altLang="en-US"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67" name="テキスト ボックス 166"/>
            <p:cNvSpPr txBox="1"/>
            <p:nvPr/>
          </p:nvSpPr>
          <p:spPr>
            <a:xfrm>
              <a:off x="1233475" y="2480624"/>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２</a:t>
              </a:r>
              <a:endParaRPr kumimoji="1" lang="ja-JP" altLang="en-US"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68" name="テキスト ボックス 167"/>
            <p:cNvSpPr txBox="1"/>
            <p:nvPr/>
          </p:nvSpPr>
          <p:spPr>
            <a:xfrm>
              <a:off x="1211558" y="6195843"/>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３</a:t>
              </a:r>
              <a:endParaRPr kumimoji="1" lang="ja-JP" altLang="en-US" b="1" dirty="0">
                <a:solidFill>
                  <a:schemeClr val="bg1"/>
                </a:solidFill>
                <a:latin typeface="HGP創英角ﾎﾟｯﾌﾟ体" panose="040B0A00000000000000" pitchFamily="50" charset="-128"/>
                <a:ea typeface="HGP創英角ﾎﾟｯﾌﾟ体" panose="040B0A00000000000000" pitchFamily="50" charset="-128"/>
              </a:endParaRPr>
            </a:p>
          </p:txBody>
        </p:sp>
      </p:grpSp>
      <p:sp>
        <p:nvSpPr>
          <p:cNvPr id="141" name="object 6"/>
          <p:cNvSpPr/>
          <p:nvPr/>
        </p:nvSpPr>
        <p:spPr>
          <a:xfrm>
            <a:off x="539750" y="3549014"/>
            <a:ext cx="6686376" cy="258422"/>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noFill/>
        </p:spPr>
        <p:txBody>
          <a:bodyPr wrap="square" lIns="0" tIns="0" rIns="0" bIns="0" rtlCol="0" anchor="ctr"/>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 出産手当金の受取については事業主に委任します。　　　　　　　　　　　</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在職中の方は事業主への委任払いにご協力願います。</a:t>
            </a:r>
            <a:endParaRPr lang="ja-JP" altLang="en-US" sz="800" dirty="0">
              <a:latin typeface="ＭＳ ゴシック" panose="020B0609070205080204" pitchFamily="49" charset="-128"/>
              <a:ea typeface="ＭＳ ゴシック" panose="020B0609070205080204" pitchFamily="49" charset="-128"/>
              <a:cs typeface="PMingLiU"/>
            </a:endParaRPr>
          </a:p>
        </p:txBody>
      </p:sp>
    </p:spTree>
    <p:extLst>
      <p:ext uri="{BB962C8B-B14F-4D97-AF65-F5344CB8AC3E}">
        <p14:creationId xmlns:p14="http://schemas.microsoft.com/office/powerpoint/2010/main" val="3742004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object 171"/>
          <p:cNvSpPr/>
          <p:nvPr/>
        </p:nvSpPr>
        <p:spPr>
          <a:xfrm>
            <a:off x="6191503" y="10134562"/>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2/3</a:t>
            </a:r>
            <a:endParaRPr sz="1050" dirty="0"/>
          </a:p>
        </p:txBody>
      </p:sp>
      <p:sp>
        <p:nvSpPr>
          <p:cNvPr id="159" name="正方形/長方形 158"/>
          <p:cNvSpPr/>
          <p:nvPr/>
        </p:nvSpPr>
        <p:spPr>
          <a:xfrm>
            <a:off x="2271800" y="10074251"/>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兵庫県建築健康保険組合</a:t>
            </a:r>
          </a:p>
        </p:txBody>
      </p:sp>
      <p:sp>
        <p:nvSpPr>
          <p:cNvPr id="204" name="object 62"/>
          <p:cNvSpPr txBox="1"/>
          <p:nvPr/>
        </p:nvSpPr>
        <p:spPr>
          <a:xfrm>
            <a:off x="1926453" y="738188"/>
            <a:ext cx="1563765" cy="369332"/>
          </a:xfrm>
          <a:prstGeom prst="rect">
            <a:avLst/>
          </a:prstGeom>
        </p:spPr>
        <p:txBody>
          <a:bodyPr vert="horz" wrap="square" lIns="0" tIns="0" rIns="0" bIns="0" rtlCol="0">
            <a:spAutoFit/>
          </a:bodyPr>
          <a:lstStyle/>
          <a:p>
            <a:pPr marL="12700"/>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grpSp>
        <p:nvGrpSpPr>
          <p:cNvPr id="96" name="グループ化 95"/>
          <p:cNvGrpSpPr/>
          <p:nvPr/>
        </p:nvGrpSpPr>
        <p:grpSpPr>
          <a:xfrm>
            <a:off x="867080" y="612962"/>
            <a:ext cx="6161950" cy="648982"/>
            <a:chOff x="867080" y="1961414"/>
            <a:chExt cx="6161950" cy="648982"/>
          </a:xfrm>
        </p:grpSpPr>
        <p:sp>
          <p:nvSpPr>
            <p:cNvPr id="97" name="object 10"/>
            <p:cNvSpPr/>
            <p:nvPr/>
          </p:nvSpPr>
          <p:spPr>
            <a:xfrm>
              <a:off x="6012000" y="1968370"/>
              <a:ext cx="540000" cy="270000"/>
            </a:xfrm>
            <a:custGeom>
              <a:avLst/>
              <a:gdLst/>
              <a:ahLst/>
              <a:cxnLst/>
              <a:rect l="l" t="t" r="r" b="b"/>
              <a:pathLst>
                <a:path w="387350" h="252095">
                  <a:moveTo>
                    <a:pt x="387032" y="0"/>
                  </a:moveTo>
                  <a:lnTo>
                    <a:pt x="0" y="0"/>
                  </a:lnTo>
                  <a:lnTo>
                    <a:pt x="62115" y="217385"/>
                  </a:lnTo>
                  <a:lnTo>
                    <a:pt x="68806" y="230824"/>
                  </a:lnTo>
                  <a:lnTo>
                    <a:pt x="79687" y="241828"/>
                  </a:lnTo>
                  <a:lnTo>
                    <a:pt x="93257" y="249263"/>
                  </a:lnTo>
                  <a:lnTo>
                    <a:pt x="108013" y="251993"/>
                  </a:lnTo>
                  <a:lnTo>
                    <a:pt x="279031" y="251993"/>
                  </a:lnTo>
                  <a:lnTo>
                    <a:pt x="318240" y="230824"/>
                  </a:lnTo>
                  <a:lnTo>
                    <a:pt x="387032" y="0"/>
                  </a:lnTo>
                  <a:close/>
                </a:path>
              </a:pathLst>
            </a:custGeom>
            <a:solidFill>
              <a:schemeClr val="bg1">
                <a:lumMod val="75000"/>
              </a:schemeClr>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３</a:t>
              </a:r>
              <a:endParaRPr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99" name="object 15"/>
            <p:cNvSpPr/>
            <p:nvPr/>
          </p:nvSpPr>
          <p:spPr>
            <a:xfrm>
              <a:off x="5119193" y="1962324"/>
              <a:ext cx="540586" cy="269756"/>
            </a:xfrm>
            <a:custGeom>
              <a:avLst/>
              <a:gdLst/>
              <a:ahLst/>
              <a:cxnLst/>
              <a:rect l="l" t="t" r="r" b="b"/>
              <a:pathLst>
                <a:path w="387350" h="252095">
                  <a:moveTo>
                    <a:pt x="387007" y="0"/>
                  </a:moveTo>
                  <a:lnTo>
                    <a:pt x="0" y="0"/>
                  </a:lnTo>
                  <a:lnTo>
                    <a:pt x="62115" y="217385"/>
                  </a:lnTo>
                  <a:lnTo>
                    <a:pt x="68796" y="230824"/>
                  </a:lnTo>
                  <a:lnTo>
                    <a:pt x="79678" y="241828"/>
                  </a:lnTo>
                  <a:lnTo>
                    <a:pt x="93253" y="249263"/>
                  </a:lnTo>
                  <a:lnTo>
                    <a:pt x="108013" y="251993"/>
                  </a:lnTo>
                  <a:lnTo>
                    <a:pt x="279006" y="251993"/>
                  </a:lnTo>
                  <a:lnTo>
                    <a:pt x="318218" y="230824"/>
                  </a:lnTo>
                  <a:lnTo>
                    <a:pt x="387007" y="0"/>
                  </a:lnTo>
                  <a:close/>
                </a:path>
              </a:pathLst>
            </a:custGeom>
            <a:solidFill>
              <a:schemeClr val="bg1">
                <a:lumMod val="75000"/>
              </a:schemeClr>
            </a:solidFill>
            <a:ln>
              <a:noFill/>
            </a:ln>
          </p:spPr>
          <p:txBody>
            <a:bodyPr wrap="square" lIns="0" tIns="0" rIns="0" bIns="0" rtlCol="0"/>
            <a:lstStyle/>
            <a:p>
              <a:pPr algn="ctr"/>
              <a:r>
                <a:rPr lang="en-US" altLang="ja-JP"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1</a:t>
              </a:r>
              <a:endParaRPr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00" name="object 45"/>
            <p:cNvSpPr/>
            <p:nvPr/>
          </p:nvSpPr>
          <p:spPr>
            <a:xfrm>
              <a:off x="867582" y="2610396"/>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01" name="object 46"/>
            <p:cNvSpPr/>
            <p:nvPr/>
          </p:nvSpPr>
          <p:spPr>
            <a:xfrm>
              <a:off x="867080" y="1961414"/>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02" name="object 62"/>
            <p:cNvSpPr txBox="1"/>
            <p:nvPr/>
          </p:nvSpPr>
          <p:spPr>
            <a:xfrm>
              <a:off x="874889" y="2155394"/>
              <a:ext cx="943764" cy="276999"/>
            </a:xfrm>
            <a:prstGeom prst="rect">
              <a:avLst/>
            </a:prstGeom>
          </p:spPr>
          <p:txBody>
            <a:bodyPr vert="horz" wrap="square" lIns="0" tIns="0" rIns="0" bIns="0" rtlCol="0">
              <a:spAutoFit/>
            </a:bodyPr>
            <a:lstStyle/>
            <a:p>
              <a:pPr marL="12700"/>
              <a:r>
                <a:rPr lang="ja-JP" altLang="en-US" sz="18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8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03" name="object 62"/>
            <p:cNvSpPr txBox="1"/>
            <p:nvPr/>
          </p:nvSpPr>
          <p:spPr>
            <a:xfrm>
              <a:off x="3466851" y="2137461"/>
              <a:ext cx="1180027" cy="276999"/>
            </a:xfrm>
            <a:prstGeom prst="rect">
              <a:avLst/>
            </a:prstGeom>
          </p:spPr>
          <p:txBody>
            <a:bodyPr vert="horz" wrap="square" lIns="0" tIns="0" rIns="0" bIns="0" rtlCol="0">
              <a:spAutoFit/>
            </a:bodyPr>
            <a:lstStyle/>
            <a:p>
              <a:pPr marL="12700"/>
              <a:r>
                <a:rPr lang="ja-JP" altLang="en-US" sz="1800" b="1" dirty="0">
                  <a:solidFill>
                    <a:prstClr val="black"/>
                  </a:solidFill>
                  <a:latin typeface="ＭＳ ゴシック" panose="020B0609070205080204" pitchFamily="49" charset="-128"/>
                  <a:ea typeface="ＭＳ ゴシック" panose="020B0609070205080204" pitchFamily="49" charset="-128"/>
                  <a:cs typeface="PMingLiU"/>
                </a:rPr>
                <a:t>支給申請書</a:t>
              </a:r>
              <a:endParaRPr sz="18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04" name="object 62"/>
            <p:cNvSpPr txBox="1"/>
            <p:nvPr/>
          </p:nvSpPr>
          <p:spPr>
            <a:xfrm>
              <a:off x="1889613" y="2080241"/>
              <a:ext cx="1563765" cy="369332"/>
            </a:xfrm>
            <a:prstGeom prst="rect">
              <a:avLst/>
            </a:prstGeom>
          </p:spPr>
          <p:txBody>
            <a:bodyPr vert="horz" wrap="square" lIns="0" tIns="0" rIns="0" bIns="0" rtlCol="0">
              <a:spAutoFit/>
            </a:bodyPr>
            <a:lstStyle/>
            <a:p>
              <a:pPr marL="12700"/>
              <a:r>
                <a:rPr lang="ja-JP" altLang="en-US" sz="2400" b="1" dirty="0">
                  <a:solidFill>
                    <a:prstClr val="black"/>
                  </a:solidFill>
                  <a:latin typeface="ＭＳ ゴシック" panose="020B0609070205080204" pitchFamily="49" charset="-128"/>
                  <a:ea typeface="ＭＳ ゴシック" panose="020B0609070205080204" pitchFamily="49" charset="-128"/>
                  <a:cs typeface="PMingLiU"/>
                </a:rPr>
                <a:t>出産手当金</a:t>
              </a:r>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05" name="object 17"/>
            <p:cNvSpPr/>
            <p:nvPr/>
          </p:nvSpPr>
          <p:spPr>
            <a:xfrm>
              <a:off x="4716017" y="2306403"/>
              <a:ext cx="2313013"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950" b="1" dirty="0">
                  <a:solidFill>
                    <a:prstClr val="black"/>
                  </a:solidFill>
                  <a:latin typeface="ＭＳ ゴシック" panose="020B0609070205080204" pitchFamily="49" charset="-128"/>
                  <a:ea typeface="ＭＳ ゴシック" panose="020B0609070205080204" pitchFamily="49" charset="-128"/>
                </a:rPr>
                <a:t>被保険者</a:t>
              </a:r>
              <a:r>
                <a:rPr lang="en-US" altLang="ja-JP" sz="950" b="1" dirty="0">
                  <a:solidFill>
                    <a:prstClr val="black"/>
                  </a:solidFill>
                  <a:latin typeface="ＭＳ ゴシック" panose="020B0609070205080204" pitchFamily="49" charset="-128"/>
                  <a:ea typeface="ＭＳ ゴシック" panose="020B0609070205080204" pitchFamily="49" charset="-128"/>
                </a:rPr>
                <a:t>(</a:t>
              </a:r>
              <a:r>
                <a:rPr lang="ja-JP" altLang="en-US" sz="950" b="1" dirty="0">
                  <a:solidFill>
                    <a:prstClr val="black"/>
                  </a:solidFill>
                  <a:latin typeface="ＭＳ ゴシック" panose="020B0609070205080204" pitchFamily="49" charset="-128"/>
                  <a:ea typeface="ＭＳ ゴシック" panose="020B0609070205080204" pitchFamily="49" charset="-128"/>
                </a:rPr>
                <a:t>申請者</a:t>
              </a:r>
              <a:r>
                <a:rPr lang="en-US" altLang="ja-JP" sz="950" b="1" dirty="0">
                  <a:solidFill>
                    <a:prstClr val="black"/>
                  </a:solidFill>
                  <a:latin typeface="ＭＳ ゴシック" panose="020B0609070205080204" pitchFamily="49" charset="-128"/>
                  <a:ea typeface="ＭＳ ゴシック" panose="020B0609070205080204" pitchFamily="49" charset="-128"/>
                </a:rPr>
                <a:t>)</a:t>
              </a:r>
              <a:r>
                <a:rPr lang="ja-JP" altLang="en-US" sz="950" b="1" dirty="0">
                  <a:solidFill>
                    <a:prstClr val="black"/>
                  </a:solidFill>
                  <a:latin typeface="ＭＳ ゴシック" panose="020B0609070205080204" pitchFamily="49" charset="-128"/>
                  <a:ea typeface="ＭＳ ゴシック" panose="020B0609070205080204" pitchFamily="49" charset="-128"/>
                </a:rPr>
                <a:t>・医師・助産師記入用</a:t>
              </a:r>
              <a:endParaRPr sz="950" b="1" dirty="0">
                <a:solidFill>
                  <a:prstClr val="black"/>
                </a:solidFill>
                <a:latin typeface="ＭＳ ゴシック" panose="020B0609070205080204" pitchFamily="49" charset="-128"/>
                <a:ea typeface="ＭＳ ゴシック" panose="020B0609070205080204" pitchFamily="49" charset="-128"/>
              </a:endParaRPr>
            </a:p>
          </p:txBody>
        </p:sp>
        <p:sp>
          <p:nvSpPr>
            <p:cNvPr id="98" name="object 13"/>
            <p:cNvSpPr/>
            <p:nvPr/>
          </p:nvSpPr>
          <p:spPr>
            <a:xfrm>
              <a:off x="5566942" y="1968370"/>
              <a:ext cx="540000" cy="270000"/>
            </a:xfrm>
            <a:custGeom>
              <a:avLst/>
              <a:gdLst/>
              <a:ahLst/>
              <a:cxnLst/>
              <a:rect l="l" t="t" r="r" b="b"/>
              <a:pathLst>
                <a:path w="387350" h="252095">
                  <a:moveTo>
                    <a:pt x="387019" y="0"/>
                  </a:moveTo>
                  <a:lnTo>
                    <a:pt x="0" y="0"/>
                  </a:lnTo>
                  <a:lnTo>
                    <a:pt x="62115" y="217385"/>
                  </a:lnTo>
                  <a:lnTo>
                    <a:pt x="68794" y="230824"/>
                  </a:lnTo>
                  <a:lnTo>
                    <a:pt x="79671" y="241828"/>
                  </a:lnTo>
                  <a:lnTo>
                    <a:pt x="93242" y="249263"/>
                  </a:lnTo>
                  <a:lnTo>
                    <a:pt x="108000" y="251993"/>
                  </a:lnTo>
                  <a:lnTo>
                    <a:pt x="279006" y="251993"/>
                  </a:lnTo>
                  <a:lnTo>
                    <a:pt x="318221" y="230824"/>
                  </a:lnTo>
                  <a:lnTo>
                    <a:pt x="387019" y="0"/>
                  </a:lnTo>
                  <a:close/>
                </a:path>
              </a:pathLst>
            </a:custGeom>
            <a:solidFill>
              <a:schemeClr val="tx1"/>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２</a:t>
              </a:r>
              <a:endParaRPr sz="1400" dirty="0"/>
            </a:p>
          </p:txBody>
        </p:sp>
      </p:grpSp>
      <p:grpSp>
        <p:nvGrpSpPr>
          <p:cNvPr id="132" name="グループ化 131"/>
          <p:cNvGrpSpPr/>
          <p:nvPr/>
        </p:nvGrpSpPr>
        <p:grpSpPr>
          <a:xfrm>
            <a:off x="324012" y="4914141"/>
            <a:ext cx="6912077" cy="2484145"/>
            <a:chOff x="324012" y="3042444"/>
            <a:chExt cx="6912077" cy="2484145"/>
          </a:xfrm>
        </p:grpSpPr>
        <p:sp>
          <p:nvSpPr>
            <p:cNvPr id="133" name="object 10"/>
            <p:cNvSpPr/>
            <p:nvPr/>
          </p:nvSpPr>
          <p:spPr>
            <a:xfrm>
              <a:off x="3895341" y="3756819"/>
              <a:ext cx="1107045" cy="370649"/>
            </a:xfrm>
            <a:custGeom>
              <a:avLst/>
              <a:gdLst/>
              <a:ahLst/>
              <a:cxnLst/>
              <a:rect l="l" t="t" r="r" b="b"/>
              <a:pathLst>
                <a:path w="1008380" h="1082675">
                  <a:moveTo>
                    <a:pt x="1007986" y="0"/>
                  </a:moveTo>
                  <a:lnTo>
                    <a:pt x="36004" y="0"/>
                  </a:lnTo>
                  <a:lnTo>
                    <a:pt x="22020" y="2839"/>
                  </a:lnTo>
                  <a:lnTo>
                    <a:pt x="10572" y="10571"/>
                  </a:lnTo>
                  <a:lnTo>
                    <a:pt x="2839" y="22015"/>
                  </a:lnTo>
                  <a:lnTo>
                    <a:pt x="0" y="35991"/>
                  </a:lnTo>
                  <a:lnTo>
                    <a:pt x="0" y="1046683"/>
                  </a:lnTo>
                  <a:lnTo>
                    <a:pt x="2839" y="1060667"/>
                  </a:lnTo>
                  <a:lnTo>
                    <a:pt x="10572" y="1072114"/>
                  </a:lnTo>
                  <a:lnTo>
                    <a:pt x="22020" y="1079848"/>
                  </a:lnTo>
                  <a:lnTo>
                    <a:pt x="36004" y="1082687"/>
                  </a:lnTo>
                  <a:lnTo>
                    <a:pt x="1007986" y="1082687"/>
                  </a:lnTo>
                  <a:lnTo>
                    <a:pt x="1007986" y="0"/>
                  </a:lnTo>
                  <a:close/>
                </a:path>
              </a:pathLst>
            </a:custGeom>
            <a:solidFill>
              <a:schemeClr val="bg1">
                <a:lumMod val="75000"/>
              </a:schemeClr>
            </a:solidFill>
          </p:spPr>
          <p:txBody>
            <a:bodyPr wrap="square" lIns="3600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rPr>
                <a:t>生産または死産の別</a:t>
              </a:r>
              <a:endParaRPr sz="900" dirty="0">
                <a:latin typeface="ＭＳ ゴシック" panose="020B0609070205080204" pitchFamily="49" charset="-128"/>
                <a:ea typeface="ＭＳ ゴシック" panose="020B0609070205080204" pitchFamily="49" charset="-128"/>
              </a:endParaRPr>
            </a:p>
          </p:txBody>
        </p:sp>
        <p:sp>
          <p:nvSpPr>
            <p:cNvPr id="134" name="object 10"/>
            <p:cNvSpPr/>
            <p:nvPr/>
          </p:nvSpPr>
          <p:spPr>
            <a:xfrm>
              <a:off x="3885816" y="3394869"/>
              <a:ext cx="895486" cy="360019"/>
            </a:xfrm>
            <a:custGeom>
              <a:avLst/>
              <a:gdLst/>
              <a:ahLst/>
              <a:cxnLst/>
              <a:rect l="l" t="t" r="r" b="b"/>
              <a:pathLst>
                <a:path w="1008380" h="1082675">
                  <a:moveTo>
                    <a:pt x="1007986" y="0"/>
                  </a:moveTo>
                  <a:lnTo>
                    <a:pt x="36004" y="0"/>
                  </a:lnTo>
                  <a:lnTo>
                    <a:pt x="22020" y="2839"/>
                  </a:lnTo>
                  <a:lnTo>
                    <a:pt x="10572" y="10571"/>
                  </a:lnTo>
                  <a:lnTo>
                    <a:pt x="2839" y="22015"/>
                  </a:lnTo>
                  <a:lnTo>
                    <a:pt x="0" y="35991"/>
                  </a:lnTo>
                  <a:lnTo>
                    <a:pt x="0" y="1046683"/>
                  </a:lnTo>
                  <a:lnTo>
                    <a:pt x="2839" y="1060667"/>
                  </a:lnTo>
                  <a:lnTo>
                    <a:pt x="10572" y="1072114"/>
                  </a:lnTo>
                  <a:lnTo>
                    <a:pt x="22020" y="1079848"/>
                  </a:lnTo>
                  <a:lnTo>
                    <a:pt x="36004" y="1082687"/>
                  </a:lnTo>
                  <a:lnTo>
                    <a:pt x="1007986" y="1082687"/>
                  </a:lnTo>
                  <a:lnTo>
                    <a:pt x="1007986" y="0"/>
                  </a:lnTo>
                  <a:close/>
                </a:path>
              </a:pathLst>
            </a:custGeom>
            <a:solidFill>
              <a:schemeClr val="bg1">
                <a:lumMod val="75000"/>
              </a:schemeClr>
            </a:solidFill>
          </p:spPr>
          <p:txBody>
            <a:bodyPr wrap="square" lIns="3600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rPr>
                <a:t>出産年月日</a:t>
              </a:r>
              <a:endParaRPr sz="900" dirty="0">
                <a:latin typeface="ＭＳ ゴシック" panose="020B0609070205080204" pitchFamily="49" charset="-128"/>
                <a:ea typeface="ＭＳ ゴシック" panose="020B0609070205080204" pitchFamily="49" charset="-128"/>
              </a:endParaRPr>
            </a:p>
          </p:txBody>
        </p:sp>
        <p:sp>
          <p:nvSpPr>
            <p:cNvPr id="135" name="object 10"/>
            <p:cNvSpPr/>
            <p:nvPr/>
          </p:nvSpPr>
          <p:spPr>
            <a:xfrm>
              <a:off x="532931" y="3762470"/>
              <a:ext cx="895486" cy="363893"/>
            </a:xfrm>
            <a:custGeom>
              <a:avLst/>
              <a:gdLst/>
              <a:ahLst/>
              <a:cxnLst/>
              <a:rect l="l" t="t" r="r" b="b"/>
              <a:pathLst>
                <a:path w="1008380" h="1082675">
                  <a:moveTo>
                    <a:pt x="1007986" y="0"/>
                  </a:moveTo>
                  <a:lnTo>
                    <a:pt x="36004" y="0"/>
                  </a:lnTo>
                  <a:lnTo>
                    <a:pt x="22020" y="2839"/>
                  </a:lnTo>
                  <a:lnTo>
                    <a:pt x="10572" y="10571"/>
                  </a:lnTo>
                  <a:lnTo>
                    <a:pt x="2839" y="22015"/>
                  </a:lnTo>
                  <a:lnTo>
                    <a:pt x="0" y="35991"/>
                  </a:lnTo>
                  <a:lnTo>
                    <a:pt x="0" y="1046683"/>
                  </a:lnTo>
                  <a:lnTo>
                    <a:pt x="2839" y="1060667"/>
                  </a:lnTo>
                  <a:lnTo>
                    <a:pt x="10572" y="1072114"/>
                  </a:lnTo>
                  <a:lnTo>
                    <a:pt x="22020" y="1079848"/>
                  </a:lnTo>
                  <a:lnTo>
                    <a:pt x="36004" y="1082687"/>
                  </a:lnTo>
                  <a:lnTo>
                    <a:pt x="1007986" y="1082687"/>
                  </a:lnTo>
                  <a:lnTo>
                    <a:pt x="1007986" y="0"/>
                  </a:lnTo>
                  <a:close/>
                </a:path>
              </a:pathLst>
            </a:custGeom>
            <a:solidFill>
              <a:schemeClr val="bg1">
                <a:lumMod val="75000"/>
              </a:schemeClr>
            </a:solidFill>
          </p:spPr>
          <p:txBody>
            <a:bodyPr wrap="square" lIns="3600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rPr>
                <a:t>出生児の数</a:t>
              </a:r>
              <a:endParaRPr sz="900" dirty="0">
                <a:latin typeface="ＭＳ ゴシック" panose="020B0609070205080204" pitchFamily="49" charset="-128"/>
                <a:ea typeface="ＭＳ ゴシック" panose="020B0609070205080204" pitchFamily="49" charset="-128"/>
              </a:endParaRPr>
            </a:p>
          </p:txBody>
        </p:sp>
        <p:sp>
          <p:nvSpPr>
            <p:cNvPr id="137" name="object 10"/>
            <p:cNvSpPr/>
            <p:nvPr/>
          </p:nvSpPr>
          <p:spPr>
            <a:xfrm>
              <a:off x="532931" y="3394869"/>
              <a:ext cx="895486" cy="367601"/>
            </a:xfrm>
            <a:custGeom>
              <a:avLst/>
              <a:gdLst/>
              <a:ahLst/>
              <a:cxnLst/>
              <a:rect l="l" t="t" r="r" b="b"/>
              <a:pathLst>
                <a:path w="1008380" h="1082675">
                  <a:moveTo>
                    <a:pt x="1007986" y="0"/>
                  </a:moveTo>
                  <a:lnTo>
                    <a:pt x="36004" y="0"/>
                  </a:lnTo>
                  <a:lnTo>
                    <a:pt x="22020" y="2839"/>
                  </a:lnTo>
                  <a:lnTo>
                    <a:pt x="10572" y="10571"/>
                  </a:lnTo>
                  <a:lnTo>
                    <a:pt x="2839" y="22015"/>
                  </a:lnTo>
                  <a:lnTo>
                    <a:pt x="0" y="35991"/>
                  </a:lnTo>
                  <a:lnTo>
                    <a:pt x="0" y="1046683"/>
                  </a:lnTo>
                  <a:lnTo>
                    <a:pt x="2839" y="1060667"/>
                  </a:lnTo>
                  <a:lnTo>
                    <a:pt x="10572" y="1072114"/>
                  </a:lnTo>
                  <a:lnTo>
                    <a:pt x="22020" y="1079848"/>
                  </a:lnTo>
                  <a:lnTo>
                    <a:pt x="36004" y="1082687"/>
                  </a:lnTo>
                  <a:lnTo>
                    <a:pt x="1007986" y="1082687"/>
                  </a:lnTo>
                  <a:lnTo>
                    <a:pt x="1007986" y="0"/>
                  </a:lnTo>
                  <a:close/>
                </a:path>
              </a:pathLst>
            </a:custGeom>
            <a:solidFill>
              <a:schemeClr val="bg1">
                <a:lumMod val="75000"/>
              </a:schemeClr>
            </a:solidFill>
          </p:spPr>
          <p:txBody>
            <a:bodyPr wrap="square" lIns="3600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rPr>
                <a:t>出産予定年月日</a:t>
              </a:r>
              <a:endParaRPr sz="900" dirty="0">
                <a:latin typeface="ＭＳ ゴシック" panose="020B0609070205080204" pitchFamily="49" charset="-128"/>
                <a:ea typeface="ＭＳ ゴシック" panose="020B0609070205080204" pitchFamily="49" charset="-128"/>
              </a:endParaRPr>
            </a:p>
          </p:txBody>
        </p:sp>
        <p:sp>
          <p:nvSpPr>
            <p:cNvPr id="139" name="object 10"/>
            <p:cNvSpPr/>
            <p:nvPr/>
          </p:nvSpPr>
          <p:spPr>
            <a:xfrm>
              <a:off x="532931" y="3042444"/>
              <a:ext cx="895486" cy="360019"/>
            </a:xfrm>
            <a:custGeom>
              <a:avLst/>
              <a:gdLst/>
              <a:ahLst/>
              <a:cxnLst/>
              <a:rect l="l" t="t" r="r" b="b"/>
              <a:pathLst>
                <a:path w="1008380" h="1082675">
                  <a:moveTo>
                    <a:pt x="1007986" y="0"/>
                  </a:moveTo>
                  <a:lnTo>
                    <a:pt x="36004" y="0"/>
                  </a:lnTo>
                  <a:lnTo>
                    <a:pt x="22020" y="2839"/>
                  </a:lnTo>
                  <a:lnTo>
                    <a:pt x="10572" y="10571"/>
                  </a:lnTo>
                  <a:lnTo>
                    <a:pt x="2839" y="22015"/>
                  </a:lnTo>
                  <a:lnTo>
                    <a:pt x="0" y="35991"/>
                  </a:lnTo>
                  <a:lnTo>
                    <a:pt x="0" y="1046683"/>
                  </a:lnTo>
                  <a:lnTo>
                    <a:pt x="2839" y="1060667"/>
                  </a:lnTo>
                  <a:lnTo>
                    <a:pt x="10572" y="1072114"/>
                  </a:lnTo>
                  <a:lnTo>
                    <a:pt x="22020" y="1079848"/>
                  </a:lnTo>
                  <a:lnTo>
                    <a:pt x="36004" y="1082687"/>
                  </a:lnTo>
                  <a:lnTo>
                    <a:pt x="1007986" y="1082687"/>
                  </a:lnTo>
                  <a:lnTo>
                    <a:pt x="1007986" y="0"/>
                  </a:lnTo>
                  <a:close/>
                </a:path>
              </a:pathLst>
            </a:custGeom>
            <a:solidFill>
              <a:schemeClr val="bg1">
                <a:lumMod val="75000"/>
              </a:schemeClr>
            </a:solidFill>
          </p:spPr>
          <p:txBody>
            <a:bodyPr wrap="square" lIns="3600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rPr>
                <a:t>出産者氏名</a:t>
              </a:r>
              <a:endParaRPr sz="900" dirty="0">
                <a:latin typeface="ＭＳ ゴシック" panose="020B0609070205080204" pitchFamily="49" charset="-128"/>
                <a:ea typeface="ＭＳ ゴシック" panose="020B0609070205080204" pitchFamily="49" charset="-128"/>
              </a:endParaRPr>
            </a:p>
          </p:txBody>
        </p:sp>
        <p:sp>
          <p:nvSpPr>
            <p:cNvPr id="141" name="object 13"/>
            <p:cNvSpPr/>
            <p:nvPr/>
          </p:nvSpPr>
          <p:spPr>
            <a:xfrm>
              <a:off x="324012" y="3042469"/>
              <a:ext cx="216535" cy="2484120"/>
            </a:xfrm>
            <a:custGeom>
              <a:avLst/>
              <a:gdLst/>
              <a:ahLst/>
              <a:cxnLst/>
              <a:rect l="l" t="t" r="r" b="b"/>
              <a:pathLst>
                <a:path w="216534" h="2484120">
                  <a:moveTo>
                    <a:pt x="216001" y="0"/>
                  </a:moveTo>
                  <a:lnTo>
                    <a:pt x="36004" y="0"/>
                  </a:lnTo>
                  <a:lnTo>
                    <a:pt x="22025" y="2841"/>
                  </a:lnTo>
                  <a:lnTo>
                    <a:pt x="10577" y="10577"/>
                  </a:lnTo>
                  <a:lnTo>
                    <a:pt x="2841" y="22025"/>
                  </a:lnTo>
                  <a:lnTo>
                    <a:pt x="0" y="36004"/>
                  </a:lnTo>
                  <a:lnTo>
                    <a:pt x="0" y="2448001"/>
                  </a:lnTo>
                  <a:lnTo>
                    <a:pt x="2841" y="2461985"/>
                  </a:lnTo>
                  <a:lnTo>
                    <a:pt x="10577" y="2473432"/>
                  </a:lnTo>
                  <a:lnTo>
                    <a:pt x="22025" y="2481166"/>
                  </a:lnTo>
                  <a:lnTo>
                    <a:pt x="36004" y="2484005"/>
                  </a:lnTo>
                  <a:lnTo>
                    <a:pt x="216001" y="2484005"/>
                  </a:lnTo>
                  <a:lnTo>
                    <a:pt x="216001" y="0"/>
                  </a:lnTo>
                  <a:close/>
                </a:path>
              </a:pathLst>
            </a:custGeom>
            <a:solidFill>
              <a:srgbClr val="727171"/>
            </a:solidFill>
          </p:spPr>
          <p:txBody>
            <a:bodyPr vert="eaVert" wrap="square" lIns="0" tIns="72000" rIns="0" bIns="0" rtlCol="0" anchor="ctr" anchorCtr="0"/>
            <a:lstStyle/>
            <a:p>
              <a:pPr algn="ctr"/>
              <a:r>
                <a:rPr lang="ja-JP" altLang="en-US" sz="1000" b="1" dirty="0">
                  <a:solidFill>
                    <a:schemeClr val="bg1"/>
                  </a:solidFill>
                  <a:latin typeface="ＭＳ ゴシック" panose="020B0609070205080204" pitchFamily="49" charset="-128"/>
                  <a:ea typeface="ＭＳ ゴシック" panose="020B0609070205080204" pitchFamily="49" charset="-128"/>
                </a:rPr>
                <a:t>医師・助産師記入欄</a:t>
              </a:r>
              <a:endParaRPr sz="1000" b="1" dirty="0">
                <a:solidFill>
                  <a:schemeClr val="bg1"/>
                </a:solidFill>
                <a:latin typeface="ＭＳ ゴシック" panose="020B0609070205080204" pitchFamily="49" charset="-128"/>
                <a:ea typeface="ＭＳ ゴシック" panose="020B0609070205080204" pitchFamily="49" charset="-128"/>
              </a:endParaRPr>
            </a:p>
          </p:txBody>
        </p:sp>
        <p:sp>
          <p:nvSpPr>
            <p:cNvPr id="143" name="object 14"/>
            <p:cNvSpPr/>
            <p:nvPr/>
          </p:nvSpPr>
          <p:spPr>
            <a:xfrm>
              <a:off x="3885359" y="3405308"/>
              <a:ext cx="0" cy="361950"/>
            </a:xfrm>
            <a:custGeom>
              <a:avLst/>
              <a:gdLst/>
              <a:ahLst/>
              <a:cxnLst/>
              <a:rect l="l" t="t" r="r" b="b"/>
              <a:pathLst>
                <a:path h="361950">
                  <a:moveTo>
                    <a:pt x="0" y="0"/>
                  </a:moveTo>
                  <a:lnTo>
                    <a:pt x="0" y="361416"/>
                  </a:lnTo>
                </a:path>
              </a:pathLst>
            </a:custGeom>
            <a:ln w="16205">
              <a:solidFill>
                <a:srgbClr val="221815"/>
              </a:solidFill>
            </a:ln>
          </p:spPr>
          <p:txBody>
            <a:bodyPr wrap="square" lIns="0" tIns="0" rIns="0" bIns="0" rtlCol="0"/>
            <a:lstStyle/>
            <a:p>
              <a:endParaRPr/>
            </a:p>
          </p:txBody>
        </p:sp>
        <p:sp>
          <p:nvSpPr>
            <p:cNvPr id="144" name="object 15"/>
            <p:cNvSpPr/>
            <p:nvPr/>
          </p:nvSpPr>
          <p:spPr>
            <a:xfrm>
              <a:off x="3885359" y="3765518"/>
              <a:ext cx="0" cy="361950"/>
            </a:xfrm>
            <a:custGeom>
              <a:avLst/>
              <a:gdLst/>
              <a:ahLst/>
              <a:cxnLst/>
              <a:rect l="l" t="t" r="r" b="b"/>
              <a:pathLst>
                <a:path h="361950">
                  <a:moveTo>
                    <a:pt x="0" y="0"/>
                  </a:moveTo>
                  <a:lnTo>
                    <a:pt x="0" y="361378"/>
                  </a:lnTo>
                </a:path>
              </a:pathLst>
            </a:custGeom>
            <a:ln w="16205">
              <a:solidFill>
                <a:srgbClr val="221815"/>
              </a:solidFill>
            </a:ln>
          </p:spPr>
          <p:txBody>
            <a:bodyPr wrap="square" lIns="0" tIns="0" rIns="0" bIns="0" rtlCol="0"/>
            <a:lstStyle/>
            <a:p>
              <a:endParaRPr/>
            </a:p>
          </p:txBody>
        </p:sp>
        <p:sp>
          <p:nvSpPr>
            <p:cNvPr id="145" name="object 29"/>
            <p:cNvSpPr/>
            <p:nvPr/>
          </p:nvSpPr>
          <p:spPr>
            <a:xfrm>
              <a:off x="324025" y="3042444"/>
              <a:ext cx="6911975" cy="2484120"/>
            </a:xfrm>
            <a:custGeom>
              <a:avLst/>
              <a:gdLst/>
              <a:ahLst/>
              <a:cxnLst/>
              <a:rect l="l" t="t" r="r" b="b"/>
              <a:pathLst>
                <a:path w="6911975" h="2484120">
                  <a:moveTo>
                    <a:pt x="6911975" y="2448026"/>
                  </a:moveTo>
                  <a:lnTo>
                    <a:pt x="6909137" y="2462010"/>
                  </a:lnTo>
                  <a:lnTo>
                    <a:pt x="6901407" y="2473458"/>
                  </a:lnTo>
                  <a:lnTo>
                    <a:pt x="6889959" y="2481191"/>
                  </a:lnTo>
                  <a:lnTo>
                    <a:pt x="6875970" y="2484031"/>
                  </a:lnTo>
                  <a:lnTo>
                    <a:pt x="35991" y="2484031"/>
                  </a:lnTo>
                  <a:lnTo>
                    <a:pt x="22015" y="2481191"/>
                  </a:lnTo>
                  <a:lnTo>
                    <a:pt x="10571" y="2473458"/>
                  </a:lnTo>
                  <a:lnTo>
                    <a:pt x="2839" y="2462010"/>
                  </a:lnTo>
                  <a:lnTo>
                    <a:pt x="0" y="2448026"/>
                  </a:lnTo>
                  <a:lnTo>
                    <a:pt x="0" y="36004"/>
                  </a:lnTo>
                  <a:lnTo>
                    <a:pt x="2839" y="22025"/>
                  </a:lnTo>
                  <a:lnTo>
                    <a:pt x="10571" y="10577"/>
                  </a:lnTo>
                  <a:lnTo>
                    <a:pt x="22015" y="2841"/>
                  </a:lnTo>
                  <a:lnTo>
                    <a:pt x="35991" y="0"/>
                  </a:lnTo>
                  <a:lnTo>
                    <a:pt x="6875970" y="0"/>
                  </a:lnTo>
                  <a:lnTo>
                    <a:pt x="6889959" y="2841"/>
                  </a:lnTo>
                  <a:lnTo>
                    <a:pt x="6901407" y="10577"/>
                  </a:lnTo>
                  <a:lnTo>
                    <a:pt x="6909137" y="22025"/>
                  </a:lnTo>
                  <a:lnTo>
                    <a:pt x="6911975" y="36004"/>
                  </a:lnTo>
                  <a:lnTo>
                    <a:pt x="6911975" y="2448026"/>
                  </a:lnTo>
                  <a:close/>
                </a:path>
              </a:pathLst>
            </a:custGeom>
            <a:ln w="28803">
              <a:solidFill>
                <a:srgbClr val="221815"/>
              </a:solidFill>
            </a:ln>
          </p:spPr>
          <p:txBody>
            <a:bodyPr wrap="square" lIns="0" tIns="0" rIns="0" bIns="0" rtlCol="0"/>
            <a:lstStyle/>
            <a:p>
              <a:endParaRPr/>
            </a:p>
          </p:txBody>
        </p:sp>
        <p:sp>
          <p:nvSpPr>
            <p:cNvPr id="147" name="object 30"/>
            <p:cNvSpPr/>
            <p:nvPr/>
          </p:nvSpPr>
          <p:spPr>
            <a:xfrm>
              <a:off x="540014" y="3762470"/>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48" name="object 31"/>
            <p:cNvSpPr/>
            <p:nvPr/>
          </p:nvSpPr>
          <p:spPr>
            <a:xfrm>
              <a:off x="540014" y="3402463"/>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49" name="object 32"/>
            <p:cNvSpPr/>
            <p:nvPr/>
          </p:nvSpPr>
          <p:spPr>
            <a:xfrm>
              <a:off x="540014" y="4122426"/>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50" name="object 78"/>
            <p:cNvSpPr txBox="1"/>
            <p:nvPr/>
          </p:nvSpPr>
          <p:spPr>
            <a:xfrm>
              <a:off x="1618010" y="3547011"/>
              <a:ext cx="2299947" cy="138499"/>
            </a:xfrm>
            <a:prstGeom prst="rect">
              <a:avLst/>
            </a:prstGeom>
          </p:spPr>
          <p:txBody>
            <a:bodyPr vert="horz" wrap="square" lIns="0" tIns="0" rIns="0" bIns="0" rtlCol="0">
              <a:spAutoFit/>
            </a:bodyPr>
            <a:lstStyle/>
            <a:p>
              <a:pPr marL="12700"/>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a:t>
              </a:r>
              <a:r>
                <a:rPr sz="9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月　　 　  日</a:t>
              </a:r>
              <a:endParaRPr sz="900" dirty="0">
                <a:latin typeface="ＭＳ ゴシック" panose="020B0609070205080204" pitchFamily="49" charset="-128"/>
                <a:ea typeface="ＭＳ ゴシック" panose="020B0609070205080204" pitchFamily="49" charset="-128"/>
                <a:cs typeface="Meiryo UI"/>
              </a:endParaRPr>
            </a:p>
          </p:txBody>
        </p:sp>
        <p:sp>
          <p:nvSpPr>
            <p:cNvPr id="151" name="object 78"/>
            <p:cNvSpPr txBox="1"/>
            <p:nvPr/>
          </p:nvSpPr>
          <p:spPr>
            <a:xfrm>
              <a:off x="4851304" y="3517441"/>
              <a:ext cx="2299947" cy="138499"/>
            </a:xfrm>
            <a:prstGeom prst="rect">
              <a:avLst/>
            </a:prstGeom>
          </p:spPr>
          <p:txBody>
            <a:bodyPr vert="horz" wrap="square" lIns="0" tIns="0" rIns="0" bIns="0" rtlCol="0">
              <a:spAutoFit/>
            </a:bodyPr>
            <a:lstStyle/>
            <a:p>
              <a:pPr marL="12700"/>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a:t>
              </a:r>
              <a:r>
                <a:rPr sz="9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月　　 　  日</a:t>
              </a:r>
              <a:endParaRPr sz="900" dirty="0">
                <a:latin typeface="ＭＳ ゴシック" panose="020B0609070205080204" pitchFamily="49" charset="-128"/>
                <a:ea typeface="ＭＳ ゴシック" panose="020B0609070205080204" pitchFamily="49" charset="-128"/>
                <a:cs typeface="Meiryo UI"/>
              </a:endParaRPr>
            </a:p>
          </p:txBody>
        </p:sp>
        <p:sp>
          <p:nvSpPr>
            <p:cNvPr id="152" name="object 119"/>
            <p:cNvSpPr/>
            <p:nvPr/>
          </p:nvSpPr>
          <p:spPr>
            <a:xfrm>
              <a:off x="1470348" y="3886262"/>
              <a:ext cx="324000" cy="108000"/>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latin typeface="ＭＳ ゴシック" panose="020B0609070205080204" pitchFamily="49" charset="-128"/>
                  <a:ea typeface="ＭＳ ゴシック" panose="020B0609070205080204" pitchFamily="49" charset="-128"/>
                </a:rPr>
                <a:t>単胎</a:t>
              </a:r>
              <a:endParaRPr sz="800" dirty="0">
                <a:latin typeface="ＭＳ ゴシック" panose="020B0609070205080204" pitchFamily="49" charset="-128"/>
                <a:ea typeface="ＭＳ ゴシック" panose="020B0609070205080204" pitchFamily="49" charset="-128"/>
              </a:endParaRPr>
            </a:p>
          </p:txBody>
        </p:sp>
        <p:sp>
          <p:nvSpPr>
            <p:cNvPr id="153" name="object 119"/>
            <p:cNvSpPr/>
            <p:nvPr/>
          </p:nvSpPr>
          <p:spPr>
            <a:xfrm>
              <a:off x="1937073" y="3886262"/>
              <a:ext cx="324000" cy="108000"/>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latin typeface="ＭＳ ゴシック" panose="020B0609070205080204" pitchFamily="49" charset="-128"/>
                  <a:ea typeface="ＭＳ ゴシック" panose="020B0609070205080204" pitchFamily="49" charset="-128"/>
                </a:rPr>
                <a:t>多胎</a:t>
              </a:r>
              <a:endParaRPr sz="800" dirty="0">
                <a:latin typeface="ＭＳ ゴシック" panose="020B0609070205080204" pitchFamily="49" charset="-128"/>
                <a:ea typeface="ＭＳ ゴシック" panose="020B0609070205080204" pitchFamily="49" charset="-128"/>
              </a:endParaRPr>
            </a:p>
          </p:txBody>
        </p:sp>
        <p:sp>
          <p:nvSpPr>
            <p:cNvPr id="154" name="object 72"/>
            <p:cNvSpPr txBox="1"/>
            <p:nvPr/>
          </p:nvSpPr>
          <p:spPr>
            <a:xfrm>
              <a:off x="2266082" y="3860690"/>
              <a:ext cx="729038" cy="167452"/>
            </a:xfrm>
            <a:prstGeom prst="rect">
              <a:avLst/>
            </a:prstGeom>
          </p:spPr>
          <p:txBody>
            <a:bodyPr vert="horz" wrap="square" lIns="0" tIns="0" rIns="0" bIns="0" rtlCol="0" anchor="ctr" anchorCtr="0">
              <a:noAutofit/>
            </a:bodyPr>
            <a:lstStyle/>
            <a:p>
              <a:pPr marL="12700">
                <a:lnSpc>
                  <a:spcPct val="1500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児</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55" name="object 119"/>
            <p:cNvSpPr/>
            <p:nvPr/>
          </p:nvSpPr>
          <p:spPr>
            <a:xfrm>
              <a:off x="5074394" y="3880026"/>
              <a:ext cx="324000" cy="108000"/>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latin typeface="ＭＳ ゴシック" panose="020B0609070205080204" pitchFamily="49" charset="-128"/>
                  <a:ea typeface="ＭＳ ゴシック" panose="020B0609070205080204" pitchFamily="49" charset="-128"/>
                </a:rPr>
                <a:t>生産</a:t>
              </a:r>
              <a:endParaRPr sz="800" dirty="0">
                <a:latin typeface="ＭＳ ゴシック" panose="020B0609070205080204" pitchFamily="49" charset="-128"/>
                <a:ea typeface="ＭＳ ゴシック" panose="020B0609070205080204" pitchFamily="49" charset="-128"/>
              </a:endParaRPr>
            </a:p>
          </p:txBody>
        </p:sp>
        <p:sp>
          <p:nvSpPr>
            <p:cNvPr id="156" name="object 119"/>
            <p:cNvSpPr/>
            <p:nvPr/>
          </p:nvSpPr>
          <p:spPr>
            <a:xfrm>
              <a:off x="5541119" y="3880026"/>
              <a:ext cx="324000" cy="108000"/>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latin typeface="ＭＳ ゴシック" panose="020B0609070205080204" pitchFamily="49" charset="-128"/>
                  <a:ea typeface="ＭＳ ゴシック" panose="020B0609070205080204" pitchFamily="49" charset="-128"/>
                </a:rPr>
                <a:t>死産</a:t>
              </a:r>
              <a:endParaRPr sz="800" dirty="0">
                <a:latin typeface="ＭＳ ゴシック" panose="020B0609070205080204" pitchFamily="49" charset="-128"/>
                <a:ea typeface="ＭＳ ゴシック" panose="020B0609070205080204" pitchFamily="49" charset="-128"/>
              </a:endParaRPr>
            </a:p>
          </p:txBody>
        </p:sp>
        <p:sp>
          <p:nvSpPr>
            <p:cNvPr id="157" name="object 72"/>
            <p:cNvSpPr txBox="1"/>
            <p:nvPr/>
          </p:nvSpPr>
          <p:spPr>
            <a:xfrm>
              <a:off x="5870128" y="3854454"/>
              <a:ext cx="1010252" cy="173688"/>
            </a:xfrm>
            <a:prstGeom prst="rect">
              <a:avLst/>
            </a:prstGeom>
          </p:spPr>
          <p:txBody>
            <a:bodyPr vert="horz" wrap="square" lIns="0" tIns="0" rIns="0" bIns="0" rtlCol="0" anchor="ctr" anchorCtr="0">
              <a:noAutofit/>
            </a:bodyPr>
            <a:lstStyle/>
            <a:p>
              <a:pPr marL="12700">
                <a:lnSpc>
                  <a:spcPct val="1500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妊娠　　　　　週</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62" name="object 72"/>
            <p:cNvSpPr txBox="1"/>
            <p:nvPr/>
          </p:nvSpPr>
          <p:spPr>
            <a:xfrm>
              <a:off x="544092" y="4118500"/>
              <a:ext cx="1871946" cy="1408064"/>
            </a:xfrm>
            <a:prstGeom prst="rect">
              <a:avLst/>
            </a:prstGeom>
          </p:spPr>
          <p:txBody>
            <a:bodyPr vert="horz" wrap="square" lIns="36000" tIns="0" rIns="0" bIns="0" rtlCol="0" anchor="ctr" anchorCtr="0">
              <a:noAutofit/>
            </a:bodyPr>
            <a:lstStyle/>
            <a:p>
              <a:pPr marL="12700">
                <a:lnSpc>
                  <a:spcPct val="150000"/>
                </a:lnSpc>
              </a:pPr>
              <a:r>
                <a:rPr lang="ja-JP" altLang="en-US" sz="800" dirty="0">
                  <a:latin typeface="ＭＳ ゴシック" panose="020B0609070205080204" pitchFamily="49" charset="-128"/>
                  <a:ea typeface="ＭＳ ゴシック" panose="020B0609070205080204" pitchFamily="49" charset="-128"/>
                  <a:cs typeface="Meiryo UI"/>
                </a:rPr>
                <a:t>上記のとおり相違ないことを証明する。</a:t>
              </a: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latin typeface="ＭＳ ゴシック" panose="020B0609070205080204" pitchFamily="49" charset="-128"/>
                  <a:ea typeface="ＭＳ ゴシック" panose="020B0609070205080204" pitchFamily="49" charset="-128"/>
                  <a:cs typeface="Meiryo UI"/>
                </a:rPr>
                <a:t>医療施設の所在地</a:t>
              </a: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latin typeface="ＭＳ ゴシック" panose="020B0609070205080204" pitchFamily="49" charset="-128"/>
                  <a:ea typeface="ＭＳ ゴシック" panose="020B0609070205080204" pitchFamily="49" charset="-128"/>
                  <a:cs typeface="Meiryo UI"/>
                </a:rPr>
                <a:t>医療施設の名称</a:t>
              </a: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latin typeface="ＭＳ ゴシック" panose="020B0609070205080204" pitchFamily="49" charset="-128"/>
                  <a:ea typeface="ＭＳ ゴシック" panose="020B0609070205080204" pitchFamily="49" charset="-128"/>
                  <a:cs typeface="Meiryo UI"/>
                </a:rPr>
                <a:t>医師･助産師の氏名</a:t>
              </a:r>
              <a:endParaRPr lang="en-US" altLang="ja-JP" sz="800" dirty="0">
                <a:latin typeface="ＭＳ ゴシック" panose="020B0609070205080204" pitchFamily="49" charset="-128"/>
                <a:ea typeface="ＭＳ ゴシック" panose="020B0609070205080204" pitchFamily="49" charset="-128"/>
                <a:cs typeface="Meiryo UI"/>
              </a:endParaRPr>
            </a:p>
          </p:txBody>
        </p:sp>
        <p:sp>
          <p:nvSpPr>
            <p:cNvPr id="163" name="object 78"/>
            <p:cNvSpPr txBox="1"/>
            <p:nvPr/>
          </p:nvSpPr>
          <p:spPr>
            <a:xfrm>
              <a:off x="4523153" y="4196259"/>
              <a:ext cx="2299947" cy="123111"/>
            </a:xfrm>
            <a:prstGeom prst="rect">
              <a:avLst/>
            </a:prstGeom>
          </p:spPr>
          <p:txBody>
            <a:bodyPr vert="horz" wrap="square" lIns="0" tIns="0" rIns="0" bIns="0" rtlCol="0">
              <a:sp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latin typeface="ＭＳ ゴシック" panose="020B0609070205080204" pitchFamily="49" charset="-128"/>
                <a:ea typeface="ＭＳ ゴシック" panose="020B0609070205080204" pitchFamily="49" charset="-128"/>
                <a:cs typeface="Meiryo UI"/>
              </a:endParaRPr>
            </a:p>
          </p:txBody>
        </p:sp>
        <p:sp>
          <p:nvSpPr>
            <p:cNvPr id="166" name="object 131"/>
            <p:cNvSpPr txBox="1"/>
            <p:nvPr/>
          </p:nvSpPr>
          <p:spPr>
            <a:xfrm>
              <a:off x="4523153" y="5290946"/>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latin typeface="ＭＳ ゴシック" panose="020B0609070205080204" pitchFamily="49" charset="-128"/>
                <a:ea typeface="ＭＳ ゴシック" panose="020B0609070205080204" pitchFamily="49" charset="-128"/>
                <a:cs typeface="Meiryo UI"/>
              </a:endParaRPr>
            </a:p>
          </p:txBody>
        </p:sp>
      </p:grpSp>
      <p:sp>
        <p:nvSpPr>
          <p:cNvPr id="168" name="object 8"/>
          <p:cNvSpPr/>
          <p:nvPr/>
        </p:nvSpPr>
        <p:spPr>
          <a:xfrm>
            <a:off x="532932" y="3690572"/>
            <a:ext cx="3580574" cy="504000"/>
          </a:xfrm>
          <a:custGeom>
            <a:avLst/>
            <a:gdLst/>
            <a:ahLst/>
            <a:cxnLst/>
            <a:rect l="l" t="t" r="r" b="b"/>
            <a:pathLst>
              <a:path w="3529329" h="2520315">
                <a:moveTo>
                  <a:pt x="3529177" y="2519984"/>
                </a:moveTo>
                <a:lnTo>
                  <a:pt x="0" y="2519984"/>
                </a:lnTo>
                <a:lnTo>
                  <a:pt x="0" y="0"/>
                </a:lnTo>
                <a:lnTo>
                  <a:pt x="3529177" y="0"/>
                </a:lnTo>
                <a:lnTo>
                  <a:pt x="3529177" y="2519984"/>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５ 上記で</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はい</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と答えた場合、その報酬の額と、その報酬支払の</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基礎となった</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なる</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期間をご記入ください。</a:t>
            </a:r>
            <a:endParaRPr sz="900" dirty="0">
              <a:latin typeface="ＭＳ ゴシック" panose="020B0609070205080204" pitchFamily="49" charset="-128"/>
              <a:ea typeface="ＭＳ ゴシック" panose="020B0609070205080204" pitchFamily="49" charset="-128"/>
            </a:endParaRPr>
          </a:p>
        </p:txBody>
      </p:sp>
      <p:sp>
        <p:nvSpPr>
          <p:cNvPr id="171" name="object 8"/>
          <p:cNvSpPr/>
          <p:nvPr/>
        </p:nvSpPr>
        <p:spPr>
          <a:xfrm>
            <a:off x="532932" y="3185747"/>
            <a:ext cx="3580574" cy="504000"/>
          </a:xfrm>
          <a:custGeom>
            <a:avLst/>
            <a:gdLst/>
            <a:ahLst/>
            <a:cxnLst/>
            <a:rect l="l" t="t" r="r" b="b"/>
            <a:pathLst>
              <a:path w="3529329" h="2520315">
                <a:moveTo>
                  <a:pt x="3529177" y="2519984"/>
                </a:moveTo>
                <a:lnTo>
                  <a:pt x="0" y="2519984"/>
                </a:lnTo>
                <a:lnTo>
                  <a:pt x="0" y="0"/>
                </a:lnTo>
                <a:lnTo>
                  <a:pt x="3529177" y="0"/>
                </a:lnTo>
                <a:lnTo>
                  <a:pt x="3529177" y="2519984"/>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４ 上記の出産のため休んだ期間</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申請期間</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の報酬を受けましたか。</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または今後受けられますか。</a:t>
            </a:r>
            <a:endParaRPr sz="900" dirty="0">
              <a:latin typeface="ＭＳ ゴシック" panose="020B0609070205080204" pitchFamily="49" charset="-128"/>
              <a:ea typeface="ＭＳ ゴシック" panose="020B0609070205080204" pitchFamily="49" charset="-128"/>
            </a:endParaRPr>
          </a:p>
        </p:txBody>
      </p:sp>
      <p:sp>
        <p:nvSpPr>
          <p:cNvPr id="178" name="object 8"/>
          <p:cNvSpPr/>
          <p:nvPr/>
        </p:nvSpPr>
        <p:spPr>
          <a:xfrm>
            <a:off x="526725" y="2672906"/>
            <a:ext cx="3580574" cy="504000"/>
          </a:xfrm>
          <a:custGeom>
            <a:avLst/>
            <a:gdLst/>
            <a:ahLst/>
            <a:cxnLst/>
            <a:rect l="l" t="t" r="r" b="b"/>
            <a:pathLst>
              <a:path w="3529329" h="2520315">
                <a:moveTo>
                  <a:pt x="3529177" y="2519984"/>
                </a:moveTo>
                <a:lnTo>
                  <a:pt x="0" y="2519984"/>
                </a:lnTo>
                <a:lnTo>
                  <a:pt x="0" y="0"/>
                </a:lnTo>
                <a:lnTo>
                  <a:pt x="3529177" y="0"/>
                </a:lnTo>
                <a:lnTo>
                  <a:pt x="3529177" y="2519984"/>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３ 出産のため休んだ期間</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申請期間</a:t>
            </a:r>
            <a:r>
              <a:rPr lang="en-US" altLang="ja-JP" sz="900" dirty="0">
                <a:latin typeface="ＭＳ ゴシック" panose="020B0609070205080204" pitchFamily="49" charset="-128"/>
                <a:ea typeface="ＭＳ ゴシック" panose="020B0609070205080204" pitchFamily="49" charset="-128"/>
              </a:rPr>
              <a:t>)</a:t>
            </a:r>
            <a:endParaRPr sz="900" dirty="0">
              <a:latin typeface="ＭＳ ゴシック" panose="020B0609070205080204" pitchFamily="49" charset="-128"/>
              <a:ea typeface="ＭＳ ゴシック" panose="020B0609070205080204" pitchFamily="49" charset="-128"/>
            </a:endParaRPr>
          </a:p>
        </p:txBody>
      </p:sp>
      <p:sp>
        <p:nvSpPr>
          <p:cNvPr id="179" name="object 8"/>
          <p:cNvSpPr/>
          <p:nvPr/>
        </p:nvSpPr>
        <p:spPr>
          <a:xfrm>
            <a:off x="537893" y="2176223"/>
            <a:ext cx="3580574" cy="504000"/>
          </a:xfrm>
          <a:custGeom>
            <a:avLst/>
            <a:gdLst/>
            <a:ahLst/>
            <a:cxnLst/>
            <a:rect l="l" t="t" r="r" b="b"/>
            <a:pathLst>
              <a:path w="3529329" h="2520315">
                <a:moveTo>
                  <a:pt x="3529177" y="2519984"/>
                </a:moveTo>
                <a:lnTo>
                  <a:pt x="0" y="2519984"/>
                </a:lnTo>
                <a:lnTo>
                  <a:pt x="0" y="0"/>
                </a:lnTo>
                <a:lnTo>
                  <a:pt x="3529177" y="0"/>
                </a:lnTo>
                <a:lnTo>
                  <a:pt x="3529177" y="2519984"/>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２ 上記で</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出産前の申請</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の場合は、出産予定日をご記入ください。</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出産後の申請</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の場合は、出産日と出産予定日をご記入ください。</a:t>
            </a:r>
            <a:endParaRPr sz="900" dirty="0">
              <a:latin typeface="ＭＳ ゴシック" panose="020B0609070205080204" pitchFamily="49" charset="-128"/>
              <a:ea typeface="ＭＳ ゴシック" panose="020B0609070205080204" pitchFamily="49" charset="-128"/>
            </a:endParaRPr>
          </a:p>
        </p:txBody>
      </p:sp>
      <p:sp>
        <p:nvSpPr>
          <p:cNvPr id="180" name="object 8"/>
          <p:cNvSpPr/>
          <p:nvPr/>
        </p:nvSpPr>
        <p:spPr>
          <a:xfrm>
            <a:off x="539798" y="1672720"/>
            <a:ext cx="3578669" cy="504000"/>
          </a:xfrm>
          <a:custGeom>
            <a:avLst/>
            <a:gdLst/>
            <a:ahLst/>
            <a:cxnLst/>
            <a:rect l="l" t="t" r="r" b="b"/>
            <a:pathLst>
              <a:path w="3529329" h="2520315">
                <a:moveTo>
                  <a:pt x="3529177" y="2519984"/>
                </a:moveTo>
                <a:lnTo>
                  <a:pt x="0" y="2519984"/>
                </a:lnTo>
                <a:lnTo>
                  <a:pt x="0" y="0"/>
                </a:lnTo>
                <a:lnTo>
                  <a:pt x="3529177" y="0"/>
                </a:lnTo>
                <a:lnTo>
                  <a:pt x="3529177" y="2519984"/>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１ 今回の出産手当金の申請は、出産前の申請ですか、</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それとも出産後の申請ですか。</a:t>
            </a:r>
            <a:endParaRPr sz="900" dirty="0">
              <a:latin typeface="ＭＳ ゴシック" panose="020B0609070205080204" pitchFamily="49" charset="-128"/>
              <a:ea typeface="ＭＳ ゴシック" panose="020B0609070205080204" pitchFamily="49" charset="-128"/>
            </a:endParaRPr>
          </a:p>
        </p:txBody>
      </p:sp>
      <p:sp>
        <p:nvSpPr>
          <p:cNvPr id="191" name="object 24"/>
          <p:cNvSpPr/>
          <p:nvPr/>
        </p:nvSpPr>
        <p:spPr>
          <a:xfrm>
            <a:off x="540014" y="2176719"/>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93" name="object 25"/>
          <p:cNvSpPr/>
          <p:nvPr/>
        </p:nvSpPr>
        <p:spPr>
          <a:xfrm>
            <a:off x="540014" y="2680731"/>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94" name="object 26"/>
          <p:cNvSpPr/>
          <p:nvPr/>
        </p:nvSpPr>
        <p:spPr>
          <a:xfrm flipV="1">
            <a:off x="4118466" y="2409674"/>
            <a:ext cx="3118041" cy="45719"/>
          </a:xfrm>
          <a:custGeom>
            <a:avLst/>
            <a:gdLst/>
            <a:ahLst/>
            <a:cxnLst/>
            <a:rect l="l" t="t" r="r" b="b"/>
            <a:pathLst>
              <a:path w="3169920">
                <a:moveTo>
                  <a:pt x="0" y="0"/>
                </a:moveTo>
                <a:lnTo>
                  <a:pt x="3169412" y="0"/>
                </a:lnTo>
              </a:path>
            </a:pathLst>
          </a:custGeom>
          <a:ln w="5397">
            <a:solidFill>
              <a:srgbClr val="221815"/>
            </a:solidFill>
            <a:prstDash val="dash"/>
          </a:ln>
        </p:spPr>
        <p:txBody>
          <a:bodyPr wrap="square" lIns="0" tIns="0" rIns="0" bIns="0" rtlCol="0"/>
          <a:lstStyle/>
          <a:p>
            <a:endParaRPr/>
          </a:p>
        </p:txBody>
      </p:sp>
      <p:sp>
        <p:nvSpPr>
          <p:cNvPr id="195" name="object 27"/>
          <p:cNvSpPr/>
          <p:nvPr/>
        </p:nvSpPr>
        <p:spPr>
          <a:xfrm>
            <a:off x="540014" y="3184730"/>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96" name="object 28"/>
          <p:cNvSpPr/>
          <p:nvPr/>
        </p:nvSpPr>
        <p:spPr>
          <a:xfrm>
            <a:off x="540014" y="3688730"/>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98" name="object 99"/>
          <p:cNvSpPr/>
          <p:nvPr/>
        </p:nvSpPr>
        <p:spPr>
          <a:xfrm>
            <a:off x="4190413" y="3309851"/>
            <a:ext cx="252095" cy="252095"/>
          </a:xfrm>
          <a:custGeom>
            <a:avLst/>
            <a:gdLst/>
            <a:ahLst/>
            <a:cxnLst/>
            <a:rect l="l" t="t" r="r" b="b"/>
            <a:pathLst>
              <a:path w="252095" h="252095">
                <a:moveTo>
                  <a:pt x="251993" y="252006"/>
                </a:moveTo>
                <a:lnTo>
                  <a:pt x="0" y="252006"/>
                </a:lnTo>
                <a:lnTo>
                  <a:pt x="0" y="0"/>
                </a:lnTo>
                <a:lnTo>
                  <a:pt x="251993" y="0"/>
                </a:lnTo>
                <a:lnTo>
                  <a:pt x="251993" y="252006"/>
                </a:lnTo>
                <a:close/>
              </a:path>
            </a:pathLst>
          </a:custGeom>
          <a:ln w="5397">
            <a:solidFill>
              <a:srgbClr val="221815"/>
            </a:solidFill>
          </a:ln>
        </p:spPr>
        <p:txBody>
          <a:bodyPr wrap="square" lIns="0" tIns="0" rIns="0" bIns="0" rtlCol="0"/>
          <a:lstStyle/>
          <a:p>
            <a:endParaRPr/>
          </a:p>
        </p:txBody>
      </p:sp>
      <p:sp>
        <p:nvSpPr>
          <p:cNvPr id="199" name="object 100"/>
          <p:cNvSpPr/>
          <p:nvPr/>
        </p:nvSpPr>
        <p:spPr>
          <a:xfrm>
            <a:off x="4190413" y="1797852"/>
            <a:ext cx="252095" cy="252095"/>
          </a:xfrm>
          <a:custGeom>
            <a:avLst/>
            <a:gdLst/>
            <a:ahLst/>
            <a:cxnLst/>
            <a:rect l="l" t="t" r="r" b="b"/>
            <a:pathLst>
              <a:path w="252095" h="252094">
                <a:moveTo>
                  <a:pt x="251993" y="252006"/>
                </a:moveTo>
                <a:lnTo>
                  <a:pt x="0" y="252006"/>
                </a:lnTo>
                <a:lnTo>
                  <a:pt x="0" y="0"/>
                </a:lnTo>
                <a:lnTo>
                  <a:pt x="251993" y="0"/>
                </a:lnTo>
                <a:lnTo>
                  <a:pt x="251993" y="252006"/>
                </a:lnTo>
                <a:close/>
              </a:path>
            </a:pathLst>
          </a:custGeom>
          <a:ln w="5397">
            <a:solidFill>
              <a:srgbClr val="221815"/>
            </a:solidFill>
          </a:ln>
        </p:spPr>
        <p:txBody>
          <a:bodyPr wrap="square" lIns="0" tIns="0" rIns="0" bIns="0" rtlCol="0"/>
          <a:lstStyle/>
          <a:p>
            <a:endParaRPr/>
          </a:p>
        </p:txBody>
      </p:sp>
      <p:sp>
        <p:nvSpPr>
          <p:cNvPr id="260" name="object 72"/>
          <p:cNvSpPr txBox="1"/>
          <p:nvPr/>
        </p:nvSpPr>
        <p:spPr>
          <a:xfrm>
            <a:off x="4636281" y="3264487"/>
            <a:ext cx="588556" cy="342515"/>
          </a:xfrm>
          <a:prstGeom prst="rect">
            <a:avLst/>
          </a:prstGeom>
        </p:spPr>
        <p:txBody>
          <a:bodyPr vert="horz" wrap="square" lIns="0" tIns="0" rIns="0" bIns="0" rtlCol="0" anchor="ctr" anchorCtr="0">
            <a:noAutofit/>
          </a:bodyPr>
          <a:lstStyle/>
          <a:p>
            <a:pPr marL="12700">
              <a:lnSpc>
                <a:spcPct val="1500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1.</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はい　</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2.</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いいえ</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261" name="object 72"/>
          <p:cNvSpPr txBox="1"/>
          <p:nvPr/>
        </p:nvSpPr>
        <p:spPr>
          <a:xfrm>
            <a:off x="4641936" y="1829721"/>
            <a:ext cx="2407487" cy="189997"/>
          </a:xfrm>
          <a:prstGeom prst="rect">
            <a:avLst/>
          </a:prstGeom>
        </p:spPr>
        <p:txBody>
          <a:bodyPr vert="horz" wrap="square" lIns="0" tIns="0" rIns="0" bIns="0" rtlCol="0" anchor="ctr" anchorCtr="0">
            <a:noAutofit/>
          </a:bodyPr>
          <a:lstStyle/>
          <a:p>
            <a:pPr marL="12700">
              <a:lnSpc>
                <a:spcPct val="1500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1.</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出産前の申請　　　　　</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2.</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出産後の申請</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262" name="object 78"/>
          <p:cNvSpPr txBox="1"/>
          <p:nvPr/>
        </p:nvSpPr>
        <p:spPr>
          <a:xfrm>
            <a:off x="4190414" y="2194431"/>
            <a:ext cx="2939858" cy="492443"/>
          </a:xfrm>
          <a:prstGeom prst="rect">
            <a:avLst/>
          </a:prstGeom>
        </p:spPr>
        <p:txBody>
          <a:bodyPr vert="horz" wrap="square" lIns="0" tIns="0" rIns="0" bIns="0" rtlCol="0">
            <a:spAutoFit/>
          </a:bodyPr>
          <a:lstStyle/>
          <a:p>
            <a:pPr marL="12700">
              <a:lnSpc>
                <a:spcPct val="20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出産予定日　</a:t>
            </a:r>
            <a:r>
              <a:rPr lang="ja-JP" altLang="en-US" sz="800" b="1" dirty="0">
                <a:solidFill>
                  <a:srgbClr val="FF0000"/>
                </a:solidFill>
              </a:rPr>
              <a:t> </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20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出　産　日　　　　　　　　 年　　　　　月　　　 　 日</a:t>
            </a:r>
            <a:endParaRPr sz="800" dirty="0">
              <a:latin typeface="ＭＳ ゴシック" panose="020B0609070205080204" pitchFamily="49" charset="-128"/>
              <a:ea typeface="ＭＳ ゴシック" panose="020B0609070205080204" pitchFamily="49" charset="-128"/>
              <a:cs typeface="Meiryo UI"/>
            </a:endParaRPr>
          </a:p>
        </p:txBody>
      </p:sp>
      <p:sp>
        <p:nvSpPr>
          <p:cNvPr id="263" name="object 78"/>
          <p:cNvSpPr txBox="1"/>
          <p:nvPr/>
        </p:nvSpPr>
        <p:spPr>
          <a:xfrm>
            <a:off x="4215457" y="2749513"/>
            <a:ext cx="2395842" cy="369332"/>
          </a:xfrm>
          <a:prstGeom prst="rect">
            <a:avLst/>
          </a:prstGeom>
        </p:spPr>
        <p:txBody>
          <a:bodyPr vert="horz" wrap="square" lIns="0" tIns="0" rIns="0" bIns="0" rtlCol="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年　　　　月　　　　日　から</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年　　　　月　　　　日　まで</a:t>
            </a:r>
            <a:endParaRPr sz="800" dirty="0">
              <a:latin typeface="ＭＳ ゴシック" panose="020B0609070205080204" pitchFamily="49" charset="-128"/>
              <a:ea typeface="ＭＳ ゴシック" panose="020B0609070205080204" pitchFamily="49" charset="-128"/>
              <a:cs typeface="Meiryo UI"/>
            </a:endParaRPr>
          </a:p>
        </p:txBody>
      </p:sp>
      <p:sp>
        <p:nvSpPr>
          <p:cNvPr id="264" name="object 72"/>
          <p:cNvSpPr txBox="1"/>
          <p:nvPr/>
        </p:nvSpPr>
        <p:spPr>
          <a:xfrm>
            <a:off x="6880380" y="2826126"/>
            <a:ext cx="327981" cy="216105"/>
          </a:xfrm>
          <a:prstGeom prst="rect">
            <a:avLst/>
          </a:prstGeom>
        </p:spPr>
        <p:txBody>
          <a:bodyPr vert="horz" wrap="square" lIns="0" tIns="0" rIns="0" bIns="0" rtlCol="0" anchor="ctr" anchorCtr="0">
            <a:noAutofit/>
          </a:bodyPr>
          <a:lstStyle/>
          <a:p>
            <a:pPr marL="12700" algn="ctr">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日間</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265" name="object 78"/>
          <p:cNvSpPr txBox="1"/>
          <p:nvPr/>
        </p:nvSpPr>
        <p:spPr>
          <a:xfrm>
            <a:off x="4221954" y="3755599"/>
            <a:ext cx="2395842" cy="369332"/>
          </a:xfrm>
          <a:prstGeom prst="rect">
            <a:avLst/>
          </a:prstGeom>
        </p:spPr>
        <p:txBody>
          <a:bodyPr vert="horz" wrap="square" lIns="0" tIns="0" rIns="0" bIns="0" rtlCol="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年　　　　月　　　　日　から</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年　　　　月　　　　日　まで</a:t>
            </a:r>
            <a:endParaRPr sz="800" dirty="0">
              <a:latin typeface="ＭＳ ゴシック" panose="020B0609070205080204" pitchFamily="49" charset="-128"/>
              <a:ea typeface="ＭＳ ゴシック" panose="020B0609070205080204" pitchFamily="49" charset="-128"/>
              <a:cs typeface="Meiryo UI"/>
            </a:endParaRPr>
          </a:p>
        </p:txBody>
      </p:sp>
      <p:sp>
        <p:nvSpPr>
          <p:cNvPr id="266" name="object 72"/>
          <p:cNvSpPr txBox="1"/>
          <p:nvPr/>
        </p:nvSpPr>
        <p:spPr>
          <a:xfrm>
            <a:off x="7006269" y="3832212"/>
            <a:ext cx="163991" cy="216105"/>
          </a:xfrm>
          <a:prstGeom prst="rect">
            <a:avLst/>
          </a:prstGeom>
        </p:spPr>
        <p:txBody>
          <a:bodyPr vert="horz" wrap="square" lIns="0" tIns="0" rIns="0" bIns="0" rtlCol="0" anchor="ctr" anchorCtr="0">
            <a:noAutofit/>
          </a:bodyPr>
          <a:lstStyle/>
          <a:p>
            <a:pPr marL="12700" algn="ctr">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円</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267" name="object 61"/>
          <p:cNvSpPr/>
          <p:nvPr/>
        </p:nvSpPr>
        <p:spPr>
          <a:xfrm>
            <a:off x="4190413" y="7650445"/>
            <a:ext cx="3045464" cy="216535"/>
          </a:xfrm>
          <a:custGeom>
            <a:avLst/>
            <a:gdLst/>
            <a:ahLst/>
            <a:cxnLst/>
            <a:rect l="l" t="t" r="r" b="b"/>
            <a:pathLst>
              <a:path w="2592070" h="216534">
                <a:moveTo>
                  <a:pt x="2502001" y="0"/>
                </a:moveTo>
                <a:lnTo>
                  <a:pt x="36017" y="0"/>
                </a:lnTo>
                <a:lnTo>
                  <a:pt x="22031" y="2839"/>
                </a:lnTo>
                <a:lnTo>
                  <a:pt x="10579" y="10572"/>
                </a:lnTo>
                <a:lnTo>
                  <a:pt x="2841" y="22020"/>
                </a:lnTo>
                <a:lnTo>
                  <a:pt x="0" y="36004"/>
                </a:lnTo>
                <a:lnTo>
                  <a:pt x="0" y="179997"/>
                </a:lnTo>
                <a:lnTo>
                  <a:pt x="2841" y="193975"/>
                </a:lnTo>
                <a:lnTo>
                  <a:pt x="10579" y="205424"/>
                </a:lnTo>
                <a:lnTo>
                  <a:pt x="22031" y="213160"/>
                </a:lnTo>
                <a:lnTo>
                  <a:pt x="36017" y="216001"/>
                </a:lnTo>
                <a:lnTo>
                  <a:pt x="2502001" y="216001"/>
                </a:lnTo>
                <a:lnTo>
                  <a:pt x="2592019" y="108000"/>
                </a:lnTo>
                <a:lnTo>
                  <a:pt x="2502001" y="0"/>
                </a:lnTo>
                <a:close/>
              </a:path>
            </a:pathLst>
          </a:custGeom>
          <a:solidFill>
            <a:srgbClr val="221915"/>
          </a:solidFill>
          <a:ln>
            <a:solidFill>
              <a:srgbClr val="221915"/>
            </a:solidFill>
          </a:ln>
        </p:spPr>
        <p:txBody>
          <a:bodyPr wrap="square" lIns="0" tIns="0" rIns="0" bIns="0" rtlCol="0" anchor="ctr" anchorCtr="0"/>
          <a:lstStyle/>
          <a:p>
            <a:pPr algn="ctr"/>
            <a:r>
              <a:rPr lang="ja-JP" altLang="en-US" sz="1100" b="1" dirty="0">
                <a:solidFill>
                  <a:schemeClr val="bg1"/>
                </a:solidFill>
                <a:latin typeface="ＭＳ ゴシック" panose="020B0609070205080204" pitchFamily="49" charset="-128"/>
                <a:ea typeface="ＭＳ ゴシック" panose="020B0609070205080204" pitchFamily="49" charset="-128"/>
              </a:rPr>
              <a:t>「事業主記入用」は</a:t>
            </a:r>
            <a:r>
              <a:rPr lang="en-US" altLang="ja-JP" sz="1100" b="1" dirty="0">
                <a:solidFill>
                  <a:schemeClr val="bg1"/>
                </a:solidFill>
                <a:latin typeface="ＭＳ ゴシック" panose="020B0609070205080204" pitchFamily="49" charset="-128"/>
                <a:ea typeface="ＭＳ ゴシック" panose="020B0609070205080204" pitchFamily="49" charset="-128"/>
              </a:rPr>
              <a:t>3</a:t>
            </a:r>
            <a:r>
              <a:rPr lang="ja-JP" altLang="en-US" sz="1100" b="1" dirty="0">
                <a:solidFill>
                  <a:schemeClr val="bg1"/>
                </a:solidFill>
                <a:latin typeface="ＭＳ ゴシック" panose="020B0609070205080204" pitchFamily="49" charset="-128"/>
                <a:ea typeface="ＭＳ ゴシック" panose="020B0609070205080204" pitchFamily="49" charset="-128"/>
              </a:rPr>
              <a:t>ページに続きます。</a:t>
            </a:r>
            <a:r>
              <a:rPr lang="en-US" altLang="ja-JP" sz="1100" b="1" dirty="0">
                <a:solidFill>
                  <a:schemeClr val="bg1"/>
                </a:solidFill>
                <a:latin typeface="ＭＳ ゴシック" panose="020B0609070205080204" pitchFamily="49" charset="-128"/>
                <a:ea typeface="ＭＳ ゴシック" panose="020B0609070205080204" pitchFamily="49" charset="-128"/>
              </a:rPr>
              <a:t>〉〉〉</a:t>
            </a:r>
          </a:p>
        </p:txBody>
      </p:sp>
      <p:sp>
        <p:nvSpPr>
          <p:cNvPr id="62" name="object 8"/>
          <p:cNvSpPr/>
          <p:nvPr/>
        </p:nvSpPr>
        <p:spPr>
          <a:xfrm>
            <a:off x="536470" y="4199420"/>
            <a:ext cx="3580574" cy="504000"/>
          </a:xfrm>
          <a:custGeom>
            <a:avLst/>
            <a:gdLst/>
            <a:ahLst/>
            <a:cxnLst/>
            <a:rect l="l" t="t" r="r" b="b"/>
            <a:pathLst>
              <a:path w="3529329" h="2520315">
                <a:moveTo>
                  <a:pt x="3529177" y="2519984"/>
                </a:moveTo>
                <a:lnTo>
                  <a:pt x="0" y="2519984"/>
                </a:lnTo>
                <a:lnTo>
                  <a:pt x="0" y="0"/>
                </a:lnTo>
                <a:lnTo>
                  <a:pt x="3529177" y="0"/>
                </a:lnTo>
                <a:lnTo>
                  <a:pt x="3529177" y="2519984"/>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６ 出生児の数</a:t>
            </a:r>
            <a:endParaRPr sz="900" dirty="0">
              <a:latin typeface="ＭＳ ゴシック" panose="020B0609070205080204" pitchFamily="49" charset="-128"/>
              <a:ea typeface="ＭＳ ゴシック" panose="020B0609070205080204" pitchFamily="49" charset="-128"/>
            </a:endParaRPr>
          </a:p>
        </p:txBody>
      </p:sp>
      <p:sp>
        <p:nvSpPr>
          <p:cNvPr id="63" name="object 27"/>
          <p:cNvSpPr/>
          <p:nvPr/>
        </p:nvSpPr>
        <p:spPr>
          <a:xfrm>
            <a:off x="532919" y="4198403"/>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81" name="object 9"/>
          <p:cNvSpPr/>
          <p:nvPr/>
        </p:nvSpPr>
        <p:spPr>
          <a:xfrm>
            <a:off x="324012" y="1672719"/>
            <a:ext cx="220080" cy="3025909"/>
          </a:xfrm>
          <a:custGeom>
            <a:avLst/>
            <a:gdLst/>
            <a:ahLst/>
            <a:cxnLst/>
            <a:rect l="l" t="t" r="r" b="b"/>
            <a:pathLst>
              <a:path w="216534" h="2520315">
                <a:moveTo>
                  <a:pt x="216001" y="0"/>
                </a:moveTo>
                <a:lnTo>
                  <a:pt x="36004" y="0"/>
                </a:lnTo>
                <a:lnTo>
                  <a:pt x="22025" y="2841"/>
                </a:lnTo>
                <a:lnTo>
                  <a:pt x="10577" y="10577"/>
                </a:lnTo>
                <a:lnTo>
                  <a:pt x="2841" y="22025"/>
                </a:lnTo>
                <a:lnTo>
                  <a:pt x="0" y="36004"/>
                </a:lnTo>
                <a:lnTo>
                  <a:pt x="0" y="2484005"/>
                </a:lnTo>
                <a:lnTo>
                  <a:pt x="2841" y="2497982"/>
                </a:lnTo>
                <a:lnTo>
                  <a:pt x="10577" y="2509426"/>
                </a:lnTo>
                <a:lnTo>
                  <a:pt x="22025" y="2517158"/>
                </a:lnTo>
                <a:lnTo>
                  <a:pt x="36004" y="2519997"/>
                </a:lnTo>
                <a:lnTo>
                  <a:pt x="216001" y="2519997"/>
                </a:lnTo>
                <a:lnTo>
                  <a:pt x="216001" y="0"/>
                </a:lnTo>
                <a:close/>
              </a:path>
            </a:pathLst>
          </a:custGeom>
          <a:solidFill>
            <a:srgbClr val="727171"/>
          </a:solidFill>
        </p:spPr>
        <p:txBody>
          <a:bodyPr vert="eaVert" wrap="square" lIns="0" tIns="72000" rIns="0" bIns="0" rtlCol="0" anchor="ctr" anchorCtr="0"/>
          <a:lstStyle/>
          <a:p>
            <a:pPr algn="ctr"/>
            <a:r>
              <a:rPr lang="ja-JP" altLang="en-US" sz="1000" b="1" dirty="0">
                <a:solidFill>
                  <a:schemeClr val="bg1"/>
                </a:solidFill>
                <a:latin typeface="ＭＳ ゴシック" panose="020B0609070205080204" pitchFamily="49" charset="-128"/>
                <a:ea typeface="ＭＳ ゴシック" panose="020B0609070205080204" pitchFamily="49" charset="-128"/>
              </a:rPr>
              <a:t>申請内容</a:t>
            </a:r>
            <a:endParaRPr sz="1000" b="1" dirty="0">
              <a:solidFill>
                <a:schemeClr val="bg1"/>
              </a:solidFill>
              <a:latin typeface="ＭＳ ゴシック" panose="020B0609070205080204" pitchFamily="49" charset="-128"/>
              <a:ea typeface="ＭＳ ゴシック" panose="020B0609070205080204" pitchFamily="49" charset="-128"/>
            </a:endParaRPr>
          </a:p>
        </p:txBody>
      </p:sp>
      <p:sp>
        <p:nvSpPr>
          <p:cNvPr id="64" name="object 119"/>
          <p:cNvSpPr/>
          <p:nvPr/>
        </p:nvSpPr>
        <p:spPr>
          <a:xfrm>
            <a:off x="4248774" y="4382633"/>
            <a:ext cx="324000" cy="108000"/>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latin typeface="ＭＳ ゴシック" panose="020B0609070205080204" pitchFamily="49" charset="-128"/>
                <a:ea typeface="ＭＳ ゴシック" panose="020B0609070205080204" pitchFamily="49" charset="-128"/>
              </a:rPr>
              <a:t>単胎</a:t>
            </a:r>
            <a:endParaRPr sz="800" dirty="0">
              <a:latin typeface="ＭＳ ゴシック" panose="020B0609070205080204" pitchFamily="49" charset="-128"/>
              <a:ea typeface="ＭＳ ゴシック" panose="020B0609070205080204" pitchFamily="49" charset="-128"/>
            </a:endParaRPr>
          </a:p>
        </p:txBody>
      </p:sp>
      <p:sp>
        <p:nvSpPr>
          <p:cNvPr id="65" name="object 119"/>
          <p:cNvSpPr/>
          <p:nvPr/>
        </p:nvSpPr>
        <p:spPr>
          <a:xfrm>
            <a:off x="4715499" y="4382633"/>
            <a:ext cx="324000" cy="108000"/>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latin typeface="ＭＳ ゴシック" panose="020B0609070205080204" pitchFamily="49" charset="-128"/>
                <a:ea typeface="ＭＳ ゴシック" panose="020B0609070205080204" pitchFamily="49" charset="-128"/>
              </a:rPr>
              <a:t>多胎</a:t>
            </a:r>
            <a:endParaRPr sz="800" dirty="0">
              <a:latin typeface="ＭＳ ゴシック" panose="020B0609070205080204" pitchFamily="49" charset="-128"/>
              <a:ea typeface="ＭＳ ゴシック" panose="020B0609070205080204" pitchFamily="49" charset="-128"/>
            </a:endParaRPr>
          </a:p>
        </p:txBody>
      </p:sp>
      <p:sp>
        <p:nvSpPr>
          <p:cNvPr id="66" name="object 72"/>
          <p:cNvSpPr txBox="1"/>
          <p:nvPr/>
        </p:nvSpPr>
        <p:spPr>
          <a:xfrm>
            <a:off x="5044508" y="4357061"/>
            <a:ext cx="729038" cy="167452"/>
          </a:xfrm>
          <a:prstGeom prst="rect">
            <a:avLst/>
          </a:prstGeom>
        </p:spPr>
        <p:txBody>
          <a:bodyPr vert="horz" wrap="square" lIns="0" tIns="0" rIns="0" bIns="0" rtlCol="0" anchor="ctr" anchorCtr="0">
            <a:noAutofit/>
          </a:bodyPr>
          <a:lstStyle/>
          <a:p>
            <a:pPr marL="12700">
              <a:lnSpc>
                <a:spcPct val="1500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児</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87" name="object 23"/>
          <p:cNvSpPr/>
          <p:nvPr/>
        </p:nvSpPr>
        <p:spPr>
          <a:xfrm>
            <a:off x="324012" y="1672719"/>
            <a:ext cx="6911975" cy="3025909"/>
          </a:xfrm>
          <a:custGeom>
            <a:avLst/>
            <a:gdLst/>
            <a:ahLst/>
            <a:cxnLst/>
            <a:rect l="l" t="t" r="r" b="b"/>
            <a:pathLst>
              <a:path w="6911975" h="2520315">
                <a:moveTo>
                  <a:pt x="6911987" y="2483993"/>
                </a:moveTo>
                <a:lnTo>
                  <a:pt x="6909149" y="2497969"/>
                </a:lnTo>
                <a:lnTo>
                  <a:pt x="6901419" y="2509413"/>
                </a:lnTo>
                <a:lnTo>
                  <a:pt x="6889972" y="2517145"/>
                </a:lnTo>
                <a:lnTo>
                  <a:pt x="6875983" y="2519984"/>
                </a:lnTo>
                <a:lnTo>
                  <a:pt x="35991" y="2519984"/>
                </a:lnTo>
                <a:lnTo>
                  <a:pt x="22015" y="2517145"/>
                </a:lnTo>
                <a:lnTo>
                  <a:pt x="10571" y="2509413"/>
                </a:lnTo>
                <a:lnTo>
                  <a:pt x="2839" y="2497969"/>
                </a:lnTo>
                <a:lnTo>
                  <a:pt x="0" y="2483993"/>
                </a:lnTo>
                <a:lnTo>
                  <a:pt x="0" y="35991"/>
                </a:lnTo>
                <a:lnTo>
                  <a:pt x="2839" y="22015"/>
                </a:lnTo>
                <a:lnTo>
                  <a:pt x="10571" y="10571"/>
                </a:lnTo>
                <a:lnTo>
                  <a:pt x="22015" y="2839"/>
                </a:lnTo>
                <a:lnTo>
                  <a:pt x="35991" y="0"/>
                </a:lnTo>
                <a:lnTo>
                  <a:pt x="6875983" y="0"/>
                </a:lnTo>
                <a:lnTo>
                  <a:pt x="6889972" y="2839"/>
                </a:lnTo>
                <a:lnTo>
                  <a:pt x="6901419" y="10571"/>
                </a:lnTo>
                <a:lnTo>
                  <a:pt x="6909149" y="22015"/>
                </a:lnTo>
                <a:lnTo>
                  <a:pt x="6911987" y="35991"/>
                </a:lnTo>
                <a:lnTo>
                  <a:pt x="6911987" y="2483993"/>
                </a:lnTo>
                <a:close/>
              </a:path>
            </a:pathLst>
          </a:custGeom>
          <a:ln w="28803">
            <a:solidFill>
              <a:srgbClr val="221815"/>
            </a:solidFill>
          </a:ln>
        </p:spPr>
        <p:txBody>
          <a:bodyPr wrap="square" lIns="0" tIns="0" rIns="0" bIns="0" rtlCol="0"/>
          <a:lstStyle/>
          <a:p>
            <a:endParaRPr/>
          </a:p>
        </p:txBody>
      </p:sp>
      <p:sp>
        <p:nvSpPr>
          <p:cNvPr id="67" name="テキスト ボックス 66"/>
          <p:cNvSpPr txBox="1"/>
          <p:nvPr/>
        </p:nvSpPr>
        <p:spPr>
          <a:xfrm>
            <a:off x="323244" y="713502"/>
            <a:ext cx="1423041" cy="430887"/>
          </a:xfrm>
          <a:prstGeom prst="rect">
            <a:avLst/>
          </a:prstGeom>
          <a:solidFill>
            <a:schemeClr val="bg1"/>
          </a:solidFill>
          <a:ln w="12700">
            <a:solidFill>
              <a:srgbClr val="FF0000"/>
            </a:solidFill>
          </a:ln>
        </p:spPr>
        <p:txBody>
          <a:bodyPr wrap="square" lIns="0" tIns="0" rIns="0" bIns="0" rtlCol="0">
            <a:spAutoFit/>
          </a:bodyPr>
          <a:lstStyle/>
          <a:p>
            <a:pPr algn="ctr"/>
            <a:r>
              <a:rPr lang="en-US" altLang="ja-JP" sz="2800" dirty="0">
                <a:solidFill>
                  <a:srgbClr val="FF0000"/>
                </a:solidFill>
              </a:rPr>
              <a:t>【</a:t>
            </a:r>
            <a:r>
              <a:rPr lang="ja-JP" altLang="en-US" sz="2800" dirty="0">
                <a:solidFill>
                  <a:srgbClr val="FF0000"/>
                </a:solidFill>
              </a:rPr>
              <a:t>記入例</a:t>
            </a:r>
            <a:r>
              <a:rPr lang="en-US" altLang="ja-JP" sz="2800" dirty="0">
                <a:solidFill>
                  <a:srgbClr val="FF0000"/>
                </a:solidFill>
              </a:rPr>
              <a:t>】</a:t>
            </a:r>
            <a:endParaRPr kumimoji="1" lang="ja-JP" altLang="en-US" sz="2800" dirty="0">
              <a:solidFill>
                <a:srgbClr val="FF0000"/>
              </a:solidFill>
            </a:endParaRPr>
          </a:p>
        </p:txBody>
      </p:sp>
      <p:sp>
        <p:nvSpPr>
          <p:cNvPr id="68" name="テキスト ボックス 67"/>
          <p:cNvSpPr txBox="1"/>
          <p:nvPr/>
        </p:nvSpPr>
        <p:spPr>
          <a:xfrm>
            <a:off x="3572259" y="1767402"/>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４</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69" name="テキスト ボックス 68"/>
          <p:cNvSpPr txBox="1"/>
          <p:nvPr/>
        </p:nvSpPr>
        <p:spPr>
          <a:xfrm flipH="1">
            <a:off x="4141015" y="1718896"/>
            <a:ext cx="453554" cy="369332"/>
          </a:xfrm>
          <a:prstGeom prst="rect">
            <a:avLst/>
          </a:prstGeom>
          <a:noFill/>
        </p:spPr>
        <p:txBody>
          <a:bodyPr wrap="square" rtlCol="0">
            <a:spAutoFit/>
          </a:bodyPr>
          <a:lstStyle/>
          <a:p>
            <a:r>
              <a:rPr lang="ja-JP" altLang="en-US" dirty="0">
                <a:solidFill>
                  <a:srgbClr val="FF0000"/>
                </a:solidFill>
              </a:rPr>
              <a:t>２</a:t>
            </a:r>
            <a:endParaRPr kumimoji="1" lang="ja-JP" altLang="en-US" dirty="0">
              <a:solidFill>
                <a:srgbClr val="FF0000"/>
              </a:solidFill>
            </a:endParaRPr>
          </a:p>
        </p:txBody>
      </p:sp>
      <p:sp>
        <p:nvSpPr>
          <p:cNvPr id="70" name="テキスト ボックス 69"/>
          <p:cNvSpPr txBox="1"/>
          <p:nvPr/>
        </p:nvSpPr>
        <p:spPr>
          <a:xfrm>
            <a:off x="3846129" y="2227066"/>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５</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71" name="テキスト ボックス 70"/>
          <p:cNvSpPr txBox="1"/>
          <p:nvPr/>
        </p:nvSpPr>
        <p:spPr>
          <a:xfrm>
            <a:off x="2743720" y="2749207"/>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６</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72" name="テキスト ボックス 71"/>
          <p:cNvSpPr txBox="1"/>
          <p:nvPr/>
        </p:nvSpPr>
        <p:spPr>
          <a:xfrm>
            <a:off x="4786362" y="2178348"/>
            <a:ext cx="2088232" cy="261610"/>
          </a:xfrm>
          <a:prstGeom prst="rect">
            <a:avLst/>
          </a:prstGeom>
          <a:noFill/>
        </p:spPr>
        <p:txBody>
          <a:bodyPr wrap="square" rtlCol="0">
            <a:spAutoFit/>
          </a:bodyPr>
          <a:lstStyle/>
          <a:p>
            <a:r>
              <a:rPr lang="ja-JP" altLang="en-US" sz="1100" b="1" dirty="0" smtClean="0">
                <a:solidFill>
                  <a:srgbClr val="FF0000"/>
                </a:solidFill>
              </a:rPr>
              <a:t>令和 </a:t>
            </a:r>
            <a:r>
              <a:rPr lang="ja-JP" altLang="en-US" sz="1100" b="1" dirty="0">
                <a:solidFill>
                  <a:srgbClr val="FF0000"/>
                </a:solidFill>
              </a:rPr>
              <a:t>〇  〇  　　〇  〇 　　〇  〇 </a:t>
            </a:r>
            <a:endParaRPr kumimoji="1" lang="ja-JP" altLang="en-US" sz="1100" b="1" dirty="0">
              <a:solidFill>
                <a:srgbClr val="FF0000"/>
              </a:solidFill>
            </a:endParaRPr>
          </a:p>
        </p:txBody>
      </p:sp>
      <p:sp>
        <p:nvSpPr>
          <p:cNvPr id="73" name="テキスト ボックス 72"/>
          <p:cNvSpPr txBox="1"/>
          <p:nvPr/>
        </p:nvSpPr>
        <p:spPr>
          <a:xfrm>
            <a:off x="4786362" y="2466380"/>
            <a:ext cx="2111564" cy="261610"/>
          </a:xfrm>
          <a:prstGeom prst="rect">
            <a:avLst/>
          </a:prstGeom>
          <a:noFill/>
        </p:spPr>
        <p:txBody>
          <a:bodyPr wrap="square" rtlCol="0">
            <a:spAutoFit/>
          </a:bodyPr>
          <a:lstStyle/>
          <a:p>
            <a:r>
              <a:rPr lang="ja-JP" altLang="en-US" sz="1100" b="1" dirty="0">
                <a:solidFill>
                  <a:srgbClr val="FF0000"/>
                </a:solidFill>
              </a:rPr>
              <a:t>令和 〇  〇  　　〇  〇  　　〇  〇 </a:t>
            </a:r>
            <a:endParaRPr kumimoji="1" lang="ja-JP" altLang="en-US" sz="1100" b="1" dirty="0">
              <a:solidFill>
                <a:srgbClr val="FF0000"/>
              </a:solidFill>
            </a:endParaRPr>
          </a:p>
        </p:txBody>
      </p:sp>
      <p:sp>
        <p:nvSpPr>
          <p:cNvPr id="75" name="テキスト ボックス 74"/>
          <p:cNvSpPr txBox="1"/>
          <p:nvPr/>
        </p:nvSpPr>
        <p:spPr>
          <a:xfrm>
            <a:off x="4066282" y="2898428"/>
            <a:ext cx="1928474" cy="261610"/>
          </a:xfrm>
          <a:prstGeom prst="rect">
            <a:avLst/>
          </a:prstGeom>
          <a:noFill/>
        </p:spPr>
        <p:txBody>
          <a:bodyPr wrap="square" rtlCol="0">
            <a:spAutoFit/>
          </a:bodyPr>
          <a:lstStyle/>
          <a:p>
            <a:r>
              <a:rPr lang="ja-JP" altLang="en-US" sz="1100" b="1" dirty="0">
                <a:solidFill>
                  <a:srgbClr val="FF0000"/>
                </a:solidFill>
              </a:rPr>
              <a:t>令和 〇 〇  　 〇 〇  　 〇 〇 </a:t>
            </a:r>
            <a:endParaRPr kumimoji="1" lang="ja-JP" altLang="en-US" sz="1100" b="1" dirty="0">
              <a:solidFill>
                <a:srgbClr val="FF0000"/>
              </a:solidFill>
            </a:endParaRPr>
          </a:p>
        </p:txBody>
      </p:sp>
      <p:sp>
        <p:nvSpPr>
          <p:cNvPr id="76" name="テキスト ボックス 75"/>
          <p:cNvSpPr txBox="1"/>
          <p:nvPr/>
        </p:nvSpPr>
        <p:spPr>
          <a:xfrm>
            <a:off x="6417364" y="2746479"/>
            <a:ext cx="670900" cy="338554"/>
          </a:xfrm>
          <a:prstGeom prst="rect">
            <a:avLst/>
          </a:prstGeom>
          <a:noFill/>
        </p:spPr>
        <p:txBody>
          <a:bodyPr wrap="square" rtlCol="0">
            <a:spAutoFit/>
          </a:bodyPr>
          <a:lstStyle/>
          <a:p>
            <a:r>
              <a:rPr kumimoji="1" lang="ja-JP" altLang="en-US" sz="1600" b="1" dirty="0">
                <a:solidFill>
                  <a:srgbClr val="FF0000"/>
                </a:solidFill>
              </a:rPr>
              <a:t>〇〇</a:t>
            </a:r>
          </a:p>
        </p:txBody>
      </p:sp>
      <p:sp>
        <p:nvSpPr>
          <p:cNvPr id="77" name="テキスト ボックス 76"/>
          <p:cNvSpPr txBox="1"/>
          <p:nvPr/>
        </p:nvSpPr>
        <p:spPr>
          <a:xfrm flipH="1">
            <a:off x="4141501" y="3231905"/>
            <a:ext cx="453554" cy="369332"/>
          </a:xfrm>
          <a:prstGeom prst="rect">
            <a:avLst/>
          </a:prstGeom>
          <a:noFill/>
        </p:spPr>
        <p:txBody>
          <a:bodyPr wrap="square" rtlCol="0">
            <a:spAutoFit/>
          </a:bodyPr>
          <a:lstStyle/>
          <a:p>
            <a:r>
              <a:rPr lang="ja-JP" altLang="en-US" dirty="0">
                <a:solidFill>
                  <a:srgbClr val="FF0000"/>
                </a:solidFill>
              </a:rPr>
              <a:t>２</a:t>
            </a:r>
            <a:endParaRPr kumimoji="1" lang="ja-JP" altLang="en-US" dirty="0">
              <a:solidFill>
                <a:srgbClr val="FF0000"/>
              </a:solidFill>
            </a:endParaRPr>
          </a:p>
        </p:txBody>
      </p:sp>
      <p:sp>
        <p:nvSpPr>
          <p:cNvPr id="78" name="楕円 77"/>
          <p:cNvSpPr/>
          <p:nvPr/>
        </p:nvSpPr>
        <p:spPr>
          <a:xfrm>
            <a:off x="4248773" y="4352728"/>
            <a:ext cx="340005" cy="17342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79" name="テキスト ボックス 78"/>
          <p:cNvSpPr txBox="1"/>
          <p:nvPr/>
        </p:nvSpPr>
        <p:spPr>
          <a:xfrm>
            <a:off x="174679" y="6204845"/>
            <a:ext cx="369328" cy="400110"/>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７</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80" name="テキスト ボックス 79"/>
          <p:cNvSpPr txBox="1"/>
          <p:nvPr/>
        </p:nvSpPr>
        <p:spPr>
          <a:xfrm>
            <a:off x="1752951" y="4910362"/>
            <a:ext cx="1805629" cy="369332"/>
          </a:xfrm>
          <a:prstGeom prst="rect">
            <a:avLst/>
          </a:prstGeom>
          <a:noFill/>
        </p:spPr>
        <p:txBody>
          <a:bodyPr wrap="square" rtlCol="0">
            <a:spAutoFit/>
          </a:bodyPr>
          <a:lstStyle/>
          <a:p>
            <a:r>
              <a:rPr kumimoji="1" lang="ja-JP" altLang="en-US" sz="1800" dirty="0">
                <a:solidFill>
                  <a:srgbClr val="FF0000"/>
                </a:solidFill>
              </a:rPr>
              <a:t>健保　花子</a:t>
            </a:r>
          </a:p>
        </p:txBody>
      </p:sp>
      <p:sp>
        <p:nvSpPr>
          <p:cNvPr id="81" name="テキスト ボックス 80"/>
          <p:cNvSpPr txBox="1"/>
          <p:nvPr/>
        </p:nvSpPr>
        <p:spPr>
          <a:xfrm>
            <a:off x="1546002" y="5346700"/>
            <a:ext cx="2160240" cy="261610"/>
          </a:xfrm>
          <a:prstGeom prst="rect">
            <a:avLst/>
          </a:prstGeom>
          <a:noFill/>
        </p:spPr>
        <p:txBody>
          <a:bodyPr wrap="square" rtlCol="0">
            <a:spAutoFit/>
          </a:bodyPr>
          <a:lstStyle/>
          <a:p>
            <a:r>
              <a:rPr lang="ja-JP" altLang="en-US" sz="1100" b="1" dirty="0" smtClean="0">
                <a:solidFill>
                  <a:srgbClr val="FF0000"/>
                </a:solidFill>
              </a:rPr>
              <a:t>令和  </a:t>
            </a:r>
            <a:r>
              <a:rPr lang="ja-JP" altLang="en-US" sz="1100" b="1" dirty="0">
                <a:solidFill>
                  <a:srgbClr val="FF0000"/>
                </a:solidFill>
              </a:rPr>
              <a:t>〇 〇     　 〇 〇  　      〇 〇 </a:t>
            </a:r>
            <a:endParaRPr kumimoji="1" lang="ja-JP" altLang="en-US" sz="1100" b="1" dirty="0">
              <a:solidFill>
                <a:srgbClr val="FF0000"/>
              </a:solidFill>
            </a:endParaRPr>
          </a:p>
        </p:txBody>
      </p:sp>
      <p:sp>
        <p:nvSpPr>
          <p:cNvPr id="82" name="テキスト ボックス 81"/>
          <p:cNvSpPr txBox="1"/>
          <p:nvPr/>
        </p:nvSpPr>
        <p:spPr>
          <a:xfrm>
            <a:off x="4786362" y="5346700"/>
            <a:ext cx="2159153" cy="261610"/>
          </a:xfrm>
          <a:prstGeom prst="rect">
            <a:avLst/>
          </a:prstGeom>
          <a:noFill/>
        </p:spPr>
        <p:txBody>
          <a:bodyPr wrap="square" rtlCol="0">
            <a:spAutoFit/>
          </a:bodyPr>
          <a:lstStyle/>
          <a:p>
            <a:r>
              <a:rPr lang="ja-JP" altLang="en-US" sz="1100" b="1" dirty="0">
                <a:solidFill>
                  <a:srgbClr val="FF0000"/>
                </a:solidFill>
              </a:rPr>
              <a:t>令和  〇 〇     　 〇 〇  　   〇 〇 </a:t>
            </a:r>
            <a:endParaRPr kumimoji="1" lang="ja-JP" altLang="en-US" sz="1100" b="1" dirty="0">
              <a:solidFill>
                <a:srgbClr val="FF0000"/>
              </a:solidFill>
            </a:endParaRPr>
          </a:p>
        </p:txBody>
      </p:sp>
      <p:sp>
        <p:nvSpPr>
          <p:cNvPr id="83" name="楕円 82"/>
          <p:cNvSpPr/>
          <p:nvPr/>
        </p:nvSpPr>
        <p:spPr>
          <a:xfrm>
            <a:off x="5061826" y="5720125"/>
            <a:ext cx="336568" cy="16624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84" name="楕円 83"/>
          <p:cNvSpPr/>
          <p:nvPr/>
        </p:nvSpPr>
        <p:spPr>
          <a:xfrm>
            <a:off x="1480065" y="5736620"/>
            <a:ext cx="338588" cy="1293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85" name="テキスト ボックス 84"/>
          <p:cNvSpPr txBox="1"/>
          <p:nvPr/>
        </p:nvSpPr>
        <p:spPr>
          <a:xfrm>
            <a:off x="4708889" y="6004816"/>
            <a:ext cx="1928474" cy="261610"/>
          </a:xfrm>
          <a:prstGeom prst="rect">
            <a:avLst/>
          </a:prstGeom>
          <a:noFill/>
        </p:spPr>
        <p:txBody>
          <a:bodyPr wrap="square" rtlCol="0">
            <a:spAutoFit/>
          </a:bodyPr>
          <a:lstStyle/>
          <a:p>
            <a:r>
              <a:rPr lang="ja-JP" altLang="en-US" sz="1100" b="1" dirty="0">
                <a:solidFill>
                  <a:srgbClr val="FF0000"/>
                </a:solidFill>
              </a:rPr>
              <a:t>〇〇  　〇〇   〇〇 </a:t>
            </a:r>
            <a:endParaRPr kumimoji="1" lang="ja-JP" altLang="en-US" sz="1100" b="1" dirty="0">
              <a:solidFill>
                <a:srgbClr val="FF0000"/>
              </a:solidFill>
            </a:endParaRPr>
          </a:p>
        </p:txBody>
      </p:sp>
      <p:sp>
        <p:nvSpPr>
          <p:cNvPr id="86" name="テキスト ボックス 85"/>
          <p:cNvSpPr txBox="1"/>
          <p:nvPr/>
        </p:nvSpPr>
        <p:spPr>
          <a:xfrm>
            <a:off x="1629342" y="6360464"/>
            <a:ext cx="2790452" cy="261610"/>
          </a:xfrm>
          <a:prstGeom prst="rect">
            <a:avLst/>
          </a:prstGeom>
          <a:noFill/>
        </p:spPr>
        <p:txBody>
          <a:bodyPr wrap="square" rtlCol="0">
            <a:spAutoFit/>
          </a:bodyPr>
          <a:lstStyle/>
          <a:p>
            <a:r>
              <a:rPr lang="ja-JP" altLang="en-US" sz="1100" b="1" dirty="0">
                <a:solidFill>
                  <a:srgbClr val="FF0000"/>
                </a:solidFill>
              </a:rPr>
              <a:t>〇〇市△△区△△町〇－〇－〇</a:t>
            </a:r>
            <a:endParaRPr kumimoji="1" lang="ja-JP" altLang="en-US" sz="1100" b="1" dirty="0">
              <a:solidFill>
                <a:srgbClr val="FF0000"/>
              </a:solidFill>
            </a:endParaRPr>
          </a:p>
        </p:txBody>
      </p:sp>
      <p:sp>
        <p:nvSpPr>
          <p:cNvPr id="87" name="テキスト ボックス 86"/>
          <p:cNvSpPr txBox="1"/>
          <p:nvPr/>
        </p:nvSpPr>
        <p:spPr>
          <a:xfrm>
            <a:off x="1632348" y="6572053"/>
            <a:ext cx="2309989" cy="400110"/>
          </a:xfrm>
          <a:prstGeom prst="rect">
            <a:avLst/>
          </a:prstGeom>
          <a:noFill/>
        </p:spPr>
        <p:txBody>
          <a:bodyPr wrap="square" rtlCol="0">
            <a:spAutoFit/>
          </a:bodyPr>
          <a:lstStyle/>
          <a:p>
            <a:r>
              <a:rPr lang="ja-JP" altLang="en-US" dirty="0">
                <a:solidFill>
                  <a:srgbClr val="FF0000"/>
                </a:solidFill>
              </a:rPr>
              <a:t>〇〇病院</a:t>
            </a:r>
            <a:endParaRPr kumimoji="1" lang="ja-JP" altLang="en-US" dirty="0">
              <a:solidFill>
                <a:srgbClr val="FF0000"/>
              </a:solidFill>
            </a:endParaRPr>
          </a:p>
        </p:txBody>
      </p:sp>
      <p:sp>
        <p:nvSpPr>
          <p:cNvPr id="89" name="テキスト ボックス 88"/>
          <p:cNvSpPr txBox="1"/>
          <p:nvPr/>
        </p:nvSpPr>
        <p:spPr>
          <a:xfrm>
            <a:off x="1512872" y="6993618"/>
            <a:ext cx="1796601" cy="400110"/>
          </a:xfrm>
          <a:prstGeom prst="rect">
            <a:avLst/>
          </a:prstGeom>
          <a:noFill/>
        </p:spPr>
        <p:txBody>
          <a:bodyPr wrap="square" rtlCol="0">
            <a:spAutoFit/>
          </a:bodyPr>
          <a:lstStyle/>
          <a:p>
            <a:r>
              <a:rPr lang="ja-JP" altLang="en-US" dirty="0">
                <a:solidFill>
                  <a:srgbClr val="FF0000"/>
                </a:solidFill>
              </a:rPr>
              <a:t>　△△　〇〇　</a:t>
            </a:r>
            <a:endParaRPr kumimoji="1" lang="ja-JP" altLang="en-US" dirty="0">
              <a:solidFill>
                <a:srgbClr val="FF0000"/>
              </a:solidFill>
            </a:endParaRPr>
          </a:p>
        </p:txBody>
      </p:sp>
      <p:sp>
        <p:nvSpPr>
          <p:cNvPr id="90" name="テキスト ボックス 89"/>
          <p:cNvSpPr txBox="1"/>
          <p:nvPr/>
        </p:nvSpPr>
        <p:spPr>
          <a:xfrm>
            <a:off x="4882809" y="7128397"/>
            <a:ext cx="1940291" cy="246221"/>
          </a:xfrm>
          <a:prstGeom prst="rect">
            <a:avLst/>
          </a:prstGeom>
          <a:noFill/>
        </p:spPr>
        <p:txBody>
          <a:bodyPr wrap="square" rtlCol="0">
            <a:spAutoFit/>
          </a:bodyPr>
          <a:lstStyle/>
          <a:p>
            <a:r>
              <a:rPr lang="ja-JP" altLang="en-US" sz="1000" b="1" dirty="0">
                <a:solidFill>
                  <a:srgbClr val="FF0000"/>
                </a:solidFill>
              </a:rPr>
              <a:t>〇〇〇　 〇〇〇　　〇〇〇〇</a:t>
            </a:r>
            <a:endParaRPr kumimoji="1" lang="ja-JP" altLang="en-US" sz="1000" b="1" dirty="0">
              <a:solidFill>
                <a:srgbClr val="FF0000"/>
              </a:solidFill>
            </a:endParaRPr>
          </a:p>
        </p:txBody>
      </p:sp>
      <p:sp>
        <p:nvSpPr>
          <p:cNvPr id="92" name="テキスト ボックス 91"/>
          <p:cNvSpPr txBox="1"/>
          <p:nvPr/>
        </p:nvSpPr>
        <p:spPr>
          <a:xfrm>
            <a:off x="4066282" y="2682404"/>
            <a:ext cx="1928474" cy="261610"/>
          </a:xfrm>
          <a:prstGeom prst="rect">
            <a:avLst/>
          </a:prstGeom>
          <a:noFill/>
        </p:spPr>
        <p:txBody>
          <a:bodyPr wrap="square" rtlCol="0">
            <a:spAutoFit/>
          </a:bodyPr>
          <a:lstStyle/>
          <a:p>
            <a:r>
              <a:rPr lang="ja-JP" altLang="en-US" sz="1100" b="1" dirty="0" smtClean="0">
                <a:solidFill>
                  <a:srgbClr val="FF0000"/>
                </a:solidFill>
              </a:rPr>
              <a:t>令和 </a:t>
            </a:r>
            <a:r>
              <a:rPr lang="ja-JP" altLang="en-US" sz="1100" b="1" dirty="0">
                <a:solidFill>
                  <a:srgbClr val="FF0000"/>
                </a:solidFill>
              </a:rPr>
              <a:t>〇 〇  　 〇 〇  　 〇 〇 </a:t>
            </a:r>
            <a:endParaRPr kumimoji="1" lang="ja-JP" altLang="en-US" sz="1100" b="1" dirty="0">
              <a:solidFill>
                <a:srgbClr val="FF0000"/>
              </a:solidFill>
            </a:endParaRPr>
          </a:p>
        </p:txBody>
      </p:sp>
    </p:spTree>
    <p:extLst>
      <p:ext uri="{BB962C8B-B14F-4D97-AF65-F5344CB8AC3E}">
        <p14:creationId xmlns:p14="http://schemas.microsoft.com/office/powerpoint/2010/main" val="4085069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p:cNvGrpSpPr/>
          <p:nvPr/>
        </p:nvGrpSpPr>
        <p:grpSpPr>
          <a:xfrm>
            <a:off x="867080" y="612962"/>
            <a:ext cx="6161950" cy="648982"/>
            <a:chOff x="867080" y="1961414"/>
            <a:chExt cx="6161950" cy="648982"/>
          </a:xfrm>
        </p:grpSpPr>
        <p:sp>
          <p:nvSpPr>
            <p:cNvPr id="5" name="object 10"/>
            <p:cNvSpPr/>
            <p:nvPr/>
          </p:nvSpPr>
          <p:spPr>
            <a:xfrm>
              <a:off x="6012000" y="1968370"/>
              <a:ext cx="540000" cy="270000"/>
            </a:xfrm>
            <a:custGeom>
              <a:avLst/>
              <a:gdLst/>
              <a:ahLst/>
              <a:cxnLst/>
              <a:rect l="l" t="t" r="r" b="b"/>
              <a:pathLst>
                <a:path w="387350" h="252095">
                  <a:moveTo>
                    <a:pt x="387032" y="0"/>
                  </a:moveTo>
                  <a:lnTo>
                    <a:pt x="0" y="0"/>
                  </a:lnTo>
                  <a:lnTo>
                    <a:pt x="62115" y="217385"/>
                  </a:lnTo>
                  <a:lnTo>
                    <a:pt x="68806" y="230824"/>
                  </a:lnTo>
                  <a:lnTo>
                    <a:pt x="79687" y="241828"/>
                  </a:lnTo>
                  <a:lnTo>
                    <a:pt x="93257" y="249263"/>
                  </a:lnTo>
                  <a:lnTo>
                    <a:pt x="108013" y="251993"/>
                  </a:lnTo>
                  <a:lnTo>
                    <a:pt x="279031" y="251993"/>
                  </a:lnTo>
                  <a:lnTo>
                    <a:pt x="318240" y="230824"/>
                  </a:lnTo>
                  <a:lnTo>
                    <a:pt x="387032" y="0"/>
                  </a:lnTo>
                  <a:close/>
                </a:path>
              </a:pathLst>
            </a:custGeom>
            <a:solidFill>
              <a:schemeClr val="bg1">
                <a:lumMod val="75000"/>
              </a:schemeClr>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３</a:t>
              </a:r>
              <a:endParaRPr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6" name="object 15"/>
            <p:cNvSpPr/>
            <p:nvPr/>
          </p:nvSpPr>
          <p:spPr>
            <a:xfrm>
              <a:off x="5119193" y="1962324"/>
              <a:ext cx="540586" cy="269756"/>
            </a:xfrm>
            <a:custGeom>
              <a:avLst/>
              <a:gdLst/>
              <a:ahLst/>
              <a:cxnLst/>
              <a:rect l="l" t="t" r="r" b="b"/>
              <a:pathLst>
                <a:path w="387350" h="252095">
                  <a:moveTo>
                    <a:pt x="387007" y="0"/>
                  </a:moveTo>
                  <a:lnTo>
                    <a:pt x="0" y="0"/>
                  </a:lnTo>
                  <a:lnTo>
                    <a:pt x="62115" y="217385"/>
                  </a:lnTo>
                  <a:lnTo>
                    <a:pt x="68796" y="230824"/>
                  </a:lnTo>
                  <a:lnTo>
                    <a:pt x="79678" y="241828"/>
                  </a:lnTo>
                  <a:lnTo>
                    <a:pt x="93253" y="249263"/>
                  </a:lnTo>
                  <a:lnTo>
                    <a:pt x="108013" y="251993"/>
                  </a:lnTo>
                  <a:lnTo>
                    <a:pt x="279006" y="251993"/>
                  </a:lnTo>
                  <a:lnTo>
                    <a:pt x="318218" y="230824"/>
                  </a:lnTo>
                  <a:lnTo>
                    <a:pt x="387007" y="0"/>
                  </a:lnTo>
                  <a:close/>
                </a:path>
              </a:pathLst>
            </a:custGeom>
            <a:solidFill>
              <a:schemeClr val="bg1">
                <a:lumMod val="75000"/>
              </a:schemeClr>
            </a:solidFill>
            <a:ln>
              <a:noFill/>
            </a:ln>
          </p:spPr>
          <p:txBody>
            <a:bodyPr wrap="square" lIns="0" tIns="0" rIns="0" bIns="0" rtlCol="0"/>
            <a:lstStyle/>
            <a:p>
              <a:pPr algn="ctr"/>
              <a:r>
                <a:rPr lang="en-US" altLang="ja-JP"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1</a:t>
              </a:r>
              <a:endParaRPr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7" name="object 45"/>
            <p:cNvSpPr/>
            <p:nvPr/>
          </p:nvSpPr>
          <p:spPr>
            <a:xfrm>
              <a:off x="867582" y="2610396"/>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8" name="object 46"/>
            <p:cNvSpPr/>
            <p:nvPr/>
          </p:nvSpPr>
          <p:spPr>
            <a:xfrm>
              <a:off x="867080" y="1961414"/>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9" name="object 62"/>
            <p:cNvSpPr txBox="1"/>
            <p:nvPr/>
          </p:nvSpPr>
          <p:spPr>
            <a:xfrm>
              <a:off x="874889" y="2155394"/>
              <a:ext cx="943764" cy="276999"/>
            </a:xfrm>
            <a:prstGeom prst="rect">
              <a:avLst/>
            </a:prstGeom>
          </p:spPr>
          <p:txBody>
            <a:bodyPr vert="horz" wrap="square" lIns="0" tIns="0" rIns="0" bIns="0" rtlCol="0">
              <a:spAutoFit/>
            </a:bodyPr>
            <a:lstStyle/>
            <a:p>
              <a:pPr marL="12700"/>
              <a:r>
                <a:rPr lang="ja-JP" altLang="en-US" sz="18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8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0" name="object 62"/>
            <p:cNvSpPr txBox="1"/>
            <p:nvPr/>
          </p:nvSpPr>
          <p:spPr>
            <a:xfrm>
              <a:off x="3466851" y="2137461"/>
              <a:ext cx="1180027" cy="276999"/>
            </a:xfrm>
            <a:prstGeom prst="rect">
              <a:avLst/>
            </a:prstGeom>
          </p:spPr>
          <p:txBody>
            <a:bodyPr vert="horz" wrap="square" lIns="0" tIns="0" rIns="0" bIns="0" rtlCol="0">
              <a:spAutoFit/>
            </a:bodyPr>
            <a:lstStyle/>
            <a:p>
              <a:pPr marL="12700"/>
              <a:r>
                <a:rPr lang="ja-JP" altLang="en-US" sz="1800" b="1" dirty="0">
                  <a:solidFill>
                    <a:prstClr val="black"/>
                  </a:solidFill>
                  <a:latin typeface="ＭＳ ゴシック" panose="020B0609070205080204" pitchFamily="49" charset="-128"/>
                  <a:ea typeface="ＭＳ ゴシック" panose="020B0609070205080204" pitchFamily="49" charset="-128"/>
                  <a:cs typeface="PMingLiU"/>
                </a:rPr>
                <a:t>支給申請書</a:t>
              </a:r>
              <a:endParaRPr sz="18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1" name="object 62"/>
            <p:cNvSpPr txBox="1"/>
            <p:nvPr/>
          </p:nvSpPr>
          <p:spPr>
            <a:xfrm>
              <a:off x="1889613" y="2080241"/>
              <a:ext cx="1563765" cy="369332"/>
            </a:xfrm>
            <a:prstGeom prst="rect">
              <a:avLst/>
            </a:prstGeom>
          </p:spPr>
          <p:txBody>
            <a:bodyPr vert="horz" wrap="square" lIns="0" tIns="0" rIns="0" bIns="0" rtlCol="0">
              <a:spAutoFit/>
            </a:bodyPr>
            <a:lstStyle/>
            <a:p>
              <a:pPr marL="12700"/>
              <a:r>
                <a:rPr lang="ja-JP" altLang="en-US" sz="2400" b="1" dirty="0">
                  <a:solidFill>
                    <a:prstClr val="black"/>
                  </a:solidFill>
                  <a:latin typeface="ＭＳ ゴシック" panose="020B0609070205080204" pitchFamily="49" charset="-128"/>
                  <a:ea typeface="ＭＳ ゴシック" panose="020B0609070205080204" pitchFamily="49" charset="-128"/>
                  <a:cs typeface="PMingLiU"/>
                </a:rPr>
                <a:t>出産手当金</a:t>
              </a:r>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2" name="object 17"/>
            <p:cNvSpPr/>
            <p:nvPr/>
          </p:nvSpPr>
          <p:spPr>
            <a:xfrm>
              <a:off x="4716017" y="2306403"/>
              <a:ext cx="2313013"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950" b="1" dirty="0">
                  <a:solidFill>
                    <a:prstClr val="black"/>
                  </a:solidFill>
                  <a:latin typeface="ＭＳ ゴシック" panose="020B0609070205080204" pitchFamily="49" charset="-128"/>
                  <a:ea typeface="ＭＳ ゴシック" panose="020B0609070205080204" pitchFamily="49" charset="-128"/>
                </a:rPr>
                <a:t>被保険者</a:t>
              </a:r>
              <a:r>
                <a:rPr lang="en-US" altLang="ja-JP" sz="950" b="1" dirty="0">
                  <a:solidFill>
                    <a:prstClr val="black"/>
                  </a:solidFill>
                  <a:latin typeface="ＭＳ ゴシック" panose="020B0609070205080204" pitchFamily="49" charset="-128"/>
                  <a:ea typeface="ＭＳ ゴシック" panose="020B0609070205080204" pitchFamily="49" charset="-128"/>
                </a:rPr>
                <a:t>(</a:t>
              </a:r>
              <a:r>
                <a:rPr lang="ja-JP" altLang="en-US" sz="950" b="1" dirty="0">
                  <a:solidFill>
                    <a:prstClr val="black"/>
                  </a:solidFill>
                  <a:latin typeface="ＭＳ ゴシック" panose="020B0609070205080204" pitchFamily="49" charset="-128"/>
                  <a:ea typeface="ＭＳ ゴシック" panose="020B0609070205080204" pitchFamily="49" charset="-128"/>
                </a:rPr>
                <a:t>申請者</a:t>
              </a:r>
              <a:r>
                <a:rPr lang="en-US" altLang="ja-JP" sz="950" b="1" dirty="0">
                  <a:solidFill>
                    <a:prstClr val="black"/>
                  </a:solidFill>
                  <a:latin typeface="ＭＳ ゴシック" panose="020B0609070205080204" pitchFamily="49" charset="-128"/>
                  <a:ea typeface="ＭＳ ゴシック" panose="020B0609070205080204" pitchFamily="49" charset="-128"/>
                </a:rPr>
                <a:t>)</a:t>
              </a:r>
              <a:r>
                <a:rPr lang="ja-JP" altLang="en-US" sz="950" b="1" dirty="0">
                  <a:solidFill>
                    <a:prstClr val="black"/>
                  </a:solidFill>
                  <a:latin typeface="ＭＳ ゴシック" panose="020B0609070205080204" pitchFamily="49" charset="-128"/>
                  <a:ea typeface="ＭＳ ゴシック" panose="020B0609070205080204" pitchFamily="49" charset="-128"/>
                </a:rPr>
                <a:t>・医師・助産師記入用</a:t>
              </a:r>
              <a:endParaRPr sz="950" b="1" dirty="0">
                <a:solidFill>
                  <a:prstClr val="black"/>
                </a:solidFill>
                <a:latin typeface="ＭＳ ゴシック" panose="020B0609070205080204" pitchFamily="49" charset="-128"/>
                <a:ea typeface="ＭＳ ゴシック" panose="020B0609070205080204" pitchFamily="49" charset="-128"/>
              </a:endParaRPr>
            </a:p>
          </p:txBody>
        </p:sp>
        <p:sp>
          <p:nvSpPr>
            <p:cNvPr id="13" name="object 13"/>
            <p:cNvSpPr/>
            <p:nvPr/>
          </p:nvSpPr>
          <p:spPr>
            <a:xfrm>
              <a:off x="5566942" y="1968370"/>
              <a:ext cx="540000" cy="270000"/>
            </a:xfrm>
            <a:custGeom>
              <a:avLst/>
              <a:gdLst/>
              <a:ahLst/>
              <a:cxnLst/>
              <a:rect l="l" t="t" r="r" b="b"/>
              <a:pathLst>
                <a:path w="387350" h="252095">
                  <a:moveTo>
                    <a:pt x="387019" y="0"/>
                  </a:moveTo>
                  <a:lnTo>
                    <a:pt x="0" y="0"/>
                  </a:lnTo>
                  <a:lnTo>
                    <a:pt x="62115" y="217385"/>
                  </a:lnTo>
                  <a:lnTo>
                    <a:pt x="68794" y="230824"/>
                  </a:lnTo>
                  <a:lnTo>
                    <a:pt x="79671" y="241828"/>
                  </a:lnTo>
                  <a:lnTo>
                    <a:pt x="93242" y="249263"/>
                  </a:lnTo>
                  <a:lnTo>
                    <a:pt x="108000" y="251993"/>
                  </a:lnTo>
                  <a:lnTo>
                    <a:pt x="279006" y="251993"/>
                  </a:lnTo>
                  <a:lnTo>
                    <a:pt x="318221" y="230824"/>
                  </a:lnTo>
                  <a:lnTo>
                    <a:pt x="387019" y="0"/>
                  </a:lnTo>
                  <a:close/>
                </a:path>
              </a:pathLst>
            </a:custGeom>
            <a:solidFill>
              <a:schemeClr val="tx1"/>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２</a:t>
              </a:r>
              <a:endParaRPr sz="1400" dirty="0"/>
            </a:p>
          </p:txBody>
        </p:sp>
      </p:grpSp>
      <p:sp>
        <p:nvSpPr>
          <p:cNvPr id="14" name="テキスト ボックス 13"/>
          <p:cNvSpPr txBox="1"/>
          <p:nvPr/>
        </p:nvSpPr>
        <p:spPr>
          <a:xfrm>
            <a:off x="4935727" y="783565"/>
            <a:ext cx="1947579" cy="307777"/>
          </a:xfrm>
          <a:prstGeom prst="rect">
            <a:avLst/>
          </a:prstGeom>
          <a:solidFill>
            <a:schemeClr val="bg1"/>
          </a:solidFill>
          <a:ln w="12700">
            <a:solidFill>
              <a:srgbClr val="FF0000"/>
            </a:solidFill>
          </a:ln>
        </p:spPr>
        <p:txBody>
          <a:bodyPr wrap="square" lIns="0" tIns="0" rIns="0" bIns="0" rtlCol="0">
            <a:spAutoFit/>
          </a:bodyPr>
          <a:lstStyle/>
          <a:p>
            <a:pPr algn="ctr"/>
            <a:r>
              <a:rPr lang="en-US" altLang="ja-JP" sz="2000" dirty="0">
                <a:solidFill>
                  <a:srgbClr val="FF0000"/>
                </a:solidFill>
              </a:rPr>
              <a:t>【</a:t>
            </a:r>
            <a:r>
              <a:rPr lang="ja-JP" altLang="en-US" sz="2000" dirty="0">
                <a:solidFill>
                  <a:srgbClr val="FF0000"/>
                </a:solidFill>
              </a:rPr>
              <a:t>記入上の注意</a:t>
            </a:r>
            <a:r>
              <a:rPr lang="en-US" altLang="ja-JP" sz="2000" dirty="0">
                <a:solidFill>
                  <a:srgbClr val="FF0000"/>
                </a:solidFill>
              </a:rPr>
              <a:t>】</a:t>
            </a:r>
            <a:endParaRPr kumimoji="1" lang="ja-JP" altLang="en-US" sz="2000" dirty="0">
              <a:solidFill>
                <a:srgbClr val="FF0000"/>
              </a:solidFill>
            </a:endParaRPr>
          </a:p>
        </p:txBody>
      </p:sp>
      <p:sp>
        <p:nvSpPr>
          <p:cNvPr id="15" name="テキスト ボックス 14"/>
          <p:cNvSpPr txBox="1"/>
          <p:nvPr/>
        </p:nvSpPr>
        <p:spPr>
          <a:xfrm>
            <a:off x="602529" y="1465781"/>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１</a:t>
            </a:r>
            <a:endParaRPr kumimoji="1" lang="ja-JP" altLang="en-US"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6" name="object 57"/>
          <p:cNvSpPr/>
          <p:nvPr/>
        </p:nvSpPr>
        <p:spPr>
          <a:xfrm>
            <a:off x="1161843" y="1948480"/>
            <a:ext cx="5572264" cy="812089"/>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●被保険者が亡くなられて、相続人の方が申請する場合は、申請者の氏名を記入してください。住所・振込先も同様です。ただし、生年月日欄は被保険者の生年月日を記入してください。</a:t>
            </a:r>
            <a:endParaRPr lang="en-US" altLang="ja-JP" sz="1100" dirty="0"/>
          </a:p>
          <a:p>
            <a:endParaRPr lang="en-US" sz="1100" dirty="0"/>
          </a:p>
          <a:p>
            <a:r>
              <a:rPr lang="ja-JP" altLang="en-US" sz="1100" dirty="0"/>
              <a:t>●相続人が請求する場合、被保険者との続柄がわかる</a:t>
            </a:r>
            <a:r>
              <a:rPr lang="en-US" altLang="ja-JP" sz="1100" b="1" u="sng" dirty="0"/>
              <a:t>【</a:t>
            </a:r>
            <a:r>
              <a:rPr lang="ja-JP" altLang="en-US" sz="1100" b="1" u="sng" dirty="0"/>
              <a:t>戸籍謄本</a:t>
            </a:r>
            <a:r>
              <a:rPr lang="en-US" altLang="ja-JP" sz="1100" b="1" u="sng" dirty="0"/>
              <a:t>】</a:t>
            </a:r>
            <a:r>
              <a:rPr lang="ja-JP" altLang="en-US" sz="1100" b="1" u="sng" dirty="0"/>
              <a:t>等</a:t>
            </a:r>
            <a:r>
              <a:rPr lang="ja-JP" altLang="en-US" sz="1100" dirty="0"/>
              <a:t>を添付してください。</a:t>
            </a:r>
            <a:endParaRPr lang="en-US" sz="1100" dirty="0"/>
          </a:p>
        </p:txBody>
      </p:sp>
      <p:sp>
        <p:nvSpPr>
          <p:cNvPr id="17" name="テキスト ボックス 16"/>
          <p:cNvSpPr txBox="1"/>
          <p:nvPr/>
        </p:nvSpPr>
        <p:spPr>
          <a:xfrm>
            <a:off x="602529" y="1944921"/>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２</a:t>
            </a:r>
            <a:endParaRPr kumimoji="1" lang="ja-JP" altLang="en-US"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8" name="object 57"/>
          <p:cNvSpPr/>
          <p:nvPr/>
        </p:nvSpPr>
        <p:spPr>
          <a:xfrm>
            <a:off x="1161843" y="2905121"/>
            <a:ext cx="5572264" cy="1463414"/>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●ゆう</a:t>
            </a:r>
            <a:r>
              <a:rPr lang="ja-JP" altLang="en-US" sz="1100" dirty="0" err="1"/>
              <a:t>ちょ</a:t>
            </a:r>
            <a:r>
              <a:rPr lang="ja-JP" altLang="en-US" sz="1100" dirty="0"/>
              <a:t>銀行の口座へ振込みを希望する場合は、従来の口座番号（記号・番号</a:t>
            </a:r>
            <a:r>
              <a:rPr lang="en-US" altLang="ja-JP" sz="1100" dirty="0"/>
              <a:t>13</a:t>
            </a:r>
            <a:r>
              <a:rPr lang="ja-JP" altLang="en-US" sz="1100" dirty="0"/>
              <a:t>桁）ではなく、振込専用の店名（漢字３文字）と預金種目・口座番号を記入してください。</a:t>
            </a:r>
            <a:endParaRPr lang="en-US" sz="1100" dirty="0"/>
          </a:p>
        </p:txBody>
      </p:sp>
      <p:pic>
        <p:nvPicPr>
          <p:cNvPr id="19" name="図 18"/>
          <p:cNvPicPr>
            <a:picLocks noChangeAspect="1"/>
          </p:cNvPicPr>
          <p:nvPr/>
        </p:nvPicPr>
        <p:blipFill>
          <a:blip r:embed="rId2"/>
          <a:stretch>
            <a:fillRect/>
          </a:stretch>
        </p:blipFill>
        <p:spPr>
          <a:xfrm>
            <a:off x="2152443" y="3452883"/>
            <a:ext cx="3362249" cy="915652"/>
          </a:xfrm>
          <a:prstGeom prst="rect">
            <a:avLst/>
          </a:prstGeom>
        </p:spPr>
      </p:pic>
      <p:sp>
        <p:nvSpPr>
          <p:cNvPr id="20" name="テキスト ボックス 19"/>
          <p:cNvSpPr txBox="1"/>
          <p:nvPr/>
        </p:nvSpPr>
        <p:spPr>
          <a:xfrm>
            <a:off x="2780299" y="3465583"/>
            <a:ext cx="789001" cy="276999"/>
          </a:xfrm>
          <a:prstGeom prst="rect">
            <a:avLst/>
          </a:prstGeom>
          <a:noFill/>
        </p:spPr>
        <p:txBody>
          <a:bodyPr wrap="square" rtlCol="0">
            <a:spAutoFit/>
          </a:bodyPr>
          <a:lstStyle/>
          <a:p>
            <a:r>
              <a:rPr kumimoji="1" lang="ja-JP" altLang="en-US" sz="1200" dirty="0">
                <a:solidFill>
                  <a:srgbClr val="FF0000"/>
                </a:solidFill>
              </a:rPr>
              <a:t>ゆうちょ</a:t>
            </a:r>
          </a:p>
        </p:txBody>
      </p:sp>
      <p:sp>
        <p:nvSpPr>
          <p:cNvPr id="21" name="テキスト ボックス 20"/>
          <p:cNvSpPr txBox="1"/>
          <p:nvPr/>
        </p:nvSpPr>
        <p:spPr>
          <a:xfrm>
            <a:off x="4269267" y="3465583"/>
            <a:ext cx="789001" cy="276999"/>
          </a:xfrm>
          <a:prstGeom prst="rect">
            <a:avLst/>
          </a:prstGeom>
          <a:noFill/>
        </p:spPr>
        <p:txBody>
          <a:bodyPr wrap="square" rtlCol="0">
            <a:spAutoFit/>
          </a:bodyPr>
          <a:lstStyle/>
          <a:p>
            <a:r>
              <a:rPr lang="ja-JP" altLang="en-US" sz="1200" dirty="0">
                <a:solidFill>
                  <a:srgbClr val="FF0000"/>
                </a:solidFill>
              </a:rPr>
              <a:t>一二三</a:t>
            </a:r>
            <a:endParaRPr kumimoji="1" lang="ja-JP" altLang="en-US" sz="1200" dirty="0">
              <a:solidFill>
                <a:srgbClr val="FF0000"/>
              </a:solidFill>
            </a:endParaRPr>
          </a:p>
        </p:txBody>
      </p:sp>
      <p:sp>
        <p:nvSpPr>
          <p:cNvPr id="22" name="テキスト ボックス 21"/>
          <p:cNvSpPr txBox="1"/>
          <p:nvPr/>
        </p:nvSpPr>
        <p:spPr>
          <a:xfrm>
            <a:off x="3762658" y="3755282"/>
            <a:ext cx="1616925" cy="230832"/>
          </a:xfrm>
          <a:prstGeom prst="rect">
            <a:avLst/>
          </a:prstGeom>
          <a:noFill/>
        </p:spPr>
        <p:txBody>
          <a:bodyPr wrap="square" rtlCol="0">
            <a:spAutoFit/>
          </a:bodyPr>
          <a:lstStyle/>
          <a:p>
            <a:r>
              <a:rPr lang="ja-JP" altLang="en-US" sz="900" dirty="0">
                <a:solidFill>
                  <a:srgbClr val="FF0000"/>
                </a:solidFill>
              </a:rPr>
              <a:t>１ ２ ３ ４ ５ ６ ７</a:t>
            </a:r>
            <a:endParaRPr kumimoji="1" lang="ja-JP" altLang="en-US" sz="900" dirty="0">
              <a:solidFill>
                <a:srgbClr val="FF0000"/>
              </a:solidFill>
            </a:endParaRPr>
          </a:p>
        </p:txBody>
      </p:sp>
      <p:sp>
        <p:nvSpPr>
          <p:cNvPr id="23" name="テキスト ボックス 22"/>
          <p:cNvSpPr txBox="1"/>
          <p:nvPr/>
        </p:nvSpPr>
        <p:spPr>
          <a:xfrm>
            <a:off x="2595635" y="3755282"/>
            <a:ext cx="318808" cy="230832"/>
          </a:xfrm>
          <a:prstGeom prst="rect">
            <a:avLst/>
          </a:prstGeom>
          <a:noFill/>
        </p:spPr>
        <p:txBody>
          <a:bodyPr wrap="square" rtlCol="0">
            <a:spAutoFit/>
          </a:bodyPr>
          <a:lstStyle/>
          <a:p>
            <a:r>
              <a:rPr lang="ja-JP" altLang="en-US" sz="900" dirty="0">
                <a:solidFill>
                  <a:srgbClr val="FF0000"/>
                </a:solidFill>
              </a:rPr>
              <a:t>  １</a:t>
            </a:r>
            <a:endParaRPr kumimoji="1" lang="ja-JP" altLang="en-US" sz="900" dirty="0">
              <a:solidFill>
                <a:srgbClr val="FF0000"/>
              </a:solidFill>
            </a:endParaRPr>
          </a:p>
        </p:txBody>
      </p:sp>
      <p:sp>
        <p:nvSpPr>
          <p:cNvPr id="24" name="楕円 23"/>
          <p:cNvSpPr/>
          <p:nvPr/>
        </p:nvSpPr>
        <p:spPr>
          <a:xfrm>
            <a:off x="3619166" y="3465583"/>
            <a:ext cx="280240" cy="125026"/>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5" name="楕円 24"/>
          <p:cNvSpPr/>
          <p:nvPr/>
        </p:nvSpPr>
        <p:spPr>
          <a:xfrm>
            <a:off x="5119265" y="3541570"/>
            <a:ext cx="280240" cy="125026"/>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6" name="テキスト ボックス 25"/>
          <p:cNvSpPr txBox="1"/>
          <p:nvPr/>
        </p:nvSpPr>
        <p:spPr>
          <a:xfrm>
            <a:off x="3147224" y="4091536"/>
            <a:ext cx="1940291" cy="276999"/>
          </a:xfrm>
          <a:prstGeom prst="rect">
            <a:avLst/>
          </a:prstGeom>
          <a:noFill/>
        </p:spPr>
        <p:txBody>
          <a:bodyPr wrap="square" rtlCol="0">
            <a:spAutoFit/>
          </a:bodyPr>
          <a:lstStyle/>
          <a:p>
            <a:r>
              <a:rPr lang="ja-JP" altLang="en-US" sz="1200" dirty="0">
                <a:solidFill>
                  <a:srgbClr val="FF0000"/>
                </a:solidFill>
              </a:rPr>
              <a:t>健保　花子</a:t>
            </a:r>
            <a:endParaRPr kumimoji="1" lang="ja-JP" altLang="en-US" sz="1200" dirty="0">
              <a:solidFill>
                <a:srgbClr val="FF0000"/>
              </a:solidFill>
            </a:endParaRPr>
          </a:p>
        </p:txBody>
      </p:sp>
      <p:sp>
        <p:nvSpPr>
          <p:cNvPr id="27" name="テキスト ボックス 26"/>
          <p:cNvSpPr txBox="1"/>
          <p:nvPr/>
        </p:nvSpPr>
        <p:spPr>
          <a:xfrm>
            <a:off x="3117977" y="3939563"/>
            <a:ext cx="1940291" cy="230832"/>
          </a:xfrm>
          <a:prstGeom prst="rect">
            <a:avLst/>
          </a:prstGeom>
          <a:noFill/>
        </p:spPr>
        <p:txBody>
          <a:bodyPr wrap="square" rtlCol="0">
            <a:spAutoFit/>
          </a:bodyPr>
          <a:lstStyle/>
          <a:p>
            <a:r>
              <a:rPr lang="ja-JP" altLang="en-US" sz="900" dirty="0">
                <a:solidFill>
                  <a:srgbClr val="FF0000"/>
                </a:solidFill>
              </a:rPr>
              <a:t>ケンポ　　ハナコ</a:t>
            </a:r>
            <a:endParaRPr kumimoji="1" lang="ja-JP" altLang="en-US" sz="900" dirty="0">
              <a:solidFill>
                <a:srgbClr val="FF0000"/>
              </a:solidFill>
            </a:endParaRPr>
          </a:p>
        </p:txBody>
      </p:sp>
      <p:sp>
        <p:nvSpPr>
          <p:cNvPr id="28" name="テキスト ボックス 27"/>
          <p:cNvSpPr txBox="1"/>
          <p:nvPr/>
        </p:nvSpPr>
        <p:spPr>
          <a:xfrm>
            <a:off x="4922260" y="4029902"/>
            <a:ext cx="318808" cy="230832"/>
          </a:xfrm>
          <a:prstGeom prst="rect">
            <a:avLst/>
          </a:prstGeom>
          <a:noFill/>
        </p:spPr>
        <p:txBody>
          <a:bodyPr wrap="square" rtlCol="0">
            <a:spAutoFit/>
          </a:bodyPr>
          <a:lstStyle/>
          <a:p>
            <a:r>
              <a:rPr lang="ja-JP" altLang="en-US" sz="900" dirty="0">
                <a:solidFill>
                  <a:srgbClr val="FF0000"/>
                </a:solidFill>
              </a:rPr>
              <a:t>  １</a:t>
            </a:r>
            <a:endParaRPr kumimoji="1" lang="ja-JP" altLang="en-US" sz="900" dirty="0">
              <a:solidFill>
                <a:srgbClr val="FF0000"/>
              </a:solidFill>
            </a:endParaRPr>
          </a:p>
        </p:txBody>
      </p:sp>
      <p:sp>
        <p:nvSpPr>
          <p:cNvPr id="29" name="テキスト ボックス 28"/>
          <p:cNvSpPr txBox="1"/>
          <p:nvPr/>
        </p:nvSpPr>
        <p:spPr>
          <a:xfrm>
            <a:off x="602529" y="2905121"/>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３</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30" name="object 57"/>
          <p:cNvSpPr/>
          <p:nvPr/>
        </p:nvSpPr>
        <p:spPr>
          <a:xfrm>
            <a:off x="1146172" y="1464007"/>
            <a:ext cx="5572264" cy="369332"/>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●記号・番号は資格情報のお知らせまたは資格確認書に記載されています。</a:t>
            </a:r>
            <a:endParaRPr lang="en-US" altLang="ja-JP" sz="1100" dirty="0"/>
          </a:p>
          <a:p>
            <a:endParaRPr lang="en-US" sz="1100" dirty="0"/>
          </a:p>
        </p:txBody>
      </p:sp>
      <p:sp>
        <p:nvSpPr>
          <p:cNvPr id="31" name="object 57"/>
          <p:cNvSpPr/>
          <p:nvPr/>
        </p:nvSpPr>
        <p:spPr>
          <a:xfrm>
            <a:off x="1146172" y="4513087"/>
            <a:ext cx="5572264" cy="403210"/>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●出産前の申請の場合には「１」を、出産後の申請の場合には「２」を記入してください。</a:t>
            </a:r>
            <a:endParaRPr lang="en-US" sz="1100" dirty="0"/>
          </a:p>
        </p:txBody>
      </p:sp>
      <p:sp>
        <p:nvSpPr>
          <p:cNvPr id="32" name="テキスト ボックス 31"/>
          <p:cNvSpPr txBox="1"/>
          <p:nvPr/>
        </p:nvSpPr>
        <p:spPr>
          <a:xfrm>
            <a:off x="586858" y="4513087"/>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４</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33" name="テキスト ボックス 32"/>
          <p:cNvSpPr txBox="1"/>
          <p:nvPr/>
        </p:nvSpPr>
        <p:spPr>
          <a:xfrm>
            <a:off x="598204" y="5060849"/>
            <a:ext cx="369328" cy="400110"/>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５</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34" name="object 57"/>
          <p:cNvSpPr/>
          <p:nvPr/>
        </p:nvSpPr>
        <p:spPr>
          <a:xfrm>
            <a:off x="1161843" y="5060849"/>
            <a:ext cx="5572264" cy="501875"/>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●出産前の申請の場合には出産予定日のみを、出産後の申請の場合には出産日と出産予定日の両方を記入してください。</a:t>
            </a:r>
            <a:endParaRPr lang="en-US" sz="1100" dirty="0"/>
          </a:p>
        </p:txBody>
      </p:sp>
      <p:sp>
        <p:nvSpPr>
          <p:cNvPr id="35" name="テキスト ボックス 34"/>
          <p:cNvSpPr txBox="1"/>
          <p:nvPr/>
        </p:nvSpPr>
        <p:spPr>
          <a:xfrm>
            <a:off x="598529" y="5707571"/>
            <a:ext cx="369328" cy="400110"/>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６</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36" name="object 57"/>
          <p:cNvSpPr/>
          <p:nvPr/>
        </p:nvSpPr>
        <p:spPr>
          <a:xfrm>
            <a:off x="1161843" y="5707276"/>
            <a:ext cx="5572264" cy="639068"/>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●出産のため労務に服さなかった期間とその日数（公休日を含む）を記入してください。</a:t>
            </a:r>
            <a:endParaRPr lang="en-US" altLang="ja-JP" sz="1100" dirty="0"/>
          </a:p>
          <a:p>
            <a:r>
              <a:rPr lang="ja-JP" altLang="en-US" sz="1100" dirty="0"/>
              <a:t>　　</a:t>
            </a:r>
            <a:r>
              <a:rPr lang="en-US" altLang="ja-JP" sz="1100" dirty="0"/>
              <a:t>※</a:t>
            </a:r>
            <a:r>
              <a:rPr lang="ja-JP" altLang="en-US" sz="1100" dirty="0"/>
              <a:t>この申請書は、この箇所に記入した期間が経過する前に提出することはできません。</a:t>
            </a:r>
            <a:endParaRPr lang="en-US" altLang="ja-JP" sz="1100" dirty="0"/>
          </a:p>
          <a:p>
            <a:r>
              <a:rPr lang="ja-JP" altLang="en-US" sz="1100" dirty="0"/>
              <a:t>　　　（申請期間が経過した後にご提出ください。）</a:t>
            </a:r>
            <a:endParaRPr lang="en-US" sz="1100" dirty="0"/>
          </a:p>
        </p:txBody>
      </p:sp>
      <p:sp>
        <p:nvSpPr>
          <p:cNvPr id="37" name="テキスト ボックス 36"/>
          <p:cNvSpPr txBox="1"/>
          <p:nvPr/>
        </p:nvSpPr>
        <p:spPr>
          <a:xfrm>
            <a:off x="582547" y="6492295"/>
            <a:ext cx="369328" cy="400110"/>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７</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38" name="object 57"/>
          <p:cNvSpPr/>
          <p:nvPr/>
        </p:nvSpPr>
        <p:spPr>
          <a:xfrm>
            <a:off x="1146172" y="6495517"/>
            <a:ext cx="5572264" cy="400405"/>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●医師または助産師に記入いただいてください。記入漏れのないようにお願いします。</a:t>
            </a:r>
            <a:endParaRPr lang="en-US" sz="1100" dirty="0"/>
          </a:p>
        </p:txBody>
      </p:sp>
      <p:sp>
        <p:nvSpPr>
          <p:cNvPr id="39" name="object 57"/>
          <p:cNvSpPr/>
          <p:nvPr/>
        </p:nvSpPr>
        <p:spPr>
          <a:xfrm>
            <a:off x="1161843" y="7045095"/>
            <a:ext cx="5572264" cy="843454"/>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en-US" altLang="ja-JP" sz="1100" dirty="0"/>
              <a:t>※</a:t>
            </a:r>
            <a:r>
              <a:rPr lang="ja-JP" altLang="en-US" sz="1100" dirty="0"/>
              <a:t>出産手当金は、産前分、産後分など複数回に分けて申請することも可能です。ただし、事業主の証明欄については、毎回証明が必要です。</a:t>
            </a:r>
            <a:endParaRPr lang="en-US" altLang="ja-JP" sz="1100" dirty="0"/>
          </a:p>
          <a:p>
            <a:r>
              <a:rPr lang="ja-JP" altLang="en-US" sz="1100" dirty="0"/>
              <a:t>　なお、医師または助産師の証明欄は１回目の申請が出産後であり、証明によって出産日等が確認できたときは、２回目以降の申請書への証明は省略可能になります。</a:t>
            </a:r>
            <a:endParaRPr lang="en-US" sz="1100" dirty="0"/>
          </a:p>
        </p:txBody>
      </p:sp>
      <p:sp>
        <p:nvSpPr>
          <p:cNvPr id="40" name="object 57"/>
          <p:cNvSpPr/>
          <p:nvPr/>
        </p:nvSpPr>
        <p:spPr>
          <a:xfrm>
            <a:off x="1163901" y="8033803"/>
            <a:ext cx="5572264" cy="1905316"/>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en-US" altLang="ja-JP" sz="1000" dirty="0"/>
              <a:t>【</a:t>
            </a:r>
            <a:r>
              <a:rPr lang="ja-JP" altLang="en-US" sz="1000" dirty="0"/>
              <a:t>添付書類</a:t>
            </a:r>
            <a:r>
              <a:rPr lang="en-US" altLang="ja-JP" sz="1000" dirty="0"/>
              <a:t>】</a:t>
            </a:r>
          </a:p>
          <a:p>
            <a:endParaRPr lang="en-US" altLang="ja-JP" sz="1000" dirty="0"/>
          </a:p>
          <a:p>
            <a:r>
              <a:rPr lang="ja-JP" altLang="en-US" sz="1000" dirty="0"/>
              <a:t>●申請期間の就労状況および給与が支払われていないことが分かる</a:t>
            </a:r>
            <a:r>
              <a:rPr lang="ja-JP" altLang="en-US" sz="1000" b="1" u="sng" dirty="0"/>
              <a:t>「出勤簿」「賃金台帳」のコピー</a:t>
            </a:r>
            <a:endParaRPr lang="en-US" altLang="ja-JP" sz="1000" b="1" u="sng" dirty="0"/>
          </a:p>
          <a:p>
            <a:endParaRPr lang="en-US" sz="1000" dirty="0"/>
          </a:p>
          <a:p>
            <a:r>
              <a:rPr lang="ja-JP" altLang="en-US" sz="1000" dirty="0"/>
              <a:t>●申請期間の初日の属する月まで現事業所での</a:t>
            </a:r>
            <a:r>
              <a:rPr lang="en-US" altLang="ja-JP" sz="1000" dirty="0"/>
              <a:t>12</a:t>
            </a:r>
            <a:r>
              <a:rPr lang="ja-JP" altLang="en-US" sz="1000" dirty="0"/>
              <a:t>ヶ月の資格期間がない場合</a:t>
            </a:r>
            <a:endParaRPr lang="en-US" altLang="ja-JP" sz="1000" dirty="0"/>
          </a:p>
          <a:p>
            <a:r>
              <a:rPr lang="ja-JP" altLang="en-US" sz="1000" dirty="0"/>
              <a:t>　　・以前の各事業所の名称、所在地および各事業所に使用されていた期間がわかる書類</a:t>
            </a:r>
            <a:endParaRPr lang="en-US" altLang="ja-JP" sz="1000" b="1" u="sng" dirty="0"/>
          </a:p>
          <a:p>
            <a:endParaRPr lang="en-US" altLang="ja-JP" sz="1000" dirty="0"/>
          </a:p>
          <a:p>
            <a:r>
              <a:rPr lang="ja-JP" altLang="en-US" sz="1000" dirty="0"/>
              <a:t>●被保険者が亡くなられ、相続人の方が請求する場合・・・被保険者との続柄がわかる</a:t>
            </a:r>
            <a:r>
              <a:rPr lang="ja-JP" altLang="en-US" sz="1000" b="1" u="sng" dirty="0"/>
              <a:t>「戸籍謄本」</a:t>
            </a:r>
            <a:r>
              <a:rPr lang="ja-JP" altLang="en-US" sz="1000" dirty="0"/>
              <a:t>等</a:t>
            </a:r>
            <a:endParaRPr lang="en-US" altLang="ja-JP" sz="1000" dirty="0"/>
          </a:p>
          <a:p>
            <a:endParaRPr lang="en-US" sz="1000" dirty="0"/>
          </a:p>
          <a:p>
            <a:r>
              <a:rPr lang="ja-JP" altLang="en-US" sz="1000" dirty="0"/>
              <a:t>●証明書等が外国語で記載されている場合・・・</a:t>
            </a:r>
            <a:r>
              <a:rPr lang="ja-JP" altLang="en-US" sz="1000" b="1" u="sng" dirty="0"/>
              <a:t>「翻訳文」</a:t>
            </a:r>
            <a:r>
              <a:rPr lang="ja-JP" altLang="en-US" sz="1000" dirty="0"/>
              <a:t>（翻訳文には、翻訳者が署名し、住所および</a:t>
            </a:r>
            <a:endParaRPr lang="en-US" altLang="ja-JP" sz="1000" dirty="0"/>
          </a:p>
          <a:p>
            <a:r>
              <a:rPr lang="ja-JP" altLang="en-US" sz="1000" dirty="0"/>
              <a:t>　　　　　　　　　　　　　　　　　　　　　　　　　　　　　　電話番号を明記）</a:t>
            </a:r>
            <a:endParaRPr lang="en-US" sz="1000" dirty="0"/>
          </a:p>
        </p:txBody>
      </p:sp>
    </p:spTree>
    <p:extLst>
      <p:ext uri="{BB962C8B-B14F-4D97-AF65-F5344CB8AC3E}">
        <p14:creationId xmlns:p14="http://schemas.microsoft.com/office/powerpoint/2010/main" val="74908081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221915"/>
        </a:solidFill>
      </a:spPr>
      <a:bodyPr wrap="square" lIns="0" tIns="0" rIns="0" bIns="0" rtlCol="0"/>
      <a:lstStyle>
        <a:defPPr>
          <a:defRPr sz="1200" dirty="0" smtClean="0">
            <a:solidFill>
              <a:schemeClr val="bg1"/>
            </a:solidFill>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3427</TotalTime>
  <Words>3053</Words>
  <Application>Microsoft Office PowerPoint</Application>
  <PresentationFormat>ユーザー設定</PresentationFormat>
  <Paragraphs>450</Paragraphs>
  <Slides>6</Slides>
  <Notes>5</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6</vt:i4>
      </vt:variant>
    </vt:vector>
  </HeadingPairs>
  <TitlesOfParts>
    <vt:vector size="15" baseType="lpstr">
      <vt:lpstr>Arial Unicode MS</vt:lpstr>
      <vt:lpstr>HGP創英角ﾎﾟｯﾌﾟ体</vt:lpstr>
      <vt:lpstr>Meiryo UI</vt:lpstr>
      <vt:lpstr>ＭＳ Ｐゴシック</vt:lpstr>
      <vt:lpstr>ＭＳ ゴシック</vt:lpstr>
      <vt:lpstr>PMingLiU</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健康保険組合連合会</dc:creator>
  <cp:lastModifiedBy>46599991</cp:lastModifiedBy>
  <cp:revision>255</cp:revision>
  <cp:lastPrinted>2021-03-18T01:37:20Z</cp:lastPrinted>
  <dcterms:created xsi:type="dcterms:W3CDTF">2016-07-06T07:28:27Z</dcterms:created>
  <dcterms:modified xsi:type="dcterms:W3CDTF">2026-01-22T06:53:47Z</dcterms:modified>
</cp:coreProperties>
</file>