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13"/>
  </p:notesMasterIdLst>
  <p:sldIdLst>
    <p:sldId id="256" r:id="rId6"/>
    <p:sldId id="257" r:id="rId7"/>
    <p:sldId id="258" r:id="rId8"/>
    <p:sldId id="259" r:id="rId9"/>
    <p:sldId id="260" r:id="rId10"/>
    <p:sldId id="261" r:id="rId11"/>
    <p:sldId id="262" r:id="rId12"/>
  </p:sldIdLst>
  <p:sldSz cx="7556500" cy="106934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75" userDrawn="1">
          <p15:clr>
            <a:srgbClr val="A4A3A4"/>
          </p15:clr>
        </p15:guide>
        <p15:guide id="3" orient="horz" pos="3108" userDrawn="1">
          <p15:clr>
            <a:srgbClr val="A4A3A4"/>
          </p15:clr>
        </p15:guide>
        <p15:guide id="4"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428" y="-1824"/>
      </p:cViewPr>
      <p:guideLst>
        <p:guide orient="horz" pos="2880"/>
        <p:guide pos="2160"/>
      </p:guideLst>
    </p:cSldViewPr>
  </p:slideViewPr>
  <p:notesTextViewPr>
    <p:cViewPr>
      <p:scale>
        <a:sx n="100" d="100"/>
        <a:sy n="100" d="100"/>
      </p:scale>
      <p:origin x="0" y="0"/>
    </p:cViewPr>
  </p:notesTextViewPr>
  <p:notesViewPr>
    <p:cSldViewPr>
      <p:cViewPr varScale="1">
        <p:scale>
          <a:sx n="47" d="100"/>
          <a:sy n="47" d="100"/>
        </p:scale>
        <p:origin x="-2982" y="-108"/>
      </p:cViewPr>
      <p:guideLst>
        <p:guide orient="horz" pos="3061"/>
        <p:guide pos="2075"/>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19303" cy="493609"/>
          </a:xfrm>
          <a:prstGeom prst="rect">
            <a:avLst/>
          </a:prstGeom>
        </p:spPr>
        <p:txBody>
          <a:bodyPr vert="horz" lIns="83168" tIns="41583" rIns="83168" bIns="41583"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047" y="2"/>
            <a:ext cx="2919303" cy="493609"/>
          </a:xfrm>
          <a:prstGeom prst="rect">
            <a:avLst/>
          </a:prstGeom>
        </p:spPr>
        <p:txBody>
          <a:bodyPr vert="horz" lIns="83168" tIns="41583" rIns="83168" bIns="41583" rtlCol="0"/>
          <a:lstStyle>
            <a:lvl1pPr algn="r">
              <a:defRPr sz="1100"/>
            </a:lvl1pPr>
          </a:lstStyle>
          <a:p>
            <a:fld id="{D1495ADB-46D1-4C5B-BC7A-EC1684FAA2BF}" type="datetimeFigureOut">
              <a:rPr kumimoji="1" lang="ja-JP" altLang="en-US" smtClean="0"/>
              <a:t>2026/1/22</a:t>
            </a:fld>
            <a:endParaRPr kumimoji="1" lang="ja-JP" altLang="en-US"/>
          </a:p>
        </p:txBody>
      </p:sp>
      <p:sp>
        <p:nvSpPr>
          <p:cNvPr id="4" name="スライド イメージ プレースホルダー 3"/>
          <p:cNvSpPr>
            <a:spLocks noGrp="1" noRot="1" noChangeAspect="1"/>
          </p:cNvSpPr>
          <p:nvPr>
            <p:ph type="sldImg" idx="2"/>
          </p:nvPr>
        </p:nvSpPr>
        <p:spPr>
          <a:xfrm>
            <a:off x="2062163" y="739775"/>
            <a:ext cx="2611437" cy="3698875"/>
          </a:xfrm>
          <a:prstGeom prst="rect">
            <a:avLst/>
          </a:prstGeom>
          <a:noFill/>
          <a:ln w="12700">
            <a:solidFill>
              <a:prstClr val="black"/>
            </a:solidFill>
          </a:ln>
        </p:spPr>
        <p:txBody>
          <a:bodyPr vert="horz" lIns="83168" tIns="41583" rIns="83168" bIns="41583" rtlCol="0" anchor="ctr"/>
          <a:lstStyle/>
          <a:p>
            <a:endParaRPr lang="ja-JP" altLang="en-US"/>
          </a:p>
        </p:txBody>
      </p:sp>
      <p:sp>
        <p:nvSpPr>
          <p:cNvPr id="5" name="ノート プレースホルダー 4"/>
          <p:cNvSpPr>
            <a:spLocks noGrp="1"/>
          </p:cNvSpPr>
          <p:nvPr>
            <p:ph type="body" sz="quarter" idx="3"/>
          </p:nvPr>
        </p:nvSpPr>
        <p:spPr>
          <a:xfrm>
            <a:off x="673577" y="4687085"/>
            <a:ext cx="5388610" cy="4439548"/>
          </a:xfrm>
          <a:prstGeom prst="rect">
            <a:avLst/>
          </a:prstGeom>
        </p:spPr>
        <p:txBody>
          <a:bodyPr vert="horz" lIns="83168" tIns="41583" rIns="83168" bIns="4158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41"/>
            <a:ext cx="2919303" cy="493609"/>
          </a:xfrm>
          <a:prstGeom prst="rect">
            <a:avLst/>
          </a:prstGeom>
        </p:spPr>
        <p:txBody>
          <a:bodyPr vert="horz" lIns="83168" tIns="41583" rIns="83168" bIns="41583"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047" y="9371241"/>
            <a:ext cx="2919303" cy="493609"/>
          </a:xfrm>
          <a:prstGeom prst="rect">
            <a:avLst/>
          </a:prstGeom>
        </p:spPr>
        <p:txBody>
          <a:bodyPr vert="horz" lIns="83168" tIns="41583" rIns="83168" bIns="41583" rtlCol="0" anchor="b"/>
          <a:lstStyle>
            <a:lvl1pPr algn="r">
              <a:defRPr sz="1100"/>
            </a:lvl1pPr>
          </a:lstStyle>
          <a:p>
            <a:fld id="{D95DE932-2FC6-46D2-9078-F13D8B30B6AB}" type="slidenum">
              <a:rPr kumimoji="1" lang="ja-JP" altLang="en-US" smtClean="0"/>
              <a:t>‹#›</a:t>
            </a:fld>
            <a:endParaRPr kumimoji="1" lang="ja-JP" altLang="en-US"/>
          </a:p>
        </p:txBody>
      </p:sp>
    </p:spTree>
    <p:extLst>
      <p:ext uri="{BB962C8B-B14F-4D97-AF65-F5344CB8AC3E}">
        <p14:creationId xmlns:p14="http://schemas.microsoft.com/office/powerpoint/2010/main" val="5746513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5DE932-2FC6-46D2-9078-F13D8B30B6AB}" type="slidenum">
              <a:rPr kumimoji="1" lang="ja-JP" altLang="en-US" smtClean="0"/>
              <a:t>4</a:t>
            </a:fld>
            <a:endParaRPr kumimoji="1" lang="ja-JP" altLang="en-US"/>
          </a:p>
        </p:txBody>
      </p:sp>
    </p:spTree>
    <p:extLst>
      <p:ext uri="{BB962C8B-B14F-4D97-AF65-F5344CB8AC3E}">
        <p14:creationId xmlns:p14="http://schemas.microsoft.com/office/powerpoint/2010/main" val="1002044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7825" y="2393950"/>
            <a:ext cx="3338513" cy="996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7825" y="3390900"/>
            <a:ext cx="3338513" cy="6161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38575" y="2393950"/>
            <a:ext cx="3340100" cy="996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38575" y="3390900"/>
            <a:ext cx="3340100" cy="6161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D4D3C69-38FE-4185-8311-9EA8E36E6149}" type="datetimeFigureOut">
              <a:rPr kumimoji="1" lang="ja-JP" altLang="en-US" smtClean="0"/>
              <a:t>2026/1/22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59279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D4D3C69-38FE-4185-8311-9EA8E36E6149}" type="datetimeFigureOut">
              <a:rPr kumimoji="1" lang="ja-JP" altLang="en-US" smtClean="0"/>
              <a:t>2026/1/22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174016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D4D3C69-38FE-4185-8311-9EA8E36E6149}" type="datetimeFigureOut">
              <a:rPr kumimoji="1" lang="ja-JP" altLang="en-US" smtClean="0"/>
              <a:t>2026/1/22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2785596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7825" y="425450"/>
            <a:ext cx="2486025" cy="1812925"/>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4338" y="425450"/>
            <a:ext cx="4224337" cy="91265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7825" y="2238375"/>
            <a:ext cx="2486025" cy="73136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D4D3C69-38FE-4185-8311-9EA8E36E6149}" type="datetimeFigureOut">
              <a:rPr kumimoji="1" lang="ja-JP" altLang="en-US" smtClean="0"/>
              <a:t>2026/1/22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1057365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1138" y="7485063"/>
            <a:ext cx="4533900" cy="884237"/>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481138" y="955675"/>
            <a:ext cx="4533900" cy="6415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481138" y="8369300"/>
            <a:ext cx="4533900" cy="1254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D4D3C69-38FE-4185-8311-9EA8E36E6149}" type="datetimeFigureOut">
              <a:rPr kumimoji="1" lang="ja-JP" altLang="en-US" smtClean="0"/>
              <a:t>2026/1/22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1736127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D4D3C69-38FE-4185-8311-9EA8E36E6149}" type="datetimeFigureOut">
              <a:rPr kumimoji="1" lang="ja-JP" altLang="en-US" smtClean="0"/>
              <a:t>2026/1/22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873252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78463" y="428625"/>
            <a:ext cx="1700212" cy="912336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77825" y="428625"/>
            <a:ext cx="4948238" cy="912336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D4D3C69-38FE-4185-8311-9EA8E36E6149}" type="datetimeFigureOut">
              <a:rPr kumimoji="1" lang="ja-JP" altLang="en-US" smtClean="0"/>
              <a:t>2026/1/22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125209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dirty="0"/>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6738" y="3322638"/>
            <a:ext cx="6423025" cy="2290762"/>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3475" y="6059488"/>
            <a:ext cx="5289550" cy="27320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D4D3C69-38FE-4185-8311-9EA8E36E6149}" type="datetimeFigureOut">
              <a:rPr kumimoji="1" lang="ja-JP" altLang="en-US" smtClean="0"/>
              <a:t>2026/1/22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503252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D4D3C69-38FE-4185-8311-9EA8E36E6149}" type="datetimeFigureOut">
              <a:rPr kumimoji="1" lang="ja-JP" altLang="en-US" smtClean="0"/>
              <a:t>2026/1/22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88617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6900" y="6872288"/>
            <a:ext cx="6423025" cy="2122487"/>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6900" y="4532313"/>
            <a:ext cx="6423025" cy="2339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D4D3C69-38FE-4185-8311-9EA8E36E6149}" type="datetimeFigureOut">
              <a:rPr kumimoji="1" lang="ja-JP" altLang="en-US" smtClean="0"/>
              <a:t>2026/1/22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380973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77825" y="2495550"/>
            <a:ext cx="3324225" cy="705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854450" y="2495550"/>
            <a:ext cx="3324225" cy="705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D4D3C69-38FE-4185-8311-9EA8E36E6149}" type="datetimeFigureOut">
              <a:rPr kumimoji="1" lang="ja-JP" altLang="en-US" smtClean="0"/>
              <a:t>2026/1/22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2353457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9250" y="472845"/>
            <a:ext cx="6806565" cy="1710944"/>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1/22/2026</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7825" y="428625"/>
            <a:ext cx="6800850" cy="178117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7825" y="2495550"/>
            <a:ext cx="6800850" cy="70564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7825" y="9910763"/>
            <a:ext cx="1763713" cy="569912"/>
          </a:xfrm>
          <a:prstGeom prst="rect">
            <a:avLst/>
          </a:prstGeom>
        </p:spPr>
        <p:txBody>
          <a:bodyPr vert="horz" lIns="91440" tIns="45720" rIns="91440" bIns="45720" rtlCol="0" anchor="ctr"/>
          <a:lstStyle>
            <a:lvl1pPr algn="l">
              <a:defRPr sz="1200">
                <a:solidFill>
                  <a:schemeClr val="tx1">
                    <a:tint val="75000"/>
                  </a:schemeClr>
                </a:solidFill>
              </a:defRPr>
            </a:lvl1pPr>
          </a:lstStyle>
          <a:p>
            <a:fld id="{BD4D3C69-38FE-4185-8311-9EA8E36E6149}" type="datetimeFigureOut">
              <a:rPr kumimoji="1" lang="ja-JP" altLang="en-US" smtClean="0"/>
              <a:t>2026/1/22</a:t>
            </a:fld>
            <a:endParaRPr kumimoji="1" lang="ja-JP" altLang="en-US"/>
          </a:p>
        </p:txBody>
      </p:sp>
      <p:sp>
        <p:nvSpPr>
          <p:cNvPr id="5" name="フッター プレースホルダー 4"/>
          <p:cNvSpPr>
            <a:spLocks noGrp="1"/>
          </p:cNvSpPr>
          <p:nvPr>
            <p:ph type="ftr" sz="quarter" idx="3"/>
          </p:nvPr>
        </p:nvSpPr>
        <p:spPr>
          <a:xfrm>
            <a:off x="2581275" y="9910763"/>
            <a:ext cx="2393950" cy="5699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4963" y="9910763"/>
            <a:ext cx="1763712" cy="569912"/>
          </a:xfrm>
          <a:prstGeom prst="rect">
            <a:avLst/>
          </a:prstGeom>
        </p:spPr>
        <p:txBody>
          <a:bodyPr vert="horz" lIns="91440" tIns="45720" rIns="91440" bIns="45720" rtlCol="0" anchor="ctr"/>
          <a:lstStyle>
            <a:lvl1pPr algn="r">
              <a:defRPr sz="1200">
                <a:solidFill>
                  <a:schemeClr val="tx1">
                    <a:tint val="75000"/>
                  </a:schemeClr>
                </a:solidFill>
              </a:defRPr>
            </a:lvl1p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86355536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2" Type="http://schemas.openxmlformats.org/officeDocument/2006/relationships/notesSlide" Target="../notesSlides/notesSlide1.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object 5"/>
          <p:cNvSpPr/>
          <p:nvPr/>
        </p:nvSpPr>
        <p:spPr>
          <a:xfrm>
            <a:off x="5084477" y="2236468"/>
            <a:ext cx="2141649" cy="160035"/>
          </a:xfrm>
          <a:custGeom>
            <a:avLst/>
            <a:gdLst/>
            <a:ahLst/>
            <a:cxnLst/>
            <a:rect l="l" t="t" r="r" b="b"/>
            <a:pathLst>
              <a:path w="6912609" h="216535">
                <a:moveTo>
                  <a:pt x="6875995" y="0"/>
                </a:moveTo>
                <a:lnTo>
                  <a:pt x="35991" y="0"/>
                </a:lnTo>
                <a:lnTo>
                  <a:pt x="22015" y="2841"/>
                </a:lnTo>
                <a:lnTo>
                  <a:pt x="10571" y="10577"/>
                </a:lnTo>
                <a:lnTo>
                  <a:pt x="2839" y="22025"/>
                </a:lnTo>
                <a:lnTo>
                  <a:pt x="0" y="36004"/>
                </a:lnTo>
                <a:lnTo>
                  <a:pt x="0" y="216001"/>
                </a:lnTo>
                <a:lnTo>
                  <a:pt x="6912000" y="216001"/>
                </a:lnTo>
                <a:lnTo>
                  <a:pt x="6912000" y="36004"/>
                </a:lnTo>
                <a:lnTo>
                  <a:pt x="6909160" y="22025"/>
                </a:lnTo>
                <a:lnTo>
                  <a:pt x="6901427" y="10577"/>
                </a:lnTo>
                <a:lnTo>
                  <a:pt x="6889979" y="2841"/>
                </a:lnTo>
                <a:lnTo>
                  <a:pt x="6875995" y="0"/>
                </a:lnTo>
                <a:close/>
              </a:path>
            </a:pathLst>
          </a:custGeom>
          <a:solidFill>
            <a:schemeClr val="bg1">
              <a:lumMod val="75000"/>
            </a:schemeClr>
          </a:solidFill>
        </p:spPr>
        <p:txBody>
          <a:bodyPr wrap="square" lIns="72000" tIns="0" rIns="0" bIns="0" rtlCol="0" anchor="ctr" anchorCtr="0"/>
          <a:lstStyle/>
          <a:p>
            <a:pPr marL="12700" algn="ctr"/>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事　業　所　名</a:t>
            </a:r>
            <a:endParaRPr lang="ja-JP" altLang="en-US" sz="800" dirty="0">
              <a:latin typeface="ＭＳ ゴシック" panose="020B0609070205080204" pitchFamily="49" charset="-128"/>
              <a:ea typeface="ＭＳ ゴシック" panose="020B0609070205080204" pitchFamily="49" charset="-128"/>
              <a:cs typeface="Meiryo UI"/>
            </a:endParaRPr>
          </a:p>
        </p:txBody>
      </p:sp>
      <p:grpSp>
        <p:nvGrpSpPr>
          <p:cNvPr id="4" name="グループ化 3"/>
          <p:cNvGrpSpPr/>
          <p:nvPr/>
        </p:nvGrpSpPr>
        <p:grpSpPr>
          <a:xfrm>
            <a:off x="323493" y="9690100"/>
            <a:ext cx="5580381" cy="432434"/>
            <a:chOff x="323493" y="8766543"/>
            <a:chExt cx="5580381" cy="432434"/>
          </a:xfrm>
        </p:grpSpPr>
        <p:sp>
          <p:nvSpPr>
            <p:cNvPr id="5" name="object 19"/>
            <p:cNvSpPr/>
            <p:nvPr/>
          </p:nvSpPr>
          <p:spPr>
            <a:xfrm>
              <a:off x="323493" y="8766543"/>
              <a:ext cx="1202893" cy="432434"/>
            </a:xfrm>
            <a:custGeom>
              <a:avLst/>
              <a:gdLst/>
              <a:ahLst/>
              <a:cxnLst/>
              <a:rect l="l" t="t" r="r" b="b"/>
              <a:pathLst>
                <a:path w="1008380" h="432434">
                  <a:moveTo>
                    <a:pt x="1007999" y="0"/>
                  </a:moveTo>
                  <a:lnTo>
                    <a:pt x="35991" y="0"/>
                  </a:lnTo>
                  <a:lnTo>
                    <a:pt x="22015" y="2841"/>
                  </a:lnTo>
                  <a:lnTo>
                    <a:pt x="10571" y="10577"/>
                  </a:lnTo>
                  <a:lnTo>
                    <a:pt x="2839" y="22025"/>
                  </a:lnTo>
                  <a:lnTo>
                    <a:pt x="0" y="36004"/>
                  </a:lnTo>
                  <a:lnTo>
                    <a:pt x="0" y="395998"/>
                  </a:lnTo>
                  <a:lnTo>
                    <a:pt x="2839" y="409982"/>
                  </a:lnTo>
                  <a:lnTo>
                    <a:pt x="10571" y="421430"/>
                  </a:lnTo>
                  <a:lnTo>
                    <a:pt x="22015" y="429163"/>
                  </a:lnTo>
                  <a:lnTo>
                    <a:pt x="35991" y="432003"/>
                  </a:lnTo>
                  <a:lnTo>
                    <a:pt x="1007999" y="432003"/>
                  </a:lnTo>
                  <a:lnTo>
                    <a:pt x="1007999" y="0"/>
                  </a:lnTo>
                  <a:close/>
                </a:path>
              </a:pathLst>
            </a:custGeom>
            <a:solidFill>
              <a:schemeClr val="bg1">
                <a:lumMod val="75000"/>
              </a:schemeClr>
            </a:solidFill>
          </p:spPr>
          <p:txBody>
            <a:bodyPr wrap="square" lIns="0" tIns="0" rIns="0" bIns="0" rtlCol="0" anchor="ctr" anchorCtr="1"/>
            <a:lstStyle/>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社会保険労務士の</a:t>
              </a:r>
            </a:p>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提出代行者名記載欄</a:t>
              </a:r>
              <a:endParaRPr sz="900" dirty="0"/>
            </a:p>
          </p:txBody>
        </p:sp>
        <p:sp>
          <p:nvSpPr>
            <p:cNvPr id="6" name="object 57"/>
            <p:cNvSpPr/>
            <p:nvPr/>
          </p:nvSpPr>
          <p:spPr>
            <a:xfrm>
              <a:off x="323494" y="8766543"/>
              <a:ext cx="5580380" cy="432434"/>
            </a:xfrm>
            <a:custGeom>
              <a:avLst/>
              <a:gdLst/>
              <a:ahLst/>
              <a:cxnLst/>
              <a:rect l="l" t="t" r="r" b="b"/>
              <a:pathLst>
                <a:path w="5580380" h="432434">
                  <a:moveTo>
                    <a:pt x="5580011" y="395998"/>
                  </a:moveTo>
                  <a:lnTo>
                    <a:pt x="5577172" y="409982"/>
                  </a:lnTo>
                  <a:lnTo>
                    <a:pt x="5569440" y="421430"/>
                  </a:lnTo>
                  <a:lnTo>
                    <a:pt x="5557996" y="429163"/>
                  </a:lnTo>
                  <a:lnTo>
                    <a:pt x="5544019" y="432003"/>
                  </a:lnTo>
                  <a:lnTo>
                    <a:pt x="36004" y="432003"/>
                  </a:lnTo>
                  <a:lnTo>
                    <a:pt x="22025" y="429163"/>
                  </a:lnTo>
                  <a:lnTo>
                    <a:pt x="10577" y="421430"/>
                  </a:lnTo>
                  <a:lnTo>
                    <a:pt x="2841" y="409982"/>
                  </a:lnTo>
                  <a:lnTo>
                    <a:pt x="0" y="395998"/>
                  </a:lnTo>
                  <a:lnTo>
                    <a:pt x="0" y="36004"/>
                  </a:lnTo>
                  <a:lnTo>
                    <a:pt x="2841" y="22025"/>
                  </a:lnTo>
                  <a:lnTo>
                    <a:pt x="10577" y="10577"/>
                  </a:lnTo>
                  <a:lnTo>
                    <a:pt x="22025" y="2841"/>
                  </a:lnTo>
                  <a:lnTo>
                    <a:pt x="36004" y="0"/>
                  </a:lnTo>
                  <a:lnTo>
                    <a:pt x="5544019" y="0"/>
                  </a:lnTo>
                  <a:lnTo>
                    <a:pt x="5557996" y="2841"/>
                  </a:lnTo>
                  <a:lnTo>
                    <a:pt x="5569440" y="10577"/>
                  </a:lnTo>
                  <a:lnTo>
                    <a:pt x="5577172" y="22025"/>
                  </a:lnTo>
                  <a:lnTo>
                    <a:pt x="5580011" y="36004"/>
                  </a:lnTo>
                  <a:lnTo>
                    <a:pt x="5580011" y="395998"/>
                  </a:lnTo>
                  <a:close/>
                </a:path>
              </a:pathLst>
            </a:custGeom>
            <a:ln w="16205">
              <a:solidFill>
                <a:srgbClr val="221915"/>
              </a:solidFill>
            </a:ln>
          </p:spPr>
          <p:txBody>
            <a:bodyPr wrap="square" lIns="0" tIns="0" rIns="0" bIns="0" rtlCol="0"/>
            <a:lstStyle/>
            <a:p>
              <a:endParaRPr/>
            </a:p>
          </p:txBody>
        </p:sp>
      </p:grpSp>
      <p:sp>
        <p:nvSpPr>
          <p:cNvPr id="8" name="object 171"/>
          <p:cNvSpPr/>
          <p:nvPr/>
        </p:nvSpPr>
        <p:spPr>
          <a:xfrm>
            <a:off x="6191503" y="10134562"/>
            <a:ext cx="504190" cy="180340"/>
          </a:xfrm>
          <a:custGeom>
            <a:avLst/>
            <a:gdLst/>
            <a:ahLst/>
            <a:cxnLst/>
            <a:rect l="l" t="t" r="r" b="b"/>
            <a:pathLst>
              <a:path w="504190" h="180340">
                <a:moveTo>
                  <a:pt x="504012" y="89992"/>
                </a:moveTo>
                <a:lnTo>
                  <a:pt x="496910" y="124940"/>
                </a:lnTo>
                <a:lnTo>
                  <a:pt x="477575" y="153558"/>
                </a:lnTo>
                <a:lnTo>
                  <a:pt x="448960" y="172895"/>
                </a:lnTo>
                <a:lnTo>
                  <a:pt x="414019" y="179997"/>
                </a:lnTo>
                <a:lnTo>
                  <a:pt x="90017" y="179997"/>
                </a:lnTo>
                <a:lnTo>
                  <a:pt x="55067" y="172895"/>
                </a:lnTo>
                <a:lnTo>
                  <a:pt x="26444" y="153558"/>
                </a:lnTo>
                <a:lnTo>
                  <a:pt x="7103" y="124940"/>
                </a:lnTo>
                <a:lnTo>
                  <a:pt x="0" y="89992"/>
                </a:lnTo>
                <a:lnTo>
                  <a:pt x="7103" y="55051"/>
                </a:lnTo>
                <a:lnTo>
                  <a:pt x="26444" y="26436"/>
                </a:lnTo>
                <a:lnTo>
                  <a:pt x="55067" y="7101"/>
                </a:lnTo>
                <a:lnTo>
                  <a:pt x="90017" y="0"/>
                </a:lnTo>
                <a:lnTo>
                  <a:pt x="414019" y="0"/>
                </a:lnTo>
                <a:lnTo>
                  <a:pt x="448960" y="7101"/>
                </a:lnTo>
                <a:lnTo>
                  <a:pt x="477575" y="26436"/>
                </a:lnTo>
                <a:lnTo>
                  <a:pt x="496910" y="55051"/>
                </a:lnTo>
                <a:lnTo>
                  <a:pt x="504012" y="89992"/>
                </a:lnTo>
                <a:close/>
              </a:path>
            </a:pathLst>
          </a:custGeom>
          <a:ln w="5397">
            <a:solidFill>
              <a:srgbClr val="221915"/>
            </a:solidFill>
          </a:ln>
        </p:spPr>
        <p:txBody>
          <a:bodyPr wrap="square" lIns="0" tIns="0" rIns="0" bIns="0" rtlCol="0" anchor="ctr" anchorCtr="1"/>
          <a:lstStyle/>
          <a:p>
            <a:pPr algn="ctr"/>
            <a:r>
              <a:rPr lang="en-US" altLang="ja-JP" sz="1050" dirty="0"/>
              <a:t>1/4</a:t>
            </a:r>
            <a:endParaRPr sz="1050" dirty="0"/>
          </a:p>
        </p:txBody>
      </p:sp>
      <p:sp>
        <p:nvSpPr>
          <p:cNvPr id="10" name="object 59"/>
          <p:cNvSpPr/>
          <p:nvPr/>
        </p:nvSpPr>
        <p:spPr>
          <a:xfrm>
            <a:off x="5975527" y="8766556"/>
            <a:ext cx="1260475" cy="1152525"/>
          </a:xfrm>
          <a:custGeom>
            <a:avLst/>
            <a:gdLst/>
            <a:ahLst/>
            <a:cxnLst/>
            <a:rect l="l" t="t" r="r" b="b"/>
            <a:pathLst>
              <a:path w="1260475" h="1152525">
                <a:moveTo>
                  <a:pt x="1259992" y="1152004"/>
                </a:moveTo>
                <a:lnTo>
                  <a:pt x="0" y="1152004"/>
                </a:lnTo>
                <a:lnTo>
                  <a:pt x="0" y="0"/>
                </a:lnTo>
                <a:lnTo>
                  <a:pt x="1259992" y="0"/>
                </a:lnTo>
                <a:lnTo>
                  <a:pt x="1259992" y="1152004"/>
                </a:lnTo>
                <a:close/>
              </a:path>
            </a:pathLst>
          </a:custGeom>
          <a:ln w="5397">
            <a:solidFill>
              <a:srgbClr val="221915"/>
            </a:solidFill>
          </a:ln>
        </p:spPr>
        <p:txBody>
          <a:bodyPr wrap="square" lIns="0" tIns="36000" rIns="0" bIns="0" rtlCol="0" anchor="t" anchorCtr="1"/>
          <a:lstStyle/>
          <a:p>
            <a:r>
              <a:rPr lang="ja-JP" altLang="en-US" sz="900" dirty="0">
                <a:latin typeface="ＭＳ ゴシック" panose="020B0609070205080204" pitchFamily="49" charset="-128"/>
                <a:ea typeface="ＭＳ ゴシック" panose="020B0609070205080204" pitchFamily="49" charset="-128"/>
                <a:cs typeface="Meiryo UI"/>
              </a:rPr>
              <a:t>受付日付印</a:t>
            </a:r>
            <a:endParaRPr sz="900" dirty="0"/>
          </a:p>
        </p:txBody>
      </p:sp>
      <p:sp>
        <p:nvSpPr>
          <p:cNvPr id="11" name="正方形/長方形 10"/>
          <p:cNvSpPr/>
          <p:nvPr/>
        </p:nvSpPr>
        <p:spPr>
          <a:xfrm>
            <a:off x="2271800" y="10226651"/>
            <a:ext cx="2821711" cy="301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兵庫県建築健康保険組合</a:t>
            </a:r>
          </a:p>
        </p:txBody>
      </p:sp>
      <p:grpSp>
        <p:nvGrpSpPr>
          <p:cNvPr id="17" name="グループ化 16"/>
          <p:cNvGrpSpPr/>
          <p:nvPr/>
        </p:nvGrpSpPr>
        <p:grpSpPr>
          <a:xfrm>
            <a:off x="863498" y="323583"/>
            <a:ext cx="5832977" cy="649947"/>
            <a:chOff x="863498" y="323583"/>
            <a:chExt cx="5832977" cy="649947"/>
          </a:xfrm>
        </p:grpSpPr>
        <p:sp>
          <p:nvSpPr>
            <p:cNvPr id="18" name="object 10"/>
            <p:cNvSpPr/>
            <p:nvPr/>
          </p:nvSpPr>
          <p:spPr>
            <a:xfrm>
              <a:off x="6094831" y="324560"/>
              <a:ext cx="387350" cy="262800"/>
            </a:xfrm>
            <a:custGeom>
              <a:avLst/>
              <a:gdLst/>
              <a:ahLst/>
              <a:cxnLst/>
              <a:rect l="l" t="t" r="r" b="b"/>
              <a:pathLst>
                <a:path w="387350" h="252095">
                  <a:moveTo>
                    <a:pt x="387032" y="0"/>
                  </a:moveTo>
                  <a:lnTo>
                    <a:pt x="0" y="0"/>
                  </a:lnTo>
                  <a:lnTo>
                    <a:pt x="62115" y="217385"/>
                  </a:lnTo>
                  <a:lnTo>
                    <a:pt x="68806" y="230824"/>
                  </a:lnTo>
                  <a:lnTo>
                    <a:pt x="79687" y="241828"/>
                  </a:lnTo>
                  <a:lnTo>
                    <a:pt x="93257" y="249263"/>
                  </a:lnTo>
                  <a:lnTo>
                    <a:pt x="108013" y="251993"/>
                  </a:lnTo>
                  <a:lnTo>
                    <a:pt x="279031" y="251993"/>
                  </a:lnTo>
                  <a:lnTo>
                    <a:pt x="318240" y="230824"/>
                  </a:lnTo>
                  <a:lnTo>
                    <a:pt x="387032"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４</a:t>
              </a:r>
              <a:endParaRPr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9" name="object 11"/>
            <p:cNvSpPr/>
            <p:nvPr/>
          </p:nvSpPr>
          <p:spPr>
            <a:xfrm>
              <a:off x="5779846" y="324560"/>
              <a:ext cx="387350" cy="262800"/>
            </a:xfrm>
            <a:custGeom>
              <a:avLst/>
              <a:gdLst/>
              <a:ahLst/>
              <a:cxnLst/>
              <a:rect l="l" t="t" r="r" b="b"/>
              <a:pathLst>
                <a:path w="387350" h="252095">
                  <a:moveTo>
                    <a:pt x="387032" y="0"/>
                  </a:moveTo>
                  <a:lnTo>
                    <a:pt x="0" y="0"/>
                  </a:lnTo>
                  <a:lnTo>
                    <a:pt x="62115" y="217385"/>
                  </a:lnTo>
                  <a:lnTo>
                    <a:pt x="68807" y="230824"/>
                  </a:lnTo>
                  <a:lnTo>
                    <a:pt x="79689" y="241828"/>
                  </a:lnTo>
                  <a:lnTo>
                    <a:pt x="93262" y="249263"/>
                  </a:lnTo>
                  <a:lnTo>
                    <a:pt x="108026" y="251993"/>
                  </a:lnTo>
                  <a:lnTo>
                    <a:pt x="279006" y="251993"/>
                  </a:lnTo>
                  <a:lnTo>
                    <a:pt x="318227" y="230824"/>
                  </a:lnTo>
                  <a:lnTo>
                    <a:pt x="387032"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３</a:t>
              </a:r>
            </a:p>
          </p:txBody>
        </p:sp>
        <p:sp>
          <p:nvSpPr>
            <p:cNvPr id="20" name="object 13"/>
            <p:cNvSpPr/>
            <p:nvPr/>
          </p:nvSpPr>
          <p:spPr>
            <a:xfrm>
              <a:off x="5467566" y="324560"/>
              <a:ext cx="387350" cy="262800"/>
            </a:xfrm>
            <a:custGeom>
              <a:avLst/>
              <a:gdLst/>
              <a:ahLst/>
              <a:cxnLst/>
              <a:rect l="l" t="t" r="r" b="b"/>
              <a:pathLst>
                <a:path w="387350" h="252095">
                  <a:moveTo>
                    <a:pt x="387019" y="0"/>
                  </a:moveTo>
                  <a:lnTo>
                    <a:pt x="0" y="0"/>
                  </a:lnTo>
                  <a:lnTo>
                    <a:pt x="62115" y="217385"/>
                  </a:lnTo>
                  <a:lnTo>
                    <a:pt x="68794" y="230824"/>
                  </a:lnTo>
                  <a:lnTo>
                    <a:pt x="79671" y="241828"/>
                  </a:lnTo>
                  <a:lnTo>
                    <a:pt x="93242" y="249263"/>
                  </a:lnTo>
                  <a:lnTo>
                    <a:pt x="108000" y="251993"/>
                  </a:lnTo>
                  <a:lnTo>
                    <a:pt x="279006" y="251993"/>
                  </a:lnTo>
                  <a:lnTo>
                    <a:pt x="318221" y="230824"/>
                  </a:lnTo>
                  <a:lnTo>
                    <a:pt x="387019"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２</a:t>
              </a:r>
              <a:endParaRPr sz="1400" dirty="0"/>
            </a:p>
          </p:txBody>
        </p:sp>
        <p:sp>
          <p:nvSpPr>
            <p:cNvPr id="21" name="object 15"/>
            <p:cNvSpPr/>
            <p:nvPr/>
          </p:nvSpPr>
          <p:spPr>
            <a:xfrm>
              <a:off x="5149850" y="323583"/>
              <a:ext cx="387350" cy="252095"/>
            </a:xfrm>
            <a:custGeom>
              <a:avLst/>
              <a:gdLst/>
              <a:ahLst/>
              <a:cxnLst/>
              <a:rect l="l" t="t" r="r" b="b"/>
              <a:pathLst>
                <a:path w="387350" h="252095">
                  <a:moveTo>
                    <a:pt x="387007" y="0"/>
                  </a:moveTo>
                  <a:lnTo>
                    <a:pt x="0" y="0"/>
                  </a:lnTo>
                  <a:lnTo>
                    <a:pt x="62115" y="217385"/>
                  </a:lnTo>
                  <a:lnTo>
                    <a:pt x="68796" y="230824"/>
                  </a:lnTo>
                  <a:lnTo>
                    <a:pt x="79678" y="241828"/>
                  </a:lnTo>
                  <a:lnTo>
                    <a:pt x="93253" y="249263"/>
                  </a:lnTo>
                  <a:lnTo>
                    <a:pt x="108013" y="251993"/>
                  </a:lnTo>
                  <a:lnTo>
                    <a:pt x="279006" y="251993"/>
                  </a:lnTo>
                  <a:lnTo>
                    <a:pt x="318218" y="230824"/>
                  </a:lnTo>
                  <a:lnTo>
                    <a:pt x="387007" y="0"/>
                  </a:lnTo>
                  <a:close/>
                </a:path>
              </a:pathLst>
            </a:custGeom>
            <a:solidFill>
              <a:schemeClr val="tx1"/>
            </a:solidFill>
            <a:ln>
              <a:solidFill>
                <a:schemeClr val="tx1"/>
              </a:solidFill>
            </a:ln>
          </p:spPr>
          <p:txBody>
            <a:bodyPr wrap="square" lIns="0" tIns="0" rIns="0" bIns="0" rtlCol="0"/>
            <a:lstStyle/>
            <a:p>
              <a:pPr algn="ctr"/>
              <a:r>
                <a:rPr lang="en-US" altLang="ja-JP" sz="14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1</a:t>
              </a:r>
              <a:endParaRPr sz="14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2" name="object 17"/>
            <p:cNvSpPr/>
            <p:nvPr/>
          </p:nvSpPr>
          <p:spPr>
            <a:xfrm>
              <a:off x="4939594" y="669537"/>
              <a:ext cx="1719009" cy="230504"/>
            </a:xfrm>
            <a:custGeom>
              <a:avLst/>
              <a:gdLst/>
              <a:ahLst/>
              <a:cxnLst/>
              <a:rect l="l" t="t" r="r" b="b"/>
              <a:pathLst>
                <a:path w="1562734" h="230505">
                  <a:moveTo>
                    <a:pt x="1447177" y="0"/>
                  </a:moveTo>
                  <a:lnTo>
                    <a:pt x="115188" y="0"/>
                  </a:lnTo>
                  <a:lnTo>
                    <a:pt x="70385" y="9067"/>
                  </a:lnTo>
                  <a:lnTo>
                    <a:pt x="33767" y="33778"/>
                  </a:lnTo>
                  <a:lnTo>
                    <a:pt x="9063" y="70401"/>
                  </a:lnTo>
                  <a:lnTo>
                    <a:pt x="0" y="115201"/>
                  </a:lnTo>
                  <a:lnTo>
                    <a:pt x="9063" y="159994"/>
                  </a:lnTo>
                  <a:lnTo>
                    <a:pt x="33767" y="196613"/>
                  </a:lnTo>
                  <a:lnTo>
                    <a:pt x="70385" y="221323"/>
                  </a:lnTo>
                  <a:lnTo>
                    <a:pt x="115188" y="230390"/>
                  </a:lnTo>
                  <a:lnTo>
                    <a:pt x="1447177" y="230390"/>
                  </a:lnTo>
                  <a:lnTo>
                    <a:pt x="1491981" y="221323"/>
                  </a:lnTo>
                  <a:lnTo>
                    <a:pt x="1528598" y="196613"/>
                  </a:lnTo>
                  <a:lnTo>
                    <a:pt x="1553303" y="159994"/>
                  </a:lnTo>
                  <a:lnTo>
                    <a:pt x="1562366" y="115201"/>
                  </a:lnTo>
                  <a:lnTo>
                    <a:pt x="1553303" y="70401"/>
                  </a:lnTo>
                  <a:lnTo>
                    <a:pt x="1528598" y="33778"/>
                  </a:lnTo>
                  <a:lnTo>
                    <a:pt x="1491981" y="9067"/>
                  </a:lnTo>
                  <a:lnTo>
                    <a:pt x="1447177" y="0"/>
                  </a:lnTo>
                  <a:close/>
                </a:path>
              </a:pathLst>
            </a:custGeom>
            <a:solidFill>
              <a:schemeClr val="bg1">
                <a:lumMod val="75000"/>
              </a:schemeClr>
            </a:solidFill>
            <a:ln w="28575">
              <a:solidFill>
                <a:srgbClr val="221915"/>
              </a:solidFill>
            </a:ln>
          </p:spPr>
          <p:txBody>
            <a:bodyPr wrap="square" lIns="0" tIns="0" rIns="0" bIns="0" rtlCol="0" anchor="ctr" anchorCtr="1"/>
            <a:lstStyle/>
            <a:p>
              <a:r>
                <a:rPr lang="ja-JP" altLang="en-US" sz="1000" b="1" dirty="0">
                  <a:latin typeface="ＭＳ ゴシック" panose="020B0609070205080204" pitchFamily="49" charset="-128"/>
                  <a:ea typeface="ＭＳ ゴシック" panose="020B0609070205080204" pitchFamily="49" charset="-128"/>
                </a:rPr>
                <a:t>被保険者（申請者）記入用</a:t>
              </a:r>
              <a:endParaRPr sz="1000" b="1" dirty="0">
                <a:latin typeface="ＭＳ ゴシック" panose="020B0609070205080204" pitchFamily="49" charset="-128"/>
                <a:ea typeface="ＭＳ ゴシック" panose="020B0609070205080204" pitchFamily="49" charset="-128"/>
              </a:endParaRPr>
            </a:p>
          </p:txBody>
        </p:sp>
        <p:sp>
          <p:nvSpPr>
            <p:cNvPr id="23" name="object 45"/>
            <p:cNvSpPr/>
            <p:nvPr/>
          </p:nvSpPr>
          <p:spPr>
            <a:xfrm>
              <a:off x="864000" y="973530"/>
              <a:ext cx="5832475" cy="0"/>
            </a:xfrm>
            <a:custGeom>
              <a:avLst/>
              <a:gdLst/>
              <a:ahLst/>
              <a:cxnLst/>
              <a:rect l="l" t="t" r="r" b="b"/>
              <a:pathLst>
                <a:path w="5832475">
                  <a:moveTo>
                    <a:pt x="0" y="0"/>
                  </a:moveTo>
                  <a:lnTo>
                    <a:pt x="5832005" y="0"/>
                  </a:lnTo>
                </a:path>
              </a:pathLst>
            </a:custGeom>
            <a:ln w="21602">
              <a:solidFill>
                <a:srgbClr val="221915"/>
              </a:solidFill>
            </a:ln>
          </p:spPr>
          <p:txBody>
            <a:bodyPr wrap="square" lIns="0" tIns="0" rIns="0" bIns="0" rtlCol="0"/>
            <a:lstStyle/>
            <a:p>
              <a:endParaRPr/>
            </a:p>
          </p:txBody>
        </p:sp>
        <p:sp>
          <p:nvSpPr>
            <p:cNvPr id="24" name="object 46"/>
            <p:cNvSpPr/>
            <p:nvPr/>
          </p:nvSpPr>
          <p:spPr>
            <a:xfrm>
              <a:off x="863498" y="324548"/>
              <a:ext cx="5832475" cy="0"/>
            </a:xfrm>
            <a:custGeom>
              <a:avLst/>
              <a:gdLst/>
              <a:ahLst/>
              <a:cxnLst/>
              <a:rect l="l" t="t" r="r" b="b"/>
              <a:pathLst>
                <a:path w="5832475">
                  <a:moveTo>
                    <a:pt x="0" y="0"/>
                  </a:moveTo>
                  <a:lnTo>
                    <a:pt x="5832005" y="0"/>
                  </a:lnTo>
                </a:path>
              </a:pathLst>
            </a:custGeom>
            <a:ln w="21602">
              <a:solidFill>
                <a:srgbClr val="221915"/>
              </a:solidFill>
            </a:ln>
          </p:spPr>
          <p:txBody>
            <a:bodyPr wrap="square" lIns="0" tIns="0" rIns="0" bIns="0" rtlCol="0"/>
            <a:lstStyle/>
            <a:p>
              <a:endParaRPr/>
            </a:p>
          </p:txBody>
        </p:sp>
        <p:sp>
          <p:nvSpPr>
            <p:cNvPr id="25" name="object 62"/>
            <p:cNvSpPr txBox="1"/>
            <p:nvPr/>
          </p:nvSpPr>
          <p:spPr>
            <a:xfrm>
              <a:off x="871307" y="518528"/>
              <a:ext cx="943764" cy="276999"/>
            </a:xfrm>
            <a:prstGeom prst="rect">
              <a:avLst/>
            </a:prstGeom>
          </p:spPr>
          <p:txBody>
            <a:bodyPr vert="horz" wrap="square" lIns="0" tIns="0" rIns="0" bIns="0" rtlCol="0">
              <a:spAutoFit/>
            </a:bodyPr>
            <a:lstStyle/>
            <a:p>
              <a:pPr marL="12700">
                <a:lnSpc>
                  <a:spcPct val="100000"/>
                </a:lnSpc>
              </a:pPr>
              <a:r>
                <a:rPr lang="ja-JP" altLang="en-US" sz="1800" b="1" dirty="0">
                  <a:latin typeface="ＭＳ ゴシック" panose="020B0609070205080204" pitchFamily="49" charset="-128"/>
                  <a:ea typeface="ＭＳ ゴシック" panose="020B0609070205080204" pitchFamily="49" charset="-128"/>
                  <a:cs typeface="PMingLiU"/>
                </a:rPr>
                <a:t>健康保険</a:t>
              </a:r>
              <a:endParaRPr sz="1800" b="1" dirty="0">
                <a:latin typeface="ＭＳ ゴシック" panose="020B0609070205080204" pitchFamily="49" charset="-128"/>
                <a:ea typeface="ＭＳ ゴシック" panose="020B0609070205080204" pitchFamily="49" charset="-128"/>
                <a:cs typeface="PMingLiU"/>
              </a:endParaRPr>
            </a:p>
          </p:txBody>
        </p:sp>
        <p:sp>
          <p:nvSpPr>
            <p:cNvPr id="26" name="object 62"/>
            <p:cNvSpPr txBox="1"/>
            <p:nvPr/>
          </p:nvSpPr>
          <p:spPr>
            <a:xfrm>
              <a:off x="3463269" y="500595"/>
              <a:ext cx="1180027" cy="276999"/>
            </a:xfrm>
            <a:prstGeom prst="rect">
              <a:avLst/>
            </a:prstGeom>
          </p:spPr>
          <p:txBody>
            <a:bodyPr vert="horz" wrap="square" lIns="0" tIns="0" rIns="0" bIns="0" rtlCol="0">
              <a:spAutoFit/>
            </a:bodyPr>
            <a:lstStyle/>
            <a:p>
              <a:pPr marL="12700">
                <a:lnSpc>
                  <a:spcPct val="100000"/>
                </a:lnSpc>
              </a:pPr>
              <a:r>
                <a:rPr lang="ja-JP" altLang="en-US" sz="1800" b="1" dirty="0">
                  <a:latin typeface="ＭＳ ゴシック" panose="020B0609070205080204" pitchFamily="49" charset="-128"/>
                  <a:ea typeface="ＭＳ ゴシック" panose="020B0609070205080204" pitchFamily="49" charset="-128"/>
                  <a:cs typeface="PMingLiU"/>
                </a:rPr>
                <a:t>支給申請書</a:t>
              </a:r>
              <a:endParaRPr sz="1800" b="1" dirty="0">
                <a:latin typeface="ＭＳ ゴシック" panose="020B0609070205080204" pitchFamily="49" charset="-128"/>
                <a:ea typeface="ＭＳ ゴシック" panose="020B0609070205080204" pitchFamily="49" charset="-128"/>
                <a:cs typeface="PMingLiU"/>
              </a:endParaRPr>
            </a:p>
          </p:txBody>
        </p:sp>
        <p:sp>
          <p:nvSpPr>
            <p:cNvPr id="27" name="object 62"/>
            <p:cNvSpPr txBox="1"/>
            <p:nvPr/>
          </p:nvSpPr>
          <p:spPr>
            <a:xfrm>
              <a:off x="1886031" y="443375"/>
              <a:ext cx="1563765" cy="369332"/>
            </a:xfrm>
            <a:prstGeom prst="rect">
              <a:avLst/>
            </a:prstGeom>
          </p:spPr>
          <p:txBody>
            <a:bodyPr vert="horz" wrap="square" lIns="0" tIns="0" rIns="0" bIns="0" rtlCol="0">
              <a:spAutoFit/>
            </a:bodyPr>
            <a:lstStyle/>
            <a:p>
              <a:pPr marL="12700">
                <a:lnSpc>
                  <a:spcPct val="100000"/>
                </a:lnSpc>
              </a:pPr>
              <a:r>
                <a:rPr lang="ja-JP" altLang="en-US" sz="2400" b="1" dirty="0">
                  <a:latin typeface="ＭＳ ゴシック" panose="020B0609070205080204" pitchFamily="49" charset="-128"/>
                  <a:ea typeface="ＭＳ ゴシック" panose="020B0609070205080204" pitchFamily="49" charset="-128"/>
                  <a:cs typeface="PMingLiU"/>
                </a:rPr>
                <a:t>傷病手当金</a:t>
              </a:r>
              <a:endParaRPr sz="2400" b="1" dirty="0">
                <a:latin typeface="ＭＳ ゴシック" panose="020B0609070205080204" pitchFamily="49" charset="-128"/>
                <a:ea typeface="ＭＳ ゴシック" panose="020B0609070205080204" pitchFamily="49" charset="-128"/>
                <a:cs typeface="PMingLiU"/>
              </a:endParaRPr>
            </a:p>
          </p:txBody>
        </p:sp>
      </p:grpSp>
      <p:sp>
        <p:nvSpPr>
          <p:cNvPr id="115" name="object 61"/>
          <p:cNvSpPr/>
          <p:nvPr/>
        </p:nvSpPr>
        <p:spPr>
          <a:xfrm>
            <a:off x="4256531" y="8187779"/>
            <a:ext cx="3158237" cy="216535"/>
          </a:xfrm>
          <a:custGeom>
            <a:avLst/>
            <a:gdLst/>
            <a:ahLst/>
            <a:cxnLst/>
            <a:rect l="l" t="t" r="r" b="b"/>
            <a:pathLst>
              <a:path w="2592070" h="216534">
                <a:moveTo>
                  <a:pt x="2502001" y="0"/>
                </a:moveTo>
                <a:lnTo>
                  <a:pt x="36017" y="0"/>
                </a:lnTo>
                <a:lnTo>
                  <a:pt x="22031" y="2839"/>
                </a:lnTo>
                <a:lnTo>
                  <a:pt x="10579" y="10572"/>
                </a:lnTo>
                <a:lnTo>
                  <a:pt x="2841" y="22020"/>
                </a:lnTo>
                <a:lnTo>
                  <a:pt x="0" y="36004"/>
                </a:lnTo>
                <a:lnTo>
                  <a:pt x="0" y="179997"/>
                </a:lnTo>
                <a:lnTo>
                  <a:pt x="2841" y="193975"/>
                </a:lnTo>
                <a:lnTo>
                  <a:pt x="10579" y="205424"/>
                </a:lnTo>
                <a:lnTo>
                  <a:pt x="22031" y="213160"/>
                </a:lnTo>
                <a:lnTo>
                  <a:pt x="36017" y="216001"/>
                </a:lnTo>
                <a:lnTo>
                  <a:pt x="2502001" y="216001"/>
                </a:lnTo>
                <a:lnTo>
                  <a:pt x="2592019" y="108000"/>
                </a:lnTo>
                <a:lnTo>
                  <a:pt x="2502001" y="0"/>
                </a:lnTo>
                <a:close/>
              </a:path>
            </a:pathLst>
          </a:custGeom>
          <a:solidFill>
            <a:srgbClr val="221915"/>
          </a:solidFill>
          <a:ln>
            <a:solidFill>
              <a:srgbClr val="221915"/>
            </a:solidFill>
          </a:ln>
        </p:spPr>
        <p:txBody>
          <a:bodyPr wrap="square" lIns="0" tIns="0" rIns="0" bIns="0" rtlCol="0" anchor="ctr" anchorCtr="0"/>
          <a:lstStyle/>
          <a:p>
            <a:pPr algn="ctr"/>
            <a:r>
              <a:rPr lang="ja-JP" altLang="en-US" sz="1100" b="1" dirty="0">
                <a:solidFill>
                  <a:schemeClr val="bg1"/>
                </a:solidFill>
                <a:latin typeface="ＭＳ ゴシック" panose="020B0609070205080204" pitchFamily="49" charset="-128"/>
                <a:ea typeface="ＭＳ ゴシック" panose="020B0609070205080204" pitchFamily="49" charset="-128"/>
              </a:rPr>
              <a:t>「申請者記入用」は</a:t>
            </a:r>
            <a:r>
              <a:rPr lang="en-US" altLang="ja-JP" sz="1100" b="1" dirty="0">
                <a:solidFill>
                  <a:schemeClr val="bg1"/>
                </a:solidFill>
                <a:latin typeface="ＭＳ ゴシック" panose="020B0609070205080204" pitchFamily="49" charset="-128"/>
                <a:ea typeface="ＭＳ ゴシック" panose="020B0609070205080204" pitchFamily="49" charset="-128"/>
              </a:rPr>
              <a:t>2</a:t>
            </a:r>
            <a:r>
              <a:rPr lang="ja-JP" altLang="en-US" sz="1100" b="1" dirty="0">
                <a:solidFill>
                  <a:schemeClr val="bg1"/>
                </a:solidFill>
                <a:latin typeface="ＭＳ ゴシック" panose="020B0609070205080204" pitchFamily="49" charset="-128"/>
                <a:ea typeface="ＭＳ ゴシック" panose="020B0609070205080204" pitchFamily="49" charset="-128"/>
              </a:rPr>
              <a:t>ページに続きます。</a:t>
            </a:r>
            <a:r>
              <a:rPr lang="en-US" altLang="ja-JP" sz="1100" b="1" dirty="0">
                <a:solidFill>
                  <a:schemeClr val="bg1"/>
                </a:solidFill>
                <a:latin typeface="ＭＳ ゴシック" panose="020B0609070205080204" pitchFamily="49" charset="-128"/>
                <a:ea typeface="ＭＳ ゴシック" panose="020B0609070205080204" pitchFamily="49" charset="-128"/>
              </a:rPr>
              <a:t>〉〉〉</a:t>
            </a:r>
          </a:p>
        </p:txBody>
      </p:sp>
      <p:sp>
        <p:nvSpPr>
          <p:cNvPr id="92" name="object 5"/>
          <p:cNvSpPr/>
          <p:nvPr/>
        </p:nvSpPr>
        <p:spPr>
          <a:xfrm>
            <a:off x="5073650" y="1460500"/>
            <a:ext cx="2143087" cy="210430"/>
          </a:xfrm>
          <a:custGeom>
            <a:avLst/>
            <a:gdLst/>
            <a:ahLst/>
            <a:cxnLst/>
            <a:rect l="l" t="t" r="r" b="b"/>
            <a:pathLst>
              <a:path w="6912609" h="216535">
                <a:moveTo>
                  <a:pt x="6875995" y="0"/>
                </a:moveTo>
                <a:lnTo>
                  <a:pt x="35991" y="0"/>
                </a:lnTo>
                <a:lnTo>
                  <a:pt x="22015" y="2841"/>
                </a:lnTo>
                <a:lnTo>
                  <a:pt x="10571" y="10577"/>
                </a:lnTo>
                <a:lnTo>
                  <a:pt x="2839" y="22025"/>
                </a:lnTo>
                <a:lnTo>
                  <a:pt x="0" y="36004"/>
                </a:lnTo>
                <a:lnTo>
                  <a:pt x="0" y="216001"/>
                </a:lnTo>
                <a:lnTo>
                  <a:pt x="6912000" y="216001"/>
                </a:lnTo>
                <a:lnTo>
                  <a:pt x="6912000" y="36004"/>
                </a:lnTo>
                <a:lnTo>
                  <a:pt x="6909160" y="22025"/>
                </a:lnTo>
                <a:lnTo>
                  <a:pt x="6901427" y="10577"/>
                </a:lnTo>
                <a:lnTo>
                  <a:pt x="6889979" y="2841"/>
                </a:lnTo>
                <a:lnTo>
                  <a:pt x="6875995" y="0"/>
                </a:lnTo>
                <a:close/>
              </a:path>
            </a:pathLst>
          </a:custGeom>
          <a:solidFill>
            <a:schemeClr val="bg1">
              <a:lumMod val="75000"/>
            </a:schemeClr>
          </a:solidFill>
        </p:spPr>
        <p:txBody>
          <a:bodyPr wrap="square" lIns="72000" tIns="0" rIns="0" bIns="0" rtlCol="0" anchor="ctr" anchorCtr="0"/>
          <a:lstStyle/>
          <a:p>
            <a:pPr marL="12700"/>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　　　　　 生　年　月　日　　　　</a:t>
            </a:r>
            <a:endParaRPr lang="ja-JP" altLang="en-US" sz="800" dirty="0">
              <a:latin typeface="ＭＳ ゴシック" panose="020B0609070205080204" pitchFamily="49" charset="-128"/>
              <a:ea typeface="ＭＳ ゴシック" panose="020B0609070205080204" pitchFamily="49" charset="-128"/>
              <a:cs typeface="Meiryo UI"/>
            </a:endParaRPr>
          </a:p>
        </p:txBody>
      </p:sp>
      <p:sp>
        <p:nvSpPr>
          <p:cNvPr id="150" name="object 6"/>
          <p:cNvSpPr/>
          <p:nvPr/>
        </p:nvSpPr>
        <p:spPr>
          <a:xfrm>
            <a:off x="539750" y="3549014"/>
            <a:ext cx="6686376" cy="258422"/>
          </a:xfrm>
          <a:custGeom>
            <a:avLst/>
            <a:gdLst/>
            <a:ahLst/>
            <a:cxnLst/>
            <a:rect l="l" t="t" r="r" b="b"/>
            <a:pathLst>
              <a:path w="1008380" h="2088514">
                <a:moveTo>
                  <a:pt x="1007986" y="0"/>
                </a:moveTo>
                <a:lnTo>
                  <a:pt x="35991" y="0"/>
                </a:lnTo>
                <a:lnTo>
                  <a:pt x="22015" y="2839"/>
                </a:lnTo>
                <a:lnTo>
                  <a:pt x="10571" y="10571"/>
                </a:lnTo>
                <a:lnTo>
                  <a:pt x="2839" y="22015"/>
                </a:lnTo>
                <a:lnTo>
                  <a:pt x="0" y="35991"/>
                </a:lnTo>
                <a:lnTo>
                  <a:pt x="0" y="2052002"/>
                </a:lnTo>
                <a:lnTo>
                  <a:pt x="2839" y="2065979"/>
                </a:lnTo>
                <a:lnTo>
                  <a:pt x="10571" y="2077423"/>
                </a:lnTo>
                <a:lnTo>
                  <a:pt x="22015" y="2085154"/>
                </a:lnTo>
                <a:lnTo>
                  <a:pt x="35991" y="2087994"/>
                </a:lnTo>
                <a:lnTo>
                  <a:pt x="1007986" y="2087994"/>
                </a:lnTo>
                <a:lnTo>
                  <a:pt x="1007986" y="0"/>
                </a:lnTo>
                <a:close/>
              </a:path>
            </a:pathLst>
          </a:custGeom>
          <a:noFill/>
        </p:spPr>
        <p:txBody>
          <a:bodyPr wrap="square" lIns="0" tIns="0" rIns="0" bIns="0" rtlCol="0" anchor="ctr"/>
          <a:lstStyle/>
          <a:p>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　</a:t>
            </a:r>
            <a:r>
              <a:rPr lang="ja-JP" altLang="en-US" sz="800" dirty="0">
                <a:solidFill>
                  <a:srgbClr val="231F20"/>
                </a:solidFill>
                <a:latin typeface="ＭＳ ゴシック" panose="020B0609070205080204" pitchFamily="49" charset="-128"/>
                <a:ea typeface="ＭＳ ゴシック" panose="020B0609070205080204" pitchFamily="49" charset="-128"/>
                <a:cs typeface="PMingLiU"/>
              </a:rPr>
              <a:t>□ 傷病手当金の受取については事業主に委任します。　　　　　　　　　　　</a:t>
            </a:r>
            <a:r>
              <a:rPr lang="en-US" altLang="ja-JP" sz="800" dirty="0">
                <a:solidFill>
                  <a:srgbClr val="231F20"/>
                </a:solidFill>
                <a:latin typeface="ＭＳ ゴシック" panose="020B0609070205080204" pitchFamily="49" charset="-128"/>
                <a:ea typeface="ＭＳ ゴシック" panose="020B0609070205080204" pitchFamily="49" charset="-128"/>
                <a:cs typeface="PMingLiU"/>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PMingLiU"/>
              </a:rPr>
              <a:t>在職中の方は事業主への委任払いにご協力願います。</a:t>
            </a:r>
            <a:endParaRPr lang="ja-JP" altLang="en-US" sz="800" dirty="0">
              <a:latin typeface="ＭＳ ゴシック" panose="020B0609070205080204" pitchFamily="49" charset="-128"/>
              <a:ea typeface="ＭＳ ゴシック" panose="020B0609070205080204" pitchFamily="49" charset="-128"/>
              <a:cs typeface="PMingLiU"/>
            </a:endParaRPr>
          </a:p>
        </p:txBody>
      </p:sp>
      <p:sp>
        <p:nvSpPr>
          <p:cNvPr id="151" name="object 6"/>
          <p:cNvSpPr/>
          <p:nvPr/>
        </p:nvSpPr>
        <p:spPr>
          <a:xfrm>
            <a:off x="539509" y="3188486"/>
            <a:ext cx="814950" cy="360527"/>
          </a:xfrm>
          <a:custGeom>
            <a:avLst/>
            <a:gdLst/>
            <a:ahLst/>
            <a:cxnLst/>
            <a:rect l="l" t="t" r="r" b="b"/>
            <a:pathLst>
              <a:path w="1008380" h="2088514">
                <a:moveTo>
                  <a:pt x="1007986" y="0"/>
                </a:moveTo>
                <a:lnTo>
                  <a:pt x="35991" y="0"/>
                </a:lnTo>
                <a:lnTo>
                  <a:pt x="22015" y="2839"/>
                </a:lnTo>
                <a:lnTo>
                  <a:pt x="10571" y="10571"/>
                </a:lnTo>
                <a:lnTo>
                  <a:pt x="2839" y="22015"/>
                </a:lnTo>
                <a:lnTo>
                  <a:pt x="0" y="35991"/>
                </a:lnTo>
                <a:lnTo>
                  <a:pt x="0" y="2052002"/>
                </a:lnTo>
                <a:lnTo>
                  <a:pt x="2839" y="2065979"/>
                </a:lnTo>
                <a:lnTo>
                  <a:pt x="10571" y="2077423"/>
                </a:lnTo>
                <a:lnTo>
                  <a:pt x="22015" y="2085154"/>
                </a:lnTo>
                <a:lnTo>
                  <a:pt x="35991" y="2087994"/>
                </a:lnTo>
                <a:lnTo>
                  <a:pt x="1007986" y="2087994"/>
                </a:lnTo>
                <a:lnTo>
                  <a:pt x="1007986" y="0"/>
                </a:lnTo>
                <a:close/>
              </a:path>
            </a:pathLst>
          </a:custGeom>
          <a:solidFill>
            <a:schemeClr val="bg1">
              <a:lumMod val="75000"/>
            </a:schemeClr>
          </a:solidFill>
        </p:spPr>
        <p:txBody>
          <a:bodyPr wrap="square" lIns="0" tIns="0" rIns="0" bIns="0" rtlCol="0" anchor="ctr"/>
          <a:lstStyle/>
          <a:p>
            <a:pPr algn="ctr"/>
            <a:r>
              <a:rPr lang="ja-JP" altLang="en-US" sz="900" dirty="0">
                <a:latin typeface="ＭＳ ゴシック" panose="020B0609070205080204" pitchFamily="49" charset="-128"/>
                <a:ea typeface="ＭＳ ゴシック" panose="020B0609070205080204" pitchFamily="49" charset="-128"/>
                <a:cs typeface="PMingLiU"/>
              </a:rPr>
              <a:t>電話番号</a:t>
            </a:r>
            <a:endParaRPr lang="en-US" altLang="ja-JP" sz="900" dirty="0">
              <a:latin typeface="ＭＳ ゴシック" panose="020B0609070205080204" pitchFamily="49" charset="-128"/>
              <a:ea typeface="ＭＳ ゴシック" panose="020B0609070205080204" pitchFamily="49" charset="-128"/>
              <a:cs typeface="PMingLiU"/>
            </a:endParaRPr>
          </a:p>
          <a:p>
            <a:pPr algn="ctr"/>
            <a:r>
              <a:rPr lang="ja-JP" altLang="en-US" sz="700" dirty="0">
                <a:latin typeface="ＭＳ ゴシック" panose="020B0609070205080204" pitchFamily="49" charset="-128"/>
                <a:ea typeface="ＭＳ ゴシック" panose="020B0609070205080204" pitchFamily="49" charset="-128"/>
                <a:cs typeface="PMingLiU"/>
              </a:rPr>
              <a:t>（日中の連絡先）</a:t>
            </a:r>
          </a:p>
        </p:txBody>
      </p:sp>
      <p:sp>
        <p:nvSpPr>
          <p:cNvPr id="152" name="object 6"/>
          <p:cNvSpPr/>
          <p:nvPr/>
        </p:nvSpPr>
        <p:spPr>
          <a:xfrm>
            <a:off x="544053" y="2828646"/>
            <a:ext cx="810405" cy="359841"/>
          </a:xfrm>
          <a:custGeom>
            <a:avLst/>
            <a:gdLst/>
            <a:ahLst/>
            <a:cxnLst/>
            <a:rect l="l" t="t" r="r" b="b"/>
            <a:pathLst>
              <a:path w="1008380" h="2088514">
                <a:moveTo>
                  <a:pt x="1007986" y="0"/>
                </a:moveTo>
                <a:lnTo>
                  <a:pt x="35991" y="0"/>
                </a:lnTo>
                <a:lnTo>
                  <a:pt x="22015" y="2839"/>
                </a:lnTo>
                <a:lnTo>
                  <a:pt x="10571" y="10571"/>
                </a:lnTo>
                <a:lnTo>
                  <a:pt x="2839" y="22015"/>
                </a:lnTo>
                <a:lnTo>
                  <a:pt x="0" y="35991"/>
                </a:lnTo>
                <a:lnTo>
                  <a:pt x="0" y="2052002"/>
                </a:lnTo>
                <a:lnTo>
                  <a:pt x="2839" y="2065979"/>
                </a:lnTo>
                <a:lnTo>
                  <a:pt x="10571" y="2077423"/>
                </a:lnTo>
                <a:lnTo>
                  <a:pt x="22015" y="2085154"/>
                </a:lnTo>
                <a:lnTo>
                  <a:pt x="35991" y="2087994"/>
                </a:lnTo>
                <a:lnTo>
                  <a:pt x="1007986" y="2087994"/>
                </a:lnTo>
                <a:lnTo>
                  <a:pt x="1007986" y="0"/>
                </a:lnTo>
                <a:close/>
              </a:path>
            </a:pathLst>
          </a:custGeom>
          <a:solidFill>
            <a:schemeClr val="bg1">
              <a:lumMod val="75000"/>
            </a:schemeClr>
          </a:solidFill>
        </p:spPr>
        <p:txBody>
          <a:bodyPr wrap="square" lIns="0" tIns="0" rIns="0" bIns="0" rtlCol="0" anchor="ctr"/>
          <a:lstStyle/>
          <a:p>
            <a:pPr algn="ctr"/>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住所</a:t>
            </a:r>
            <a:endParaRPr lang="ja-JP" altLang="en-US" sz="900" dirty="0">
              <a:latin typeface="ＭＳ ゴシック" panose="020B0609070205080204" pitchFamily="49" charset="-128"/>
              <a:ea typeface="ＭＳ ゴシック" panose="020B0609070205080204" pitchFamily="49" charset="-128"/>
              <a:cs typeface="PMingLiU"/>
            </a:endParaRPr>
          </a:p>
        </p:txBody>
      </p:sp>
      <p:sp>
        <p:nvSpPr>
          <p:cNvPr id="153" name="object 6"/>
          <p:cNvSpPr/>
          <p:nvPr/>
        </p:nvSpPr>
        <p:spPr>
          <a:xfrm>
            <a:off x="544966" y="2213429"/>
            <a:ext cx="810405" cy="615077"/>
          </a:xfrm>
          <a:custGeom>
            <a:avLst/>
            <a:gdLst/>
            <a:ahLst/>
            <a:cxnLst/>
            <a:rect l="l" t="t" r="r" b="b"/>
            <a:pathLst>
              <a:path w="1008380" h="2088514">
                <a:moveTo>
                  <a:pt x="1007986" y="0"/>
                </a:moveTo>
                <a:lnTo>
                  <a:pt x="35991" y="0"/>
                </a:lnTo>
                <a:lnTo>
                  <a:pt x="22015" y="2839"/>
                </a:lnTo>
                <a:lnTo>
                  <a:pt x="10571" y="10571"/>
                </a:lnTo>
                <a:lnTo>
                  <a:pt x="2839" y="22015"/>
                </a:lnTo>
                <a:lnTo>
                  <a:pt x="0" y="35991"/>
                </a:lnTo>
                <a:lnTo>
                  <a:pt x="0" y="2052002"/>
                </a:lnTo>
                <a:lnTo>
                  <a:pt x="2839" y="2065979"/>
                </a:lnTo>
                <a:lnTo>
                  <a:pt x="10571" y="2077423"/>
                </a:lnTo>
                <a:lnTo>
                  <a:pt x="22015" y="2085154"/>
                </a:lnTo>
                <a:lnTo>
                  <a:pt x="35991" y="2087994"/>
                </a:lnTo>
                <a:lnTo>
                  <a:pt x="1007986" y="2087994"/>
                </a:lnTo>
                <a:lnTo>
                  <a:pt x="1007986" y="0"/>
                </a:lnTo>
                <a:close/>
              </a:path>
            </a:pathLst>
          </a:custGeom>
          <a:solidFill>
            <a:schemeClr val="bg1">
              <a:lumMod val="75000"/>
            </a:schemeClr>
          </a:solidFill>
        </p:spPr>
        <p:txBody>
          <a:bodyPr wrap="square" lIns="0" tIns="0" rIns="0" bIns="0" rtlCol="0" anchor="ctr"/>
          <a:lstStyle/>
          <a:p>
            <a:pPr algn="ctr"/>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氏</a:t>
            </a:r>
            <a:r>
              <a:rPr lang="ja-JP" altLang="en-US" sz="900" spc="-225" dirty="0">
                <a:solidFill>
                  <a:srgbClr val="231F20"/>
                </a:solidFill>
                <a:latin typeface="ＭＳ ゴシック" panose="020B0609070205080204" pitchFamily="49" charset="-128"/>
                <a:ea typeface="ＭＳ ゴシック" panose="020B0609070205080204" pitchFamily="49" charset="-128"/>
                <a:cs typeface="PMingLiU"/>
              </a:rPr>
              <a:t>名</a:t>
            </a:r>
            <a:endParaRPr lang="ja-JP" altLang="en-US" sz="900" dirty="0">
              <a:latin typeface="ＭＳ ゴシック" panose="020B0609070205080204" pitchFamily="49" charset="-128"/>
              <a:ea typeface="ＭＳ ゴシック" panose="020B0609070205080204" pitchFamily="49" charset="-128"/>
              <a:cs typeface="PMingLiU"/>
            </a:endParaRPr>
          </a:p>
        </p:txBody>
      </p:sp>
      <p:sp>
        <p:nvSpPr>
          <p:cNvPr id="154" name="object 6"/>
          <p:cNvSpPr/>
          <p:nvPr/>
        </p:nvSpPr>
        <p:spPr>
          <a:xfrm>
            <a:off x="544966" y="1472711"/>
            <a:ext cx="810405" cy="743795"/>
          </a:xfrm>
          <a:custGeom>
            <a:avLst/>
            <a:gdLst/>
            <a:ahLst/>
            <a:cxnLst/>
            <a:rect l="l" t="t" r="r" b="b"/>
            <a:pathLst>
              <a:path w="1008380" h="2088514">
                <a:moveTo>
                  <a:pt x="1007986" y="0"/>
                </a:moveTo>
                <a:lnTo>
                  <a:pt x="35991" y="0"/>
                </a:lnTo>
                <a:lnTo>
                  <a:pt x="22015" y="2839"/>
                </a:lnTo>
                <a:lnTo>
                  <a:pt x="10571" y="10571"/>
                </a:lnTo>
                <a:lnTo>
                  <a:pt x="2839" y="22015"/>
                </a:lnTo>
                <a:lnTo>
                  <a:pt x="0" y="35991"/>
                </a:lnTo>
                <a:lnTo>
                  <a:pt x="0" y="2052002"/>
                </a:lnTo>
                <a:lnTo>
                  <a:pt x="2839" y="2065979"/>
                </a:lnTo>
                <a:lnTo>
                  <a:pt x="10571" y="2077423"/>
                </a:lnTo>
                <a:lnTo>
                  <a:pt x="22015" y="2085154"/>
                </a:lnTo>
                <a:lnTo>
                  <a:pt x="35991" y="2087994"/>
                </a:lnTo>
                <a:lnTo>
                  <a:pt x="1007986" y="2087994"/>
                </a:lnTo>
                <a:lnTo>
                  <a:pt x="1007986" y="0"/>
                </a:lnTo>
                <a:close/>
              </a:path>
            </a:pathLst>
          </a:custGeom>
          <a:solidFill>
            <a:schemeClr val="bg1">
              <a:lumMod val="75000"/>
            </a:schemeClr>
          </a:solidFill>
        </p:spPr>
        <p:txBody>
          <a:bodyPr wrap="square" lIns="0" tIns="0" rIns="0" bIns="0" rtlCol="0" anchor="ctr"/>
          <a:lstStyle/>
          <a:p>
            <a:pPr algn="ctr">
              <a:lnSpc>
                <a:spcPct val="100000"/>
              </a:lnSpc>
            </a:pPr>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被保険者の</a:t>
            </a:r>
            <a:endParaRPr lang="ja-JP" altLang="en-US" sz="900" dirty="0">
              <a:latin typeface="ＭＳ ゴシック" panose="020B0609070205080204" pitchFamily="49" charset="-128"/>
              <a:ea typeface="ＭＳ ゴシック" panose="020B0609070205080204" pitchFamily="49" charset="-128"/>
              <a:cs typeface="PMingLiU"/>
            </a:endParaRPr>
          </a:p>
        </p:txBody>
      </p:sp>
      <p:sp>
        <p:nvSpPr>
          <p:cNvPr id="155" name="object 5"/>
          <p:cNvSpPr/>
          <p:nvPr/>
        </p:nvSpPr>
        <p:spPr>
          <a:xfrm>
            <a:off x="1331975" y="1460500"/>
            <a:ext cx="1750542" cy="216536"/>
          </a:xfrm>
          <a:custGeom>
            <a:avLst/>
            <a:gdLst/>
            <a:ahLst/>
            <a:cxnLst/>
            <a:rect l="l" t="t" r="r" b="b"/>
            <a:pathLst>
              <a:path w="6912609" h="216535">
                <a:moveTo>
                  <a:pt x="6875995" y="0"/>
                </a:moveTo>
                <a:lnTo>
                  <a:pt x="35991" y="0"/>
                </a:lnTo>
                <a:lnTo>
                  <a:pt x="22015" y="2841"/>
                </a:lnTo>
                <a:lnTo>
                  <a:pt x="10571" y="10577"/>
                </a:lnTo>
                <a:lnTo>
                  <a:pt x="2839" y="22025"/>
                </a:lnTo>
                <a:lnTo>
                  <a:pt x="0" y="36004"/>
                </a:lnTo>
                <a:lnTo>
                  <a:pt x="0" y="216001"/>
                </a:lnTo>
                <a:lnTo>
                  <a:pt x="6912000" y="216001"/>
                </a:lnTo>
                <a:lnTo>
                  <a:pt x="6912000" y="36004"/>
                </a:lnTo>
                <a:lnTo>
                  <a:pt x="6909160" y="22025"/>
                </a:lnTo>
                <a:lnTo>
                  <a:pt x="6901427" y="10577"/>
                </a:lnTo>
                <a:lnTo>
                  <a:pt x="6889979" y="2841"/>
                </a:lnTo>
                <a:lnTo>
                  <a:pt x="6875995" y="0"/>
                </a:lnTo>
                <a:close/>
              </a:path>
            </a:pathLst>
          </a:custGeom>
          <a:solidFill>
            <a:schemeClr val="bg1">
              <a:lumMod val="75000"/>
            </a:schemeClr>
          </a:solidFill>
        </p:spPr>
        <p:txBody>
          <a:bodyPr wrap="square" lIns="180000" tIns="0" rIns="0" bIns="0" rtlCol="0" anchor="ctr" anchorCtr="0"/>
          <a:lstStyle/>
          <a:p>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記号</a:t>
            </a:r>
            <a:endParaRPr lang="ja-JP" altLang="en-US" sz="900" dirty="0">
              <a:latin typeface="ＭＳ ゴシック" panose="020B0609070205080204" pitchFamily="49" charset="-128"/>
              <a:ea typeface="ＭＳ ゴシック" panose="020B0609070205080204" pitchFamily="49" charset="-128"/>
              <a:cs typeface="PMingLiU"/>
            </a:endParaRPr>
          </a:p>
        </p:txBody>
      </p:sp>
      <p:sp>
        <p:nvSpPr>
          <p:cNvPr id="156" name="object 17"/>
          <p:cNvSpPr/>
          <p:nvPr/>
        </p:nvSpPr>
        <p:spPr>
          <a:xfrm>
            <a:off x="323989" y="1460512"/>
            <a:ext cx="231245" cy="2355101"/>
          </a:xfrm>
          <a:custGeom>
            <a:avLst/>
            <a:gdLst/>
            <a:ahLst/>
            <a:cxnLst/>
            <a:rect l="l" t="t" r="r" b="b"/>
            <a:pathLst>
              <a:path w="216534" h="2088514">
                <a:moveTo>
                  <a:pt x="216001" y="0"/>
                </a:moveTo>
                <a:lnTo>
                  <a:pt x="36004" y="0"/>
                </a:lnTo>
                <a:lnTo>
                  <a:pt x="22025" y="2839"/>
                </a:lnTo>
                <a:lnTo>
                  <a:pt x="10577" y="10571"/>
                </a:lnTo>
                <a:lnTo>
                  <a:pt x="2841" y="22015"/>
                </a:lnTo>
                <a:lnTo>
                  <a:pt x="0" y="35991"/>
                </a:lnTo>
                <a:lnTo>
                  <a:pt x="0" y="2052002"/>
                </a:lnTo>
                <a:lnTo>
                  <a:pt x="2841" y="2065979"/>
                </a:lnTo>
                <a:lnTo>
                  <a:pt x="10577" y="2077423"/>
                </a:lnTo>
                <a:lnTo>
                  <a:pt x="22025" y="2085154"/>
                </a:lnTo>
                <a:lnTo>
                  <a:pt x="36004" y="2087994"/>
                </a:lnTo>
                <a:lnTo>
                  <a:pt x="216001" y="2087994"/>
                </a:lnTo>
                <a:lnTo>
                  <a:pt x="216001" y="0"/>
                </a:lnTo>
                <a:close/>
              </a:path>
            </a:pathLst>
          </a:custGeom>
          <a:solidFill>
            <a:srgbClr val="6D6E71"/>
          </a:solidFill>
        </p:spPr>
        <p:txBody>
          <a:bodyPr vert="eaVert" wrap="square" lIns="0" tIns="72000" rIns="0" bIns="0" rtlCol="0" anchor="ctr" anchorCtr="0"/>
          <a:lstStyle/>
          <a:p>
            <a:pPr algn="ctr"/>
            <a:r>
              <a:rPr lang="ja-JP" altLang="en-US" sz="1000" b="1" dirty="0">
                <a:solidFill>
                  <a:schemeClr val="bg1"/>
                </a:solidFill>
              </a:rPr>
              <a:t>被保険者（申請者）情報</a:t>
            </a:r>
          </a:p>
        </p:txBody>
      </p:sp>
      <p:sp>
        <p:nvSpPr>
          <p:cNvPr id="157" name="object 22"/>
          <p:cNvSpPr/>
          <p:nvPr/>
        </p:nvSpPr>
        <p:spPr>
          <a:xfrm>
            <a:off x="539991" y="2216506"/>
            <a:ext cx="6696075" cy="0"/>
          </a:xfrm>
          <a:custGeom>
            <a:avLst/>
            <a:gdLst/>
            <a:ahLst/>
            <a:cxnLst/>
            <a:rect l="l" t="t" r="r" b="b"/>
            <a:pathLst>
              <a:path w="6696075">
                <a:moveTo>
                  <a:pt x="0" y="0"/>
                </a:moveTo>
                <a:lnTo>
                  <a:pt x="6695998"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158" name="object 23"/>
          <p:cNvSpPr/>
          <p:nvPr/>
        </p:nvSpPr>
        <p:spPr>
          <a:xfrm>
            <a:off x="539991" y="2828506"/>
            <a:ext cx="6696075" cy="0"/>
          </a:xfrm>
          <a:custGeom>
            <a:avLst/>
            <a:gdLst/>
            <a:ahLst/>
            <a:cxnLst/>
            <a:rect l="l" t="t" r="r" b="b"/>
            <a:pathLst>
              <a:path w="6696075">
                <a:moveTo>
                  <a:pt x="0" y="0"/>
                </a:moveTo>
                <a:lnTo>
                  <a:pt x="6695998"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159" name="object 25"/>
          <p:cNvSpPr/>
          <p:nvPr/>
        </p:nvSpPr>
        <p:spPr>
          <a:xfrm flipV="1">
            <a:off x="1332001" y="2350784"/>
            <a:ext cx="3132049" cy="45719"/>
          </a:xfrm>
          <a:custGeom>
            <a:avLst/>
            <a:gdLst/>
            <a:ahLst/>
            <a:cxnLst/>
            <a:rect l="l" t="t" r="r" b="b"/>
            <a:pathLst>
              <a:path w="3221990">
                <a:moveTo>
                  <a:pt x="0" y="0"/>
                </a:moveTo>
                <a:lnTo>
                  <a:pt x="3221964" y="0"/>
                </a:lnTo>
              </a:path>
            </a:pathLst>
          </a:custGeom>
          <a:ln w="5397">
            <a:solidFill>
              <a:srgbClr val="231F20"/>
            </a:solidFill>
            <a:prstDash val="dash"/>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160" name="object 66"/>
          <p:cNvSpPr txBox="1"/>
          <p:nvPr/>
        </p:nvSpPr>
        <p:spPr>
          <a:xfrm>
            <a:off x="1311732" y="2253615"/>
            <a:ext cx="666318" cy="107722"/>
          </a:xfrm>
          <a:prstGeom prst="rect">
            <a:avLst/>
          </a:prstGeom>
        </p:spPr>
        <p:txBody>
          <a:bodyPr vert="horz" wrap="square" lIns="0" tIns="0" rIns="0" bIns="0" rtlCol="0">
            <a:spAutoFit/>
          </a:bodyPr>
          <a:lstStyle/>
          <a:p>
            <a:pPr marL="12700">
              <a:lnSpc>
                <a:spcPct val="100000"/>
              </a:lnSpc>
            </a:pPr>
            <a:r>
              <a:rPr sz="700" spc="-50" dirty="0">
                <a:solidFill>
                  <a:srgbClr val="231F20"/>
                </a:solidFill>
                <a:latin typeface="ＭＳ ゴシック" panose="020B0609070205080204" pitchFamily="49" charset="-128"/>
                <a:ea typeface="ＭＳ ゴシック" panose="020B0609070205080204" pitchFamily="49" charset="-128"/>
                <a:cs typeface="Meiryo UI"/>
              </a:rPr>
              <a:t>（</a:t>
            </a:r>
            <a:r>
              <a:rPr sz="700" spc="120" dirty="0">
                <a:solidFill>
                  <a:srgbClr val="231F20"/>
                </a:solidFill>
                <a:latin typeface="ＭＳ ゴシック" panose="020B0609070205080204" pitchFamily="49" charset="-128"/>
                <a:ea typeface="ＭＳ ゴシック" panose="020B0609070205080204" pitchFamily="49" charset="-128"/>
                <a:cs typeface="Meiryo UI"/>
              </a:rPr>
              <a:t>フ</a:t>
            </a:r>
            <a:r>
              <a:rPr sz="700" spc="65" dirty="0">
                <a:solidFill>
                  <a:srgbClr val="231F20"/>
                </a:solidFill>
                <a:latin typeface="ＭＳ ゴシック" panose="020B0609070205080204" pitchFamily="49" charset="-128"/>
                <a:ea typeface="ＭＳ ゴシック" panose="020B0609070205080204" pitchFamily="49" charset="-128"/>
                <a:cs typeface="Meiryo UI"/>
              </a:rPr>
              <a:t>リ</a:t>
            </a:r>
            <a:r>
              <a:rPr sz="700" spc="215" dirty="0">
                <a:solidFill>
                  <a:srgbClr val="231F20"/>
                </a:solidFill>
                <a:latin typeface="ＭＳ ゴシック" panose="020B0609070205080204" pitchFamily="49" charset="-128"/>
                <a:ea typeface="ＭＳ ゴシック" panose="020B0609070205080204" pitchFamily="49" charset="-128"/>
                <a:cs typeface="Meiryo UI"/>
              </a:rPr>
              <a:t>ガ</a:t>
            </a:r>
            <a:r>
              <a:rPr sz="700" spc="100" dirty="0">
                <a:solidFill>
                  <a:srgbClr val="231F20"/>
                </a:solidFill>
                <a:latin typeface="ＭＳ ゴシック" panose="020B0609070205080204" pitchFamily="49" charset="-128"/>
                <a:ea typeface="ＭＳ ゴシック" panose="020B0609070205080204" pitchFamily="49" charset="-128"/>
                <a:cs typeface="Meiryo UI"/>
              </a:rPr>
              <a:t>ナ</a:t>
            </a:r>
            <a:r>
              <a:rPr sz="700" dirty="0">
                <a:solidFill>
                  <a:srgbClr val="231F20"/>
                </a:solidFill>
                <a:latin typeface="ＭＳ ゴシック" panose="020B0609070205080204" pitchFamily="49" charset="-128"/>
                <a:ea typeface="ＭＳ ゴシック" panose="020B0609070205080204" pitchFamily="49" charset="-128"/>
                <a:cs typeface="Meiryo UI"/>
              </a:rPr>
              <a:t>）</a:t>
            </a:r>
            <a:endParaRPr sz="700" dirty="0">
              <a:latin typeface="ＭＳ ゴシック" panose="020B0609070205080204" pitchFamily="49" charset="-128"/>
              <a:ea typeface="ＭＳ ゴシック" panose="020B0609070205080204" pitchFamily="49" charset="-128"/>
              <a:cs typeface="Meiryo UI"/>
            </a:endParaRPr>
          </a:p>
        </p:txBody>
      </p:sp>
      <p:sp>
        <p:nvSpPr>
          <p:cNvPr id="161" name="object 72"/>
          <p:cNvSpPr txBox="1"/>
          <p:nvPr/>
        </p:nvSpPr>
        <p:spPr>
          <a:xfrm>
            <a:off x="5193600" y="1731063"/>
            <a:ext cx="389255" cy="369332"/>
          </a:xfrm>
          <a:prstGeom prst="rect">
            <a:avLst/>
          </a:prstGeom>
        </p:spPr>
        <p:txBody>
          <a:bodyPr vert="horz" wrap="square" lIns="0" tIns="0" rIns="0" bIns="0" rtlCol="0" anchor="ctr" anchorCtr="0">
            <a:spAutoFit/>
          </a:bodyPr>
          <a:lstStyle/>
          <a:p>
            <a:pPr marL="12700">
              <a:lnSpc>
                <a:spcPct val="150000"/>
              </a:lnSpc>
            </a:pPr>
            <a:r>
              <a:rPr sz="800" dirty="0">
                <a:solidFill>
                  <a:srgbClr val="231F20"/>
                </a:solidFill>
                <a:latin typeface="ＭＳ ゴシック" panose="020B0609070205080204" pitchFamily="49" charset="-128"/>
                <a:ea typeface="ＭＳ ゴシック" panose="020B0609070205080204" pitchFamily="49" charset="-128"/>
                <a:cs typeface="Meiryo UI"/>
              </a:rPr>
              <a:t>□</a:t>
            </a:r>
            <a:r>
              <a:rPr sz="800" spc="-135" dirty="0">
                <a:solidFill>
                  <a:srgbClr val="231F20"/>
                </a:solidFill>
                <a:latin typeface="ＭＳ ゴシック" panose="020B0609070205080204" pitchFamily="49" charset="-128"/>
                <a:ea typeface="ＭＳ ゴシック" panose="020B0609070205080204" pitchFamily="49" charset="-128"/>
                <a:cs typeface="Meiryo UI"/>
              </a:rPr>
              <a:t> </a:t>
            </a:r>
            <a:r>
              <a:rPr lang="ja-JP" altLang="en-US" sz="800" spc="-135" dirty="0">
                <a:solidFill>
                  <a:srgbClr val="231F20"/>
                </a:solidFill>
                <a:latin typeface="ＭＳ ゴシック" panose="020B0609070205080204" pitchFamily="49" charset="-128"/>
                <a:ea typeface="ＭＳ ゴシック" panose="020B0609070205080204" pitchFamily="49" charset="-128"/>
                <a:cs typeface="Meiryo UI"/>
              </a:rPr>
              <a:t>昭和</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spc="-135" dirty="0">
                <a:solidFill>
                  <a:srgbClr val="231F20"/>
                </a:solidFill>
                <a:latin typeface="ＭＳ ゴシック" panose="020B0609070205080204" pitchFamily="49" charset="-128"/>
                <a:ea typeface="ＭＳ ゴシック" panose="020B0609070205080204" pitchFamily="49" charset="-128"/>
                <a:cs typeface="Meiryo UI"/>
              </a:rPr>
              <a:t> 平成</a:t>
            </a:r>
            <a:endParaRPr lang="ja-JP" altLang="en-US" sz="800" dirty="0">
              <a:latin typeface="ＭＳ ゴシック" panose="020B0609070205080204" pitchFamily="49" charset="-128"/>
              <a:ea typeface="ＭＳ ゴシック" panose="020B0609070205080204" pitchFamily="49" charset="-128"/>
              <a:cs typeface="Meiryo UI"/>
            </a:endParaRPr>
          </a:p>
        </p:txBody>
      </p:sp>
      <p:sp>
        <p:nvSpPr>
          <p:cNvPr id="162" name="object 131"/>
          <p:cNvSpPr txBox="1"/>
          <p:nvPr/>
        </p:nvSpPr>
        <p:spPr>
          <a:xfrm>
            <a:off x="1399551" y="3300768"/>
            <a:ext cx="2134269" cy="123111"/>
          </a:xfrm>
          <a:prstGeom prst="rect">
            <a:avLst/>
          </a:prstGeom>
        </p:spPr>
        <p:txBody>
          <a:bodyPr vert="horz" wrap="square" lIns="0" tIns="0" rIns="0" bIns="0" rtlCol="0">
            <a:spAutoFit/>
          </a:bodyPr>
          <a:lstStyle/>
          <a:p>
            <a:pPr marL="12700"/>
            <a:r>
              <a:rPr lang="en-US" altLang="ja-JP" sz="800" dirty="0">
                <a:solidFill>
                  <a:srgbClr val="231F20"/>
                </a:solidFill>
                <a:latin typeface="Meiryo UI"/>
                <a:cs typeface="Meiryo UI"/>
              </a:rPr>
              <a:t>TEL</a:t>
            </a:r>
            <a:r>
              <a:rPr lang="ja-JP" altLang="en-US" sz="800" dirty="0">
                <a:solidFill>
                  <a:srgbClr val="231F20"/>
                </a:solidFill>
                <a:latin typeface="Meiryo UI"/>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endParaRPr sz="800" dirty="0">
              <a:latin typeface="ＭＳ ゴシック" panose="020B0609070205080204" pitchFamily="49" charset="-128"/>
              <a:ea typeface="ＭＳ ゴシック" panose="020B0609070205080204" pitchFamily="49" charset="-128"/>
              <a:cs typeface="Meiryo UI"/>
            </a:endParaRPr>
          </a:p>
        </p:txBody>
      </p:sp>
      <p:sp>
        <p:nvSpPr>
          <p:cNvPr id="163" name="object 141"/>
          <p:cNvSpPr/>
          <p:nvPr/>
        </p:nvSpPr>
        <p:spPr>
          <a:xfrm>
            <a:off x="1331975" y="3188487"/>
            <a:ext cx="2250440" cy="362585"/>
          </a:xfrm>
          <a:custGeom>
            <a:avLst/>
            <a:gdLst/>
            <a:ahLst/>
            <a:cxnLst/>
            <a:rect l="l" t="t" r="r" b="b"/>
            <a:pathLst>
              <a:path w="2250440" h="362585">
                <a:moveTo>
                  <a:pt x="0" y="0"/>
                </a:moveTo>
                <a:lnTo>
                  <a:pt x="2250008" y="0"/>
                </a:lnTo>
                <a:lnTo>
                  <a:pt x="2250008" y="362534"/>
                </a:lnTo>
              </a:path>
            </a:pathLst>
          </a:custGeom>
          <a:ln w="5397">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pic>
        <p:nvPicPr>
          <p:cNvPr id="1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108" y="1776063"/>
            <a:ext cx="905268" cy="32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6" name="object 5"/>
          <p:cNvSpPr/>
          <p:nvPr/>
        </p:nvSpPr>
        <p:spPr>
          <a:xfrm>
            <a:off x="3082517" y="1472712"/>
            <a:ext cx="2010994" cy="204324"/>
          </a:xfrm>
          <a:custGeom>
            <a:avLst/>
            <a:gdLst/>
            <a:ahLst/>
            <a:cxnLst/>
            <a:rect l="l" t="t" r="r" b="b"/>
            <a:pathLst>
              <a:path w="6912609" h="216535">
                <a:moveTo>
                  <a:pt x="6875995" y="0"/>
                </a:moveTo>
                <a:lnTo>
                  <a:pt x="35991" y="0"/>
                </a:lnTo>
                <a:lnTo>
                  <a:pt x="22015" y="2841"/>
                </a:lnTo>
                <a:lnTo>
                  <a:pt x="10571" y="10577"/>
                </a:lnTo>
                <a:lnTo>
                  <a:pt x="2839" y="22025"/>
                </a:lnTo>
                <a:lnTo>
                  <a:pt x="0" y="36004"/>
                </a:lnTo>
                <a:lnTo>
                  <a:pt x="0" y="216001"/>
                </a:lnTo>
                <a:lnTo>
                  <a:pt x="6912000" y="216001"/>
                </a:lnTo>
                <a:lnTo>
                  <a:pt x="6912000" y="36004"/>
                </a:lnTo>
                <a:lnTo>
                  <a:pt x="6909160" y="22025"/>
                </a:lnTo>
                <a:lnTo>
                  <a:pt x="6901427" y="10577"/>
                </a:lnTo>
                <a:lnTo>
                  <a:pt x="6889979" y="2841"/>
                </a:lnTo>
                <a:lnTo>
                  <a:pt x="6875995" y="0"/>
                </a:lnTo>
                <a:close/>
              </a:path>
            </a:pathLst>
          </a:custGeom>
          <a:solidFill>
            <a:schemeClr val="bg1">
              <a:lumMod val="75000"/>
            </a:schemeClr>
          </a:solidFill>
        </p:spPr>
        <p:txBody>
          <a:bodyPr wrap="square" lIns="180000" tIns="0" rIns="0" bIns="0" rtlCol="0" anchor="ctr" anchorCtr="0"/>
          <a:lstStyle/>
          <a:p>
            <a:pPr marL="12700">
              <a:lnSpc>
                <a:spcPct val="100000"/>
              </a:lnSpc>
            </a:pPr>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番号</a:t>
            </a:r>
            <a:endParaRPr lang="ja-JP" altLang="en-US" sz="900" dirty="0">
              <a:latin typeface="ＭＳ ゴシック" panose="020B0609070205080204" pitchFamily="49" charset="-128"/>
              <a:ea typeface="ＭＳ ゴシック" panose="020B0609070205080204" pitchFamily="49" charset="-128"/>
              <a:cs typeface="PMingLiU"/>
            </a:endParaRPr>
          </a:p>
        </p:txBody>
      </p:sp>
      <p:sp>
        <p:nvSpPr>
          <p:cNvPr id="167" name="object 5"/>
          <p:cNvSpPr/>
          <p:nvPr/>
        </p:nvSpPr>
        <p:spPr>
          <a:xfrm>
            <a:off x="5093510" y="1466606"/>
            <a:ext cx="2143087" cy="210430"/>
          </a:xfrm>
          <a:custGeom>
            <a:avLst/>
            <a:gdLst/>
            <a:ahLst/>
            <a:cxnLst/>
            <a:rect l="l" t="t" r="r" b="b"/>
            <a:pathLst>
              <a:path w="6912609" h="216535">
                <a:moveTo>
                  <a:pt x="6875995" y="0"/>
                </a:moveTo>
                <a:lnTo>
                  <a:pt x="35991" y="0"/>
                </a:lnTo>
                <a:lnTo>
                  <a:pt x="22015" y="2841"/>
                </a:lnTo>
                <a:lnTo>
                  <a:pt x="10571" y="10577"/>
                </a:lnTo>
                <a:lnTo>
                  <a:pt x="2839" y="22025"/>
                </a:lnTo>
                <a:lnTo>
                  <a:pt x="0" y="36004"/>
                </a:lnTo>
                <a:lnTo>
                  <a:pt x="0" y="216001"/>
                </a:lnTo>
                <a:lnTo>
                  <a:pt x="6912000" y="216001"/>
                </a:lnTo>
                <a:lnTo>
                  <a:pt x="6912000" y="36004"/>
                </a:lnTo>
                <a:lnTo>
                  <a:pt x="6909160" y="22025"/>
                </a:lnTo>
                <a:lnTo>
                  <a:pt x="6901427" y="10577"/>
                </a:lnTo>
                <a:lnTo>
                  <a:pt x="6889979" y="2841"/>
                </a:lnTo>
                <a:lnTo>
                  <a:pt x="6875995" y="0"/>
                </a:lnTo>
                <a:close/>
              </a:path>
            </a:pathLst>
          </a:custGeom>
          <a:solidFill>
            <a:schemeClr val="bg1">
              <a:lumMod val="75000"/>
            </a:schemeClr>
          </a:solidFill>
        </p:spPr>
        <p:txBody>
          <a:bodyPr wrap="square" lIns="72000" tIns="0" rIns="0" bIns="0" rtlCol="0" anchor="ctr" anchorCtr="0"/>
          <a:lstStyle/>
          <a:p>
            <a:pPr marL="12700"/>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　　　　　 生　年　月　日　　　　</a:t>
            </a:r>
            <a:endParaRPr lang="ja-JP" altLang="en-US" sz="800" dirty="0">
              <a:latin typeface="ＭＳ ゴシック" panose="020B0609070205080204" pitchFamily="49" charset="-128"/>
              <a:ea typeface="ＭＳ ゴシック" panose="020B0609070205080204" pitchFamily="49" charset="-128"/>
              <a:cs typeface="Meiryo UI"/>
            </a:endParaRPr>
          </a:p>
        </p:txBody>
      </p:sp>
      <p:sp>
        <p:nvSpPr>
          <p:cNvPr id="168" name="object 18"/>
          <p:cNvSpPr/>
          <p:nvPr/>
        </p:nvSpPr>
        <p:spPr>
          <a:xfrm>
            <a:off x="323989" y="1460500"/>
            <a:ext cx="6912609" cy="2355114"/>
          </a:xfrm>
          <a:custGeom>
            <a:avLst/>
            <a:gdLst/>
            <a:ahLst/>
            <a:cxnLst/>
            <a:rect l="l" t="t" r="r" b="b"/>
            <a:pathLst>
              <a:path w="6912609" h="2088514">
                <a:moveTo>
                  <a:pt x="6912000" y="2052002"/>
                </a:moveTo>
                <a:lnTo>
                  <a:pt x="6909160" y="2065979"/>
                </a:lnTo>
                <a:lnTo>
                  <a:pt x="6901427" y="2077423"/>
                </a:lnTo>
                <a:lnTo>
                  <a:pt x="6889979" y="2085154"/>
                </a:lnTo>
                <a:lnTo>
                  <a:pt x="6875995" y="2087994"/>
                </a:lnTo>
                <a:lnTo>
                  <a:pt x="36004" y="2087994"/>
                </a:lnTo>
                <a:lnTo>
                  <a:pt x="22020" y="2085154"/>
                </a:lnTo>
                <a:lnTo>
                  <a:pt x="10572" y="2077423"/>
                </a:lnTo>
                <a:lnTo>
                  <a:pt x="2839" y="2065979"/>
                </a:lnTo>
                <a:lnTo>
                  <a:pt x="0" y="2052002"/>
                </a:lnTo>
                <a:lnTo>
                  <a:pt x="0" y="36004"/>
                </a:lnTo>
                <a:lnTo>
                  <a:pt x="2839" y="22025"/>
                </a:lnTo>
                <a:lnTo>
                  <a:pt x="10572" y="10577"/>
                </a:lnTo>
                <a:lnTo>
                  <a:pt x="22020" y="2841"/>
                </a:lnTo>
                <a:lnTo>
                  <a:pt x="36004" y="0"/>
                </a:lnTo>
                <a:lnTo>
                  <a:pt x="6875995" y="0"/>
                </a:lnTo>
                <a:lnTo>
                  <a:pt x="6889979" y="2841"/>
                </a:lnTo>
                <a:lnTo>
                  <a:pt x="6901427" y="10577"/>
                </a:lnTo>
                <a:lnTo>
                  <a:pt x="6909160" y="22025"/>
                </a:lnTo>
                <a:lnTo>
                  <a:pt x="6912000" y="36004"/>
                </a:lnTo>
                <a:lnTo>
                  <a:pt x="6912000" y="2052002"/>
                </a:lnTo>
                <a:close/>
              </a:path>
            </a:pathLst>
          </a:custGeom>
          <a:ln w="28803">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169" name="object 27"/>
          <p:cNvSpPr/>
          <p:nvPr/>
        </p:nvSpPr>
        <p:spPr>
          <a:xfrm flipH="1">
            <a:off x="5048276" y="1460513"/>
            <a:ext cx="45719" cy="1371587"/>
          </a:xfrm>
          <a:custGeom>
            <a:avLst/>
            <a:gdLst/>
            <a:ahLst/>
            <a:cxnLst/>
            <a:rect l="l" t="t" r="r" b="b"/>
            <a:pathLst>
              <a:path h="756285">
                <a:moveTo>
                  <a:pt x="0" y="0"/>
                </a:moveTo>
                <a:lnTo>
                  <a:pt x="0" y="756005"/>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170" name="object 23"/>
          <p:cNvSpPr/>
          <p:nvPr/>
        </p:nvSpPr>
        <p:spPr>
          <a:xfrm>
            <a:off x="539991" y="3558439"/>
            <a:ext cx="6696075" cy="0"/>
          </a:xfrm>
          <a:custGeom>
            <a:avLst/>
            <a:gdLst/>
            <a:ahLst/>
            <a:cxnLst/>
            <a:rect l="l" t="t" r="r" b="b"/>
            <a:pathLst>
              <a:path w="6696075">
                <a:moveTo>
                  <a:pt x="0" y="0"/>
                </a:moveTo>
                <a:lnTo>
                  <a:pt x="6695998"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pic>
        <p:nvPicPr>
          <p:cNvPr id="1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186" y="1777647"/>
            <a:ext cx="905268" cy="32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2" name="グループ化 171"/>
          <p:cNvGrpSpPr/>
          <p:nvPr/>
        </p:nvGrpSpPr>
        <p:grpSpPr>
          <a:xfrm>
            <a:off x="343026" y="3966655"/>
            <a:ext cx="6920270" cy="1944370"/>
            <a:chOff x="1007516" y="6120561"/>
            <a:chExt cx="6228181" cy="1944370"/>
          </a:xfrm>
        </p:grpSpPr>
        <p:sp>
          <p:nvSpPr>
            <p:cNvPr id="173" name="object 7"/>
            <p:cNvSpPr/>
            <p:nvPr/>
          </p:nvSpPr>
          <p:spPr>
            <a:xfrm>
              <a:off x="1212916" y="6120574"/>
              <a:ext cx="766772" cy="720027"/>
            </a:xfrm>
            <a:custGeom>
              <a:avLst/>
              <a:gdLst/>
              <a:ahLst/>
              <a:cxnLst/>
              <a:rect l="l" t="t" r="r" b="b"/>
              <a:pathLst>
                <a:path w="972185" h="1944370">
                  <a:moveTo>
                    <a:pt x="972007" y="0"/>
                  </a:moveTo>
                  <a:lnTo>
                    <a:pt x="36004" y="0"/>
                  </a:lnTo>
                  <a:lnTo>
                    <a:pt x="22025" y="2839"/>
                  </a:lnTo>
                  <a:lnTo>
                    <a:pt x="10577" y="10572"/>
                  </a:lnTo>
                  <a:lnTo>
                    <a:pt x="2841" y="22020"/>
                  </a:lnTo>
                  <a:lnTo>
                    <a:pt x="0" y="36004"/>
                  </a:lnTo>
                  <a:lnTo>
                    <a:pt x="0" y="1908022"/>
                  </a:lnTo>
                  <a:lnTo>
                    <a:pt x="2841" y="1922006"/>
                  </a:lnTo>
                  <a:lnTo>
                    <a:pt x="10577" y="1933454"/>
                  </a:lnTo>
                  <a:lnTo>
                    <a:pt x="22025" y="1941187"/>
                  </a:lnTo>
                  <a:lnTo>
                    <a:pt x="36004" y="1944027"/>
                  </a:lnTo>
                  <a:lnTo>
                    <a:pt x="972007" y="1944027"/>
                  </a:lnTo>
                  <a:lnTo>
                    <a:pt x="972007" y="0"/>
                  </a:lnTo>
                  <a:close/>
                </a:path>
              </a:pathLst>
            </a:custGeom>
            <a:solidFill>
              <a:schemeClr val="bg1">
                <a:lumMod val="75000"/>
              </a:schemeClr>
            </a:solidFill>
          </p:spPr>
          <p:txBody>
            <a:bodyPr wrap="square" lIns="0" tIns="0" rIns="0" bIns="0" rtlCol="0" anchor="ctr" anchorCtr="0"/>
            <a:lstStyle/>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被保険者</a:t>
              </a:r>
              <a:endParaRPr lang="en-US" altLang="ja-JP" sz="900" dirty="0">
                <a:latin typeface="ＭＳ ゴシック" panose="020B0609070205080204" pitchFamily="49" charset="-128"/>
                <a:ea typeface="ＭＳ ゴシック" panose="020B0609070205080204" pitchFamily="49" charset="-128"/>
                <a:cs typeface="Meiryo UI"/>
              </a:endParaRPr>
            </a:p>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（申請者）</a:t>
              </a:r>
              <a:endParaRPr sz="900" dirty="0"/>
            </a:p>
          </p:txBody>
        </p:sp>
        <p:sp>
          <p:nvSpPr>
            <p:cNvPr id="174" name="object 8"/>
            <p:cNvSpPr/>
            <p:nvPr/>
          </p:nvSpPr>
          <p:spPr>
            <a:xfrm>
              <a:off x="6407518" y="6840639"/>
              <a:ext cx="828040" cy="612140"/>
            </a:xfrm>
            <a:custGeom>
              <a:avLst/>
              <a:gdLst/>
              <a:ahLst/>
              <a:cxnLst/>
              <a:rect l="l" t="t" r="r" b="b"/>
              <a:pathLst>
                <a:path w="828040" h="612140">
                  <a:moveTo>
                    <a:pt x="0" y="611987"/>
                  </a:moveTo>
                  <a:lnTo>
                    <a:pt x="828001" y="611987"/>
                  </a:lnTo>
                  <a:lnTo>
                    <a:pt x="828001" y="0"/>
                  </a:lnTo>
                  <a:lnTo>
                    <a:pt x="0" y="0"/>
                  </a:lnTo>
                  <a:lnTo>
                    <a:pt x="0" y="611987"/>
                  </a:lnTo>
                  <a:close/>
                </a:path>
              </a:pathLst>
            </a:custGeom>
            <a:solidFill>
              <a:schemeClr val="bg1">
                <a:lumMod val="75000"/>
              </a:schemeClr>
            </a:solidFill>
          </p:spPr>
          <p:txBody>
            <a:bodyPr wrap="square" lIns="0" tIns="0" rIns="0" bIns="0" rtlCol="0" anchor="ctr" anchorCtr="0"/>
            <a:lstStyle/>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委任者と</a:t>
              </a:r>
            </a:p>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受取代理人</a:t>
              </a:r>
              <a:endParaRPr lang="en-US" altLang="ja-JP" sz="900" dirty="0">
                <a:latin typeface="ＭＳ ゴシック" panose="020B0609070205080204" pitchFamily="49" charset="-128"/>
                <a:ea typeface="ＭＳ ゴシック" panose="020B0609070205080204" pitchFamily="49" charset="-128"/>
                <a:cs typeface="Meiryo UI"/>
              </a:endParaRPr>
            </a:p>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との関係</a:t>
              </a:r>
              <a:endParaRPr sz="900" dirty="0"/>
            </a:p>
          </p:txBody>
        </p:sp>
        <p:sp>
          <p:nvSpPr>
            <p:cNvPr id="175" name="object 50"/>
            <p:cNvSpPr/>
            <p:nvPr/>
          </p:nvSpPr>
          <p:spPr>
            <a:xfrm>
              <a:off x="6407518" y="6840626"/>
              <a:ext cx="0" cy="1224280"/>
            </a:xfrm>
            <a:custGeom>
              <a:avLst/>
              <a:gdLst/>
              <a:ahLst/>
              <a:cxnLst/>
              <a:rect l="l" t="t" r="r" b="b"/>
              <a:pathLst>
                <a:path h="1224279">
                  <a:moveTo>
                    <a:pt x="0" y="1223975"/>
                  </a:moveTo>
                  <a:lnTo>
                    <a:pt x="0" y="0"/>
                  </a:lnTo>
                </a:path>
              </a:pathLst>
            </a:custGeom>
            <a:ln w="16205">
              <a:solidFill>
                <a:srgbClr val="221915"/>
              </a:solidFill>
            </a:ln>
          </p:spPr>
          <p:txBody>
            <a:bodyPr wrap="square" lIns="0" tIns="0" rIns="0" bIns="0" rtlCol="0"/>
            <a:lstStyle/>
            <a:p>
              <a:endParaRPr/>
            </a:p>
          </p:txBody>
        </p:sp>
        <p:sp>
          <p:nvSpPr>
            <p:cNvPr id="177" name="object 78"/>
            <p:cNvSpPr txBox="1"/>
            <p:nvPr/>
          </p:nvSpPr>
          <p:spPr>
            <a:xfrm>
              <a:off x="5704725" y="6175082"/>
              <a:ext cx="1414703" cy="107722"/>
            </a:xfrm>
            <a:prstGeom prst="rect">
              <a:avLst/>
            </a:prstGeom>
          </p:spPr>
          <p:txBody>
            <a:bodyPr vert="horz" wrap="square" lIns="0" tIns="0" rIns="0" bIns="0" rtlCol="0">
              <a:spAutoFit/>
            </a:bodyPr>
            <a:lstStyle/>
            <a:p>
              <a:pPr marL="12700"/>
              <a:r>
                <a:rPr lang="ja-JP" altLang="en-US" sz="700" dirty="0">
                  <a:solidFill>
                    <a:srgbClr val="231F20"/>
                  </a:solidFill>
                  <a:latin typeface="ＭＳ ゴシック" panose="020B0609070205080204" pitchFamily="49" charset="-128"/>
                  <a:ea typeface="ＭＳ ゴシック" panose="020B0609070205080204" pitchFamily="49" charset="-128"/>
                  <a:cs typeface="Meiryo UI"/>
                </a:rPr>
                <a:t>令和　　　　</a:t>
              </a:r>
              <a:r>
                <a:rPr sz="7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700" dirty="0">
                  <a:solidFill>
                    <a:srgbClr val="231F20"/>
                  </a:solidFill>
                  <a:latin typeface="ＭＳ ゴシック" panose="020B0609070205080204" pitchFamily="49" charset="-128"/>
                  <a:ea typeface="ＭＳ ゴシック" panose="020B0609070205080204" pitchFamily="49" charset="-128"/>
                  <a:cs typeface="Meiryo UI"/>
                </a:rPr>
                <a:t>　　　月　　  日</a:t>
              </a:r>
              <a:endParaRPr sz="700" dirty="0">
                <a:latin typeface="ＭＳ ゴシック" panose="020B0609070205080204" pitchFamily="49" charset="-128"/>
                <a:ea typeface="ＭＳ ゴシック" panose="020B0609070205080204" pitchFamily="49" charset="-128"/>
                <a:cs typeface="Meiryo UI"/>
              </a:endParaRPr>
            </a:p>
          </p:txBody>
        </p:sp>
        <p:sp>
          <p:nvSpPr>
            <p:cNvPr id="178" name="object 78"/>
            <p:cNvSpPr txBox="1"/>
            <p:nvPr/>
          </p:nvSpPr>
          <p:spPr>
            <a:xfrm>
              <a:off x="2043587" y="6175082"/>
              <a:ext cx="2785576" cy="107722"/>
            </a:xfrm>
            <a:prstGeom prst="rect">
              <a:avLst/>
            </a:prstGeom>
          </p:spPr>
          <p:txBody>
            <a:bodyPr vert="horz" wrap="square" lIns="0" tIns="0" rIns="0" bIns="0" rtlCol="0">
              <a:spAutoFit/>
            </a:bodyPr>
            <a:lstStyle/>
            <a:p>
              <a:pPr marL="12700"/>
              <a:r>
                <a:rPr lang="ja-JP" altLang="en-US" sz="700" dirty="0">
                  <a:latin typeface="ＭＳ ゴシック" panose="020B0609070205080204" pitchFamily="49" charset="-128"/>
                  <a:ea typeface="ＭＳ ゴシック" panose="020B0609070205080204" pitchFamily="49" charset="-128"/>
                  <a:cs typeface="Meiryo UI"/>
                </a:rPr>
                <a:t>本申請に基づく給付金に関する受領を下記の代理人に委任します。</a:t>
              </a:r>
              <a:endParaRPr sz="700" dirty="0">
                <a:latin typeface="ＭＳ ゴシック" panose="020B0609070205080204" pitchFamily="49" charset="-128"/>
                <a:ea typeface="ＭＳ ゴシック" panose="020B0609070205080204" pitchFamily="49" charset="-128"/>
                <a:cs typeface="Meiryo UI"/>
              </a:endParaRPr>
            </a:p>
          </p:txBody>
        </p:sp>
        <p:sp>
          <p:nvSpPr>
            <p:cNvPr id="179" name="object 65"/>
            <p:cNvSpPr txBox="1"/>
            <p:nvPr/>
          </p:nvSpPr>
          <p:spPr>
            <a:xfrm>
              <a:off x="2043587" y="6482164"/>
              <a:ext cx="690687" cy="107722"/>
            </a:xfrm>
            <a:prstGeom prst="rect">
              <a:avLst/>
            </a:prstGeom>
          </p:spPr>
          <p:txBody>
            <a:bodyPr vert="horz" wrap="square" lIns="0" tIns="0" rIns="0" bIns="0" rtlCol="0" anchor="ctr" anchorCtr="0">
              <a:spAutoFit/>
            </a:bodyPr>
            <a:lstStyle/>
            <a:p>
              <a:pPr marL="12700">
                <a:lnSpc>
                  <a:spcPct val="100000"/>
                </a:lnSpc>
              </a:pPr>
              <a:r>
                <a:rPr sz="700" dirty="0" err="1">
                  <a:solidFill>
                    <a:srgbClr val="231F20"/>
                  </a:solidFill>
                  <a:latin typeface="ＭＳ ゴシック" panose="020B0609070205080204" pitchFamily="49" charset="-128"/>
                  <a:ea typeface="ＭＳ ゴシック" panose="020B0609070205080204" pitchFamily="49" charset="-128"/>
                  <a:cs typeface="PMingLiU"/>
                </a:rPr>
                <a:t>氏</a:t>
              </a:r>
              <a:r>
                <a:rPr sz="700" spc="-225" dirty="0" err="1">
                  <a:solidFill>
                    <a:srgbClr val="231F20"/>
                  </a:solidFill>
                  <a:latin typeface="ＭＳ ゴシック" panose="020B0609070205080204" pitchFamily="49" charset="-128"/>
                  <a:ea typeface="ＭＳ ゴシック" panose="020B0609070205080204" pitchFamily="49" charset="-128"/>
                  <a:cs typeface="PMingLiU"/>
                </a:rPr>
                <a:t>名</a:t>
              </a:r>
              <a:endParaRPr sz="700" dirty="0">
                <a:latin typeface="ＭＳ ゴシック" panose="020B0609070205080204" pitchFamily="49" charset="-128"/>
                <a:ea typeface="ＭＳ ゴシック" panose="020B0609070205080204" pitchFamily="49" charset="-128"/>
                <a:cs typeface="PMingLiU"/>
              </a:endParaRPr>
            </a:p>
          </p:txBody>
        </p:sp>
        <p:sp>
          <p:nvSpPr>
            <p:cNvPr id="180" name="object 129"/>
            <p:cNvSpPr txBox="1"/>
            <p:nvPr/>
          </p:nvSpPr>
          <p:spPr>
            <a:xfrm>
              <a:off x="2041807" y="7119606"/>
              <a:ext cx="549144" cy="107722"/>
            </a:xfrm>
            <a:prstGeom prst="rect">
              <a:avLst/>
            </a:prstGeom>
          </p:spPr>
          <p:txBody>
            <a:bodyPr vert="horz" wrap="square" lIns="0" tIns="0" rIns="0" bIns="0" rtlCol="0">
              <a:spAutoFit/>
            </a:bodyPr>
            <a:lstStyle/>
            <a:p>
              <a:pPr marL="12700">
                <a:lnSpc>
                  <a:spcPct val="100000"/>
                </a:lnSpc>
              </a:pPr>
              <a:r>
                <a:rPr lang="ja-JP" altLang="en-US" sz="700" dirty="0">
                  <a:solidFill>
                    <a:srgbClr val="231F20"/>
                  </a:solidFill>
                  <a:latin typeface="ＭＳ ゴシック" panose="020B0609070205080204" pitchFamily="49" charset="-128"/>
                  <a:ea typeface="ＭＳ ゴシック" panose="020B0609070205080204" pitchFamily="49" charset="-128"/>
                  <a:cs typeface="PMingLiU"/>
                </a:rPr>
                <a:t>事業所所在地</a:t>
              </a:r>
              <a:endParaRPr sz="700" dirty="0">
                <a:latin typeface="ＭＳ ゴシック" panose="020B0609070205080204" pitchFamily="49" charset="-128"/>
                <a:ea typeface="ＭＳ ゴシック" panose="020B0609070205080204" pitchFamily="49" charset="-128"/>
                <a:cs typeface="PMingLiU"/>
              </a:endParaRPr>
            </a:p>
          </p:txBody>
        </p:sp>
        <p:sp>
          <p:nvSpPr>
            <p:cNvPr id="181" name="object 61"/>
            <p:cNvSpPr txBox="1"/>
            <p:nvPr/>
          </p:nvSpPr>
          <p:spPr>
            <a:xfrm>
              <a:off x="1223516" y="7270720"/>
              <a:ext cx="754533" cy="261610"/>
            </a:xfrm>
            <a:prstGeom prst="rect">
              <a:avLst/>
            </a:prstGeom>
          </p:spPr>
          <p:txBody>
            <a:bodyPr vert="horz" wrap="square" lIns="0" tIns="0" rIns="0" bIns="0" rtlCol="0">
              <a:spAutoFit/>
            </a:bodyPr>
            <a:lstStyle/>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代理人</a:t>
              </a:r>
              <a:endParaRPr lang="en-US" altLang="ja-JP" sz="800" dirty="0">
                <a:latin typeface="ＭＳ ゴシック" panose="020B0609070205080204" pitchFamily="49" charset="-128"/>
                <a:ea typeface="ＭＳ ゴシック" panose="020B0609070205080204" pitchFamily="49" charset="-128"/>
                <a:cs typeface="Meiryo UI"/>
              </a:endParaRPr>
            </a:p>
            <a:p>
              <a:pPr algn="ctr">
                <a:lnSpc>
                  <a:spcPct val="100000"/>
                </a:lnSpc>
              </a:pPr>
              <a:r>
                <a:rPr lang="ja-JP" altLang="en-US" sz="800" dirty="0">
                  <a:latin typeface="ＭＳ ゴシック" panose="020B0609070205080204" pitchFamily="49" charset="-128"/>
                  <a:ea typeface="ＭＳ ゴシック" panose="020B0609070205080204" pitchFamily="49" charset="-128"/>
                  <a:cs typeface="Meiryo UI"/>
                </a:rPr>
                <a:t>（口座名義人）</a:t>
              </a:r>
              <a:endParaRPr sz="800" dirty="0">
                <a:latin typeface="ＭＳ ゴシック" panose="020B0609070205080204" pitchFamily="49" charset="-128"/>
                <a:ea typeface="ＭＳ ゴシック" panose="020B0609070205080204" pitchFamily="49" charset="-128"/>
                <a:cs typeface="Meiryo UI"/>
              </a:endParaRPr>
            </a:p>
          </p:txBody>
        </p:sp>
        <p:sp>
          <p:nvSpPr>
            <p:cNvPr id="182" name="object 7"/>
            <p:cNvSpPr/>
            <p:nvPr/>
          </p:nvSpPr>
          <p:spPr>
            <a:xfrm>
              <a:off x="1211277" y="6840601"/>
              <a:ext cx="766772" cy="1224330"/>
            </a:xfrm>
            <a:custGeom>
              <a:avLst/>
              <a:gdLst/>
              <a:ahLst/>
              <a:cxnLst/>
              <a:rect l="l" t="t" r="r" b="b"/>
              <a:pathLst>
                <a:path w="972185" h="1944370">
                  <a:moveTo>
                    <a:pt x="972007" y="0"/>
                  </a:moveTo>
                  <a:lnTo>
                    <a:pt x="36004" y="0"/>
                  </a:lnTo>
                  <a:lnTo>
                    <a:pt x="22025" y="2839"/>
                  </a:lnTo>
                  <a:lnTo>
                    <a:pt x="10577" y="10572"/>
                  </a:lnTo>
                  <a:lnTo>
                    <a:pt x="2841" y="22020"/>
                  </a:lnTo>
                  <a:lnTo>
                    <a:pt x="0" y="36004"/>
                  </a:lnTo>
                  <a:lnTo>
                    <a:pt x="0" y="1908022"/>
                  </a:lnTo>
                  <a:lnTo>
                    <a:pt x="2841" y="1922006"/>
                  </a:lnTo>
                  <a:lnTo>
                    <a:pt x="10577" y="1933454"/>
                  </a:lnTo>
                  <a:lnTo>
                    <a:pt x="22025" y="1941187"/>
                  </a:lnTo>
                  <a:lnTo>
                    <a:pt x="36004" y="1944027"/>
                  </a:lnTo>
                  <a:lnTo>
                    <a:pt x="972007" y="1944027"/>
                  </a:lnTo>
                  <a:lnTo>
                    <a:pt x="972007" y="0"/>
                  </a:lnTo>
                  <a:close/>
                </a:path>
              </a:pathLst>
            </a:custGeom>
            <a:solidFill>
              <a:schemeClr val="bg1">
                <a:lumMod val="75000"/>
              </a:schemeClr>
            </a:solidFill>
          </p:spPr>
          <p:txBody>
            <a:bodyPr wrap="square" lIns="0" tIns="0" rIns="0" bIns="0" rtlCol="0" anchor="ctr" anchorCtr="0"/>
            <a:lstStyle/>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受取代理人</a:t>
              </a:r>
              <a:endParaRPr lang="en-US" altLang="ja-JP" sz="900" dirty="0">
                <a:latin typeface="ＭＳ ゴシック" panose="020B0609070205080204" pitchFamily="49" charset="-128"/>
                <a:ea typeface="ＭＳ ゴシック" panose="020B0609070205080204" pitchFamily="49" charset="-128"/>
                <a:cs typeface="Meiryo UI"/>
              </a:endParaRPr>
            </a:p>
            <a:p>
              <a:pPr algn="ctr">
                <a:lnSpc>
                  <a:spcPct val="100000"/>
                </a:lnSpc>
              </a:pPr>
              <a:r>
                <a:rPr lang="ja-JP" altLang="en-US" sz="800" dirty="0">
                  <a:latin typeface="ＭＳ ゴシック" panose="020B0609070205080204" pitchFamily="49" charset="-128"/>
                  <a:ea typeface="ＭＳ ゴシック" panose="020B0609070205080204" pitchFamily="49" charset="-128"/>
                  <a:cs typeface="Meiryo UI"/>
                </a:rPr>
                <a:t>（事業所の</a:t>
              </a:r>
              <a:endParaRPr lang="en-US" altLang="ja-JP" sz="800" dirty="0">
                <a:latin typeface="ＭＳ ゴシック" panose="020B0609070205080204" pitchFamily="49" charset="-128"/>
                <a:ea typeface="ＭＳ ゴシック" panose="020B0609070205080204" pitchFamily="49" charset="-128"/>
                <a:cs typeface="Meiryo UI"/>
              </a:endParaRPr>
            </a:p>
            <a:p>
              <a:pPr algn="ctr">
                <a:lnSpc>
                  <a:spcPct val="100000"/>
                </a:lnSpc>
              </a:pPr>
              <a:r>
                <a:rPr lang="ja-JP" altLang="en-US" sz="800" dirty="0">
                  <a:latin typeface="ＭＳ ゴシック" panose="020B0609070205080204" pitchFamily="49" charset="-128"/>
                  <a:ea typeface="ＭＳ ゴシック" panose="020B0609070205080204" pitchFamily="49" charset="-128"/>
                  <a:cs typeface="Meiryo UI"/>
                </a:rPr>
                <a:t>　　事業主様）</a:t>
              </a:r>
              <a:endParaRPr sz="800" dirty="0"/>
            </a:p>
          </p:txBody>
        </p:sp>
        <p:sp>
          <p:nvSpPr>
            <p:cNvPr id="183" name="object 36"/>
            <p:cNvSpPr/>
            <p:nvPr/>
          </p:nvSpPr>
          <p:spPr>
            <a:xfrm>
              <a:off x="1223517" y="6840601"/>
              <a:ext cx="6012180" cy="0"/>
            </a:xfrm>
            <a:custGeom>
              <a:avLst/>
              <a:gdLst/>
              <a:ahLst/>
              <a:cxnLst/>
              <a:rect l="l" t="t" r="r" b="b"/>
              <a:pathLst>
                <a:path w="6012180">
                  <a:moveTo>
                    <a:pt x="0" y="0"/>
                  </a:moveTo>
                  <a:lnTo>
                    <a:pt x="6012002" y="0"/>
                  </a:lnTo>
                </a:path>
              </a:pathLst>
            </a:custGeom>
            <a:ln w="16205">
              <a:solidFill>
                <a:srgbClr val="221915"/>
              </a:solidFill>
            </a:ln>
          </p:spPr>
          <p:txBody>
            <a:bodyPr wrap="square" lIns="0" tIns="0" rIns="0" bIns="0" rtlCol="0"/>
            <a:lstStyle/>
            <a:p>
              <a:endParaRPr/>
            </a:p>
          </p:txBody>
        </p:sp>
        <p:sp>
          <p:nvSpPr>
            <p:cNvPr id="184" name="object 30"/>
            <p:cNvSpPr/>
            <p:nvPr/>
          </p:nvSpPr>
          <p:spPr>
            <a:xfrm>
              <a:off x="1007516" y="6120561"/>
              <a:ext cx="216535" cy="1944370"/>
            </a:xfrm>
            <a:custGeom>
              <a:avLst/>
              <a:gdLst/>
              <a:ahLst/>
              <a:cxnLst/>
              <a:rect l="l" t="t" r="r" b="b"/>
              <a:pathLst>
                <a:path w="216534" h="1944370">
                  <a:moveTo>
                    <a:pt x="216001" y="0"/>
                  </a:moveTo>
                  <a:lnTo>
                    <a:pt x="36004" y="0"/>
                  </a:lnTo>
                  <a:lnTo>
                    <a:pt x="22025" y="2839"/>
                  </a:lnTo>
                  <a:lnTo>
                    <a:pt x="10577" y="10572"/>
                  </a:lnTo>
                  <a:lnTo>
                    <a:pt x="2841" y="22020"/>
                  </a:lnTo>
                  <a:lnTo>
                    <a:pt x="0" y="36004"/>
                  </a:lnTo>
                  <a:lnTo>
                    <a:pt x="0" y="1908035"/>
                  </a:lnTo>
                  <a:lnTo>
                    <a:pt x="2841" y="1922019"/>
                  </a:lnTo>
                  <a:lnTo>
                    <a:pt x="10577" y="1933467"/>
                  </a:lnTo>
                  <a:lnTo>
                    <a:pt x="22025" y="1941200"/>
                  </a:lnTo>
                  <a:lnTo>
                    <a:pt x="36004" y="1944039"/>
                  </a:lnTo>
                  <a:lnTo>
                    <a:pt x="216001" y="1944039"/>
                  </a:lnTo>
                  <a:lnTo>
                    <a:pt x="216001" y="0"/>
                  </a:lnTo>
                  <a:close/>
                </a:path>
              </a:pathLst>
            </a:custGeom>
            <a:solidFill>
              <a:srgbClr val="727275"/>
            </a:solidFill>
          </p:spPr>
          <p:txBody>
            <a:bodyPr vert="eaVert" wrap="square" lIns="0" tIns="72000" rIns="0" bIns="0" rtlCol="0" anchor="ctr" anchorCtr="0"/>
            <a:lstStyle/>
            <a:p>
              <a:r>
                <a:rPr lang="ja-JP" altLang="en-US" sz="900" b="1" dirty="0">
                  <a:solidFill>
                    <a:schemeClr val="bg1"/>
                  </a:solidFill>
                </a:rPr>
                <a:t>受取代理人の欄　（事業主への委任欄）　</a:t>
              </a:r>
            </a:p>
          </p:txBody>
        </p:sp>
        <p:sp>
          <p:nvSpPr>
            <p:cNvPr id="185" name="object 31"/>
            <p:cNvSpPr/>
            <p:nvPr/>
          </p:nvSpPr>
          <p:spPr>
            <a:xfrm>
              <a:off x="1007516" y="6120561"/>
              <a:ext cx="6228080" cy="1944370"/>
            </a:xfrm>
            <a:custGeom>
              <a:avLst/>
              <a:gdLst/>
              <a:ahLst/>
              <a:cxnLst/>
              <a:rect l="l" t="t" r="r" b="b"/>
              <a:pathLst>
                <a:path w="6228080" h="1944370">
                  <a:moveTo>
                    <a:pt x="6228003" y="1908035"/>
                  </a:moveTo>
                  <a:lnTo>
                    <a:pt x="6225166" y="1922019"/>
                  </a:lnTo>
                  <a:lnTo>
                    <a:pt x="6217437" y="1933467"/>
                  </a:lnTo>
                  <a:lnTo>
                    <a:pt x="6205993" y="1941200"/>
                  </a:lnTo>
                  <a:lnTo>
                    <a:pt x="6192012" y="1944039"/>
                  </a:lnTo>
                  <a:lnTo>
                    <a:pt x="35991" y="1944039"/>
                  </a:lnTo>
                  <a:lnTo>
                    <a:pt x="22015" y="1941200"/>
                  </a:lnTo>
                  <a:lnTo>
                    <a:pt x="10571" y="1933467"/>
                  </a:lnTo>
                  <a:lnTo>
                    <a:pt x="2839" y="1922019"/>
                  </a:lnTo>
                  <a:lnTo>
                    <a:pt x="0" y="1908035"/>
                  </a:lnTo>
                  <a:lnTo>
                    <a:pt x="0" y="36004"/>
                  </a:lnTo>
                  <a:lnTo>
                    <a:pt x="2839" y="22020"/>
                  </a:lnTo>
                  <a:lnTo>
                    <a:pt x="10571" y="10572"/>
                  </a:lnTo>
                  <a:lnTo>
                    <a:pt x="22015" y="2839"/>
                  </a:lnTo>
                  <a:lnTo>
                    <a:pt x="35991" y="0"/>
                  </a:lnTo>
                  <a:lnTo>
                    <a:pt x="6192012" y="0"/>
                  </a:lnTo>
                  <a:lnTo>
                    <a:pt x="6205993" y="2839"/>
                  </a:lnTo>
                  <a:lnTo>
                    <a:pt x="6217437" y="10572"/>
                  </a:lnTo>
                  <a:lnTo>
                    <a:pt x="6225166" y="22020"/>
                  </a:lnTo>
                  <a:lnTo>
                    <a:pt x="6228003" y="36004"/>
                  </a:lnTo>
                  <a:lnTo>
                    <a:pt x="6228003" y="1908035"/>
                  </a:lnTo>
                  <a:close/>
                </a:path>
              </a:pathLst>
            </a:custGeom>
            <a:ln w="28803">
              <a:solidFill>
                <a:srgbClr val="221915"/>
              </a:solidFill>
            </a:ln>
          </p:spPr>
          <p:txBody>
            <a:bodyPr wrap="square" lIns="0" tIns="0" rIns="0" bIns="0" rtlCol="0"/>
            <a:lstStyle/>
            <a:p>
              <a:endParaRPr/>
            </a:p>
          </p:txBody>
        </p:sp>
      </p:grpSp>
      <p:grpSp>
        <p:nvGrpSpPr>
          <p:cNvPr id="187" name="グループ化 186"/>
          <p:cNvGrpSpPr/>
          <p:nvPr/>
        </p:nvGrpSpPr>
        <p:grpSpPr>
          <a:xfrm>
            <a:off x="313517" y="6077666"/>
            <a:ext cx="6971058" cy="1836509"/>
            <a:chOff x="323507" y="3924528"/>
            <a:chExt cx="6912599" cy="1836509"/>
          </a:xfrm>
        </p:grpSpPr>
        <p:sp>
          <p:nvSpPr>
            <p:cNvPr id="188" name="object 2"/>
            <p:cNvSpPr/>
            <p:nvPr/>
          </p:nvSpPr>
          <p:spPr>
            <a:xfrm>
              <a:off x="539507" y="4979833"/>
              <a:ext cx="792365" cy="781115"/>
            </a:xfrm>
            <a:custGeom>
              <a:avLst/>
              <a:gdLst/>
              <a:ahLst/>
              <a:cxnLst/>
              <a:rect l="l" t="t" r="r" b="b"/>
              <a:pathLst>
                <a:path w="1008380" h="1224279">
                  <a:moveTo>
                    <a:pt x="1007999" y="0"/>
                  </a:moveTo>
                  <a:lnTo>
                    <a:pt x="35991" y="0"/>
                  </a:lnTo>
                  <a:lnTo>
                    <a:pt x="22015" y="2841"/>
                  </a:lnTo>
                  <a:lnTo>
                    <a:pt x="10571" y="10577"/>
                  </a:lnTo>
                  <a:lnTo>
                    <a:pt x="2839" y="22025"/>
                  </a:lnTo>
                  <a:lnTo>
                    <a:pt x="0" y="36004"/>
                  </a:lnTo>
                  <a:lnTo>
                    <a:pt x="0" y="1188021"/>
                  </a:lnTo>
                  <a:lnTo>
                    <a:pt x="2839" y="1202005"/>
                  </a:lnTo>
                  <a:lnTo>
                    <a:pt x="10571" y="1213453"/>
                  </a:lnTo>
                  <a:lnTo>
                    <a:pt x="22015" y="1221186"/>
                  </a:lnTo>
                  <a:lnTo>
                    <a:pt x="35991" y="1224026"/>
                  </a:lnTo>
                  <a:lnTo>
                    <a:pt x="1007999" y="1224026"/>
                  </a:lnTo>
                  <a:lnTo>
                    <a:pt x="1007999" y="0"/>
                  </a:lnTo>
                  <a:close/>
                </a:path>
              </a:pathLst>
            </a:custGeom>
            <a:solidFill>
              <a:schemeClr val="bg1">
                <a:lumMod val="75000"/>
              </a:schemeClr>
            </a:solidFill>
          </p:spPr>
          <p:txBody>
            <a:bodyPr wrap="square" lIns="0" tIns="0" rIns="0" bIns="0" rtlCol="0" anchor="ctr" anchorCtr="0"/>
            <a:lstStyle/>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口座名義</a:t>
              </a:r>
            </a:p>
          </p:txBody>
        </p:sp>
        <p:sp>
          <p:nvSpPr>
            <p:cNvPr id="189" name="object 2"/>
            <p:cNvSpPr/>
            <p:nvPr/>
          </p:nvSpPr>
          <p:spPr>
            <a:xfrm>
              <a:off x="528755" y="3934930"/>
              <a:ext cx="792365" cy="611975"/>
            </a:xfrm>
            <a:custGeom>
              <a:avLst/>
              <a:gdLst/>
              <a:ahLst/>
              <a:cxnLst/>
              <a:rect l="l" t="t" r="r" b="b"/>
              <a:pathLst>
                <a:path w="1008380" h="1224279">
                  <a:moveTo>
                    <a:pt x="1007999" y="0"/>
                  </a:moveTo>
                  <a:lnTo>
                    <a:pt x="35991" y="0"/>
                  </a:lnTo>
                  <a:lnTo>
                    <a:pt x="22015" y="2841"/>
                  </a:lnTo>
                  <a:lnTo>
                    <a:pt x="10571" y="10577"/>
                  </a:lnTo>
                  <a:lnTo>
                    <a:pt x="2839" y="22025"/>
                  </a:lnTo>
                  <a:lnTo>
                    <a:pt x="0" y="36004"/>
                  </a:lnTo>
                  <a:lnTo>
                    <a:pt x="0" y="1188021"/>
                  </a:lnTo>
                  <a:lnTo>
                    <a:pt x="2839" y="1202005"/>
                  </a:lnTo>
                  <a:lnTo>
                    <a:pt x="10571" y="1213453"/>
                  </a:lnTo>
                  <a:lnTo>
                    <a:pt x="22015" y="1221186"/>
                  </a:lnTo>
                  <a:lnTo>
                    <a:pt x="35991" y="1224026"/>
                  </a:lnTo>
                  <a:lnTo>
                    <a:pt x="1007999" y="1224026"/>
                  </a:lnTo>
                  <a:lnTo>
                    <a:pt x="1007999" y="0"/>
                  </a:lnTo>
                  <a:close/>
                </a:path>
              </a:pathLst>
            </a:custGeom>
            <a:solidFill>
              <a:schemeClr val="bg1">
                <a:lumMod val="75000"/>
              </a:schemeClr>
            </a:solidFill>
          </p:spPr>
          <p:txBody>
            <a:bodyPr wrap="square" lIns="0" tIns="0" rIns="0" bIns="0" rtlCol="0" anchor="ctr" anchorCtr="0"/>
            <a:lstStyle/>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金融機関</a:t>
              </a:r>
            </a:p>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名称</a:t>
              </a:r>
              <a:endParaRPr sz="900" dirty="0"/>
            </a:p>
          </p:txBody>
        </p:sp>
        <p:sp>
          <p:nvSpPr>
            <p:cNvPr id="190" name="object 3"/>
            <p:cNvSpPr/>
            <p:nvPr/>
          </p:nvSpPr>
          <p:spPr>
            <a:xfrm>
              <a:off x="5507524" y="4968557"/>
              <a:ext cx="648334" cy="792480"/>
            </a:xfrm>
            <a:custGeom>
              <a:avLst/>
              <a:gdLst/>
              <a:ahLst/>
              <a:cxnLst/>
              <a:rect l="l" t="t" r="r" b="b"/>
              <a:pathLst>
                <a:path w="648335" h="792479">
                  <a:moveTo>
                    <a:pt x="0" y="792010"/>
                  </a:moveTo>
                  <a:lnTo>
                    <a:pt x="647992" y="792010"/>
                  </a:lnTo>
                  <a:lnTo>
                    <a:pt x="647992" y="0"/>
                  </a:lnTo>
                  <a:lnTo>
                    <a:pt x="0" y="0"/>
                  </a:lnTo>
                  <a:lnTo>
                    <a:pt x="0" y="792010"/>
                  </a:lnTo>
                  <a:close/>
                </a:path>
              </a:pathLst>
            </a:custGeom>
            <a:solidFill>
              <a:schemeClr val="bg1">
                <a:lumMod val="75000"/>
              </a:schemeClr>
            </a:solidFill>
          </p:spPr>
          <p:txBody>
            <a:bodyPr wrap="square" lIns="0" tIns="0" rIns="0" bIns="0" rtlCol="0" anchor="ctr" anchorCtr="0"/>
            <a:lstStyle/>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口座名義</a:t>
              </a:r>
            </a:p>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の区分</a:t>
              </a:r>
            </a:p>
          </p:txBody>
        </p:sp>
        <p:sp>
          <p:nvSpPr>
            <p:cNvPr id="191" name="object 9"/>
            <p:cNvSpPr/>
            <p:nvPr/>
          </p:nvSpPr>
          <p:spPr>
            <a:xfrm>
              <a:off x="2915509" y="4536528"/>
              <a:ext cx="792479" cy="432434"/>
            </a:xfrm>
            <a:custGeom>
              <a:avLst/>
              <a:gdLst/>
              <a:ahLst/>
              <a:cxnLst/>
              <a:rect l="l" t="t" r="r" b="b"/>
              <a:pathLst>
                <a:path w="792479" h="432435">
                  <a:moveTo>
                    <a:pt x="0" y="432003"/>
                  </a:moveTo>
                  <a:lnTo>
                    <a:pt x="791997" y="432003"/>
                  </a:lnTo>
                  <a:lnTo>
                    <a:pt x="791997" y="0"/>
                  </a:lnTo>
                  <a:lnTo>
                    <a:pt x="0" y="0"/>
                  </a:lnTo>
                  <a:lnTo>
                    <a:pt x="0" y="432003"/>
                  </a:lnTo>
                  <a:close/>
                </a:path>
              </a:pathLst>
            </a:custGeom>
            <a:solidFill>
              <a:schemeClr val="bg1">
                <a:lumMod val="75000"/>
              </a:schemeClr>
            </a:solidFill>
          </p:spPr>
          <p:txBody>
            <a:bodyPr wrap="square" lIns="0" tIns="0" rIns="0" bIns="0" rtlCol="0" anchor="ctr" anchorCtr="0"/>
            <a:lstStyle/>
            <a:p>
              <a:pPr algn="ctr"/>
              <a:r>
                <a:rPr lang="ja-JP" altLang="en-US" sz="900" dirty="0">
                  <a:latin typeface="ＭＳ ゴシック" panose="020B0609070205080204" pitchFamily="49" charset="-128"/>
                  <a:ea typeface="ＭＳ ゴシック" panose="020B0609070205080204" pitchFamily="49" charset="-128"/>
                  <a:cs typeface="Meiryo UI"/>
                </a:rPr>
                <a:t>口座番号</a:t>
              </a:r>
            </a:p>
          </p:txBody>
        </p:sp>
        <p:sp>
          <p:nvSpPr>
            <p:cNvPr id="192" name="object 28"/>
            <p:cNvSpPr/>
            <p:nvPr/>
          </p:nvSpPr>
          <p:spPr>
            <a:xfrm>
              <a:off x="343026" y="3924541"/>
              <a:ext cx="196481" cy="1836420"/>
            </a:xfrm>
            <a:custGeom>
              <a:avLst/>
              <a:gdLst/>
              <a:ahLst/>
              <a:cxnLst/>
              <a:rect l="l" t="t" r="r" b="b"/>
              <a:pathLst>
                <a:path w="216534" h="1836420">
                  <a:moveTo>
                    <a:pt x="216001" y="0"/>
                  </a:moveTo>
                  <a:lnTo>
                    <a:pt x="36004" y="0"/>
                  </a:lnTo>
                  <a:lnTo>
                    <a:pt x="22025" y="2839"/>
                  </a:lnTo>
                  <a:lnTo>
                    <a:pt x="10577" y="10571"/>
                  </a:lnTo>
                  <a:lnTo>
                    <a:pt x="2841" y="22015"/>
                  </a:lnTo>
                  <a:lnTo>
                    <a:pt x="0" y="35991"/>
                  </a:lnTo>
                  <a:lnTo>
                    <a:pt x="0" y="1800021"/>
                  </a:lnTo>
                  <a:lnTo>
                    <a:pt x="2841" y="1814005"/>
                  </a:lnTo>
                  <a:lnTo>
                    <a:pt x="10577" y="1825453"/>
                  </a:lnTo>
                  <a:lnTo>
                    <a:pt x="22025" y="1833186"/>
                  </a:lnTo>
                  <a:lnTo>
                    <a:pt x="36004" y="1836026"/>
                  </a:lnTo>
                  <a:lnTo>
                    <a:pt x="216001" y="1836026"/>
                  </a:lnTo>
                  <a:lnTo>
                    <a:pt x="216001" y="0"/>
                  </a:lnTo>
                  <a:close/>
                </a:path>
              </a:pathLst>
            </a:custGeom>
            <a:solidFill>
              <a:srgbClr val="727275"/>
            </a:solidFill>
          </p:spPr>
          <p:txBody>
            <a:bodyPr vert="eaVert" wrap="square" lIns="0" tIns="72000" rIns="0" bIns="0" rtlCol="0" anchor="ctr" anchorCtr="0"/>
            <a:lstStyle/>
            <a:p>
              <a:r>
                <a:rPr lang="ja-JP" altLang="en-US" sz="900" b="1" dirty="0">
                  <a:solidFill>
                    <a:schemeClr val="bg1"/>
                  </a:solidFill>
                </a:rPr>
                <a:t>振込指定口座</a:t>
              </a:r>
              <a:r>
                <a:rPr lang="ja-JP" altLang="en-US" sz="700" b="1" dirty="0">
                  <a:solidFill>
                    <a:schemeClr val="bg1"/>
                  </a:solidFill>
                </a:rPr>
                <a:t>（委任の場合は事業主口座</a:t>
              </a:r>
              <a:r>
                <a:rPr lang="ja-JP" altLang="en-US" sz="1000" b="1" dirty="0">
                  <a:solidFill>
                    <a:schemeClr val="bg1"/>
                  </a:solidFill>
                </a:rPr>
                <a:t>）</a:t>
              </a:r>
            </a:p>
          </p:txBody>
        </p:sp>
        <p:sp>
          <p:nvSpPr>
            <p:cNvPr id="193" name="object 29"/>
            <p:cNvSpPr/>
            <p:nvPr/>
          </p:nvSpPr>
          <p:spPr>
            <a:xfrm>
              <a:off x="323507" y="3924528"/>
              <a:ext cx="6912599" cy="1836420"/>
            </a:xfrm>
            <a:custGeom>
              <a:avLst/>
              <a:gdLst/>
              <a:ahLst/>
              <a:cxnLst/>
              <a:rect l="l" t="t" r="r" b="b"/>
              <a:pathLst>
                <a:path w="6912609" h="1836420">
                  <a:moveTo>
                    <a:pt x="6912013" y="1800034"/>
                  </a:moveTo>
                  <a:lnTo>
                    <a:pt x="6909173" y="1814018"/>
                  </a:lnTo>
                  <a:lnTo>
                    <a:pt x="6901438" y="1825466"/>
                  </a:lnTo>
                  <a:lnTo>
                    <a:pt x="6889987" y="1833199"/>
                  </a:lnTo>
                  <a:lnTo>
                    <a:pt x="6875995" y="1836038"/>
                  </a:lnTo>
                  <a:lnTo>
                    <a:pt x="35991" y="1836038"/>
                  </a:lnTo>
                  <a:lnTo>
                    <a:pt x="22015" y="1833199"/>
                  </a:lnTo>
                  <a:lnTo>
                    <a:pt x="10571" y="1825466"/>
                  </a:lnTo>
                  <a:lnTo>
                    <a:pt x="2839" y="1814018"/>
                  </a:lnTo>
                  <a:lnTo>
                    <a:pt x="0" y="1800034"/>
                  </a:lnTo>
                  <a:lnTo>
                    <a:pt x="0" y="36004"/>
                  </a:lnTo>
                  <a:lnTo>
                    <a:pt x="2839" y="22025"/>
                  </a:lnTo>
                  <a:lnTo>
                    <a:pt x="10571" y="10577"/>
                  </a:lnTo>
                  <a:lnTo>
                    <a:pt x="22015" y="2841"/>
                  </a:lnTo>
                  <a:lnTo>
                    <a:pt x="35991" y="0"/>
                  </a:lnTo>
                  <a:lnTo>
                    <a:pt x="6875995" y="0"/>
                  </a:lnTo>
                  <a:lnTo>
                    <a:pt x="6889987" y="2841"/>
                  </a:lnTo>
                  <a:lnTo>
                    <a:pt x="6901438" y="10577"/>
                  </a:lnTo>
                  <a:lnTo>
                    <a:pt x="6909173" y="22025"/>
                  </a:lnTo>
                  <a:lnTo>
                    <a:pt x="6912013" y="36004"/>
                  </a:lnTo>
                  <a:lnTo>
                    <a:pt x="6912013" y="1800034"/>
                  </a:lnTo>
                  <a:close/>
                </a:path>
              </a:pathLst>
            </a:custGeom>
            <a:ln w="28803">
              <a:solidFill>
                <a:srgbClr val="221915"/>
              </a:solidFill>
            </a:ln>
          </p:spPr>
          <p:txBody>
            <a:bodyPr wrap="square" lIns="0" tIns="0" rIns="0" bIns="0" rtlCol="0"/>
            <a:lstStyle/>
            <a:p>
              <a:endParaRPr/>
            </a:p>
          </p:txBody>
        </p:sp>
        <p:sp>
          <p:nvSpPr>
            <p:cNvPr id="194" name="object 41"/>
            <p:cNvSpPr/>
            <p:nvPr/>
          </p:nvSpPr>
          <p:spPr>
            <a:xfrm>
              <a:off x="1475509" y="4626533"/>
              <a:ext cx="216535" cy="252095"/>
            </a:xfrm>
            <a:custGeom>
              <a:avLst/>
              <a:gdLst/>
              <a:ahLst/>
              <a:cxnLst/>
              <a:rect l="l" t="t" r="r" b="b"/>
              <a:pathLst>
                <a:path w="216535" h="252095">
                  <a:moveTo>
                    <a:pt x="216001" y="252018"/>
                  </a:moveTo>
                  <a:lnTo>
                    <a:pt x="0" y="252018"/>
                  </a:lnTo>
                  <a:lnTo>
                    <a:pt x="0" y="0"/>
                  </a:lnTo>
                  <a:lnTo>
                    <a:pt x="216001" y="0"/>
                  </a:lnTo>
                  <a:lnTo>
                    <a:pt x="216001" y="252018"/>
                  </a:lnTo>
                  <a:close/>
                </a:path>
              </a:pathLst>
            </a:custGeom>
            <a:ln w="5397">
              <a:solidFill>
                <a:srgbClr val="221915"/>
              </a:solidFill>
            </a:ln>
          </p:spPr>
          <p:txBody>
            <a:bodyPr wrap="square" lIns="0" tIns="0" rIns="0" bIns="0" rtlCol="0"/>
            <a:lstStyle/>
            <a:p>
              <a:endParaRPr/>
            </a:p>
          </p:txBody>
        </p:sp>
        <p:sp>
          <p:nvSpPr>
            <p:cNvPr id="195" name="object 51"/>
            <p:cNvSpPr/>
            <p:nvPr/>
          </p:nvSpPr>
          <p:spPr>
            <a:xfrm>
              <a:off x="6299508" y="5238546"/>
              <a:ext cx="216535" cy="252095"/>
            </a:xfrm>
            <a:custGeom>
              <a:avLst/>
              <a:gdLst/>
              <a:ahLst/>
              <a:cxnLst/>
              <a:rect l="l" t="t" r="r" b="b"/>
              <a:pathLst>
                <a:path w="216534" h="252095">
                  <a:moveTo>
                    <a:pt x="216001" y="252031"/>
                  </a:moveTo>
                  <a:lnTo>
                    <a:pt x="0" y="252031"/>
                  </a:lnTo>
                  <a:lnTo>
                    <a:pt x="0" y="0"/>
                  </a:lnTo>
                  <a:lnTo>
                    <a:pt x="216001" y="0"/>
                  </a:lnTo>
                  <a:lnTo>
                    <a:pt x="216001" y="252031"/>
                  </a:lnTo>
                  <a:close/>
                </a:path>
              </a:pathLst>
            </a:custGeom>
            <a:ln w="5397">
              <a:solidFill>
                <a:srgbClr val="221915"/>
              </a:solidFill>
            </a:ln>
          </p:spPr>
          <p:txBody>
            <a:bodyPr wrap="square" lIns="0" tIns="0" rIns="0" bIns="0" rtlCol="0"/>
            <a:lstStyle/>
            <a:p>
              <a:endParaRPr/>
            </a:p>
          </p:txBody>
        </p:sp>
        <p:sp>
          <p:nvSpPr>
            <p:cNvPr id="196" name="object 54"/>
            <p:cNvSpPr/>
            <p:nvPr/>
          </p:nvSpPr>
          <p:spPr>
            <a:xfrm>
              <a:off x="2915508" y="4536516"/>
              <a:ext cx="0" cy="432434"/>
            </a:xfrm>
            <a:custGeom>
              <a:avLst/>
              <a:gdLst/>
              <a:ahLst/>
              <a:cxnLst/>
              <a:rect l="l" t="t" r="r" b="b"/>
              <a:pathLst>
                <a:path h="432435">
                  <a:moveTo>
                    <a:pt x="0" y="432003"/>
                  </a:moveTo>
                  <a:lnTo>
                    <a:pt x="0" y="0"/>
                  </a:lnTo>
                </a:path>
              </a:pathLst>
            </a:custGeom>
            <a:ln w="16205">
              <a:solidFill>
                <a:srgbClr val="221915"/>
              </a:solidFill>
            </a:ln>
          </p:spPr>
          <p:txBody>
            <a:bodyPr wrap="square" lIns="0" tIns="0" rIns="0" bIns="0" rtlCol="0"/>
            <a:lstStyle/>
            <a:p>
              <a:endParaRPr/>
            </a:p>
          </p:txBody>
        </p:sp>
        <p:sp>
          <p:nvSpPr>
            <p:cNvPr id="197" name="object 55"/>
            <p:cNvSpPr/>
            <p:nvPr/>
          </p:nvSpPr>
          <p:spPr>
            <a:xfrm>
              <a:off x="5507499" y="4968544"/>
              <a:ext cx="0" cy="792480"/>
            </a:xfrm>
            <a:custGeom>
              <a:avLst/>
              <a:gdLst/>
              <a:ahLst/>
              <a:cxnLst/>
              <a:rect l="l" t="t" r="r" b="b"/>
              <a:pathLst>
                <a:path h="792479">
                  <a:moveTo>
                    <a:pt x="0" y="792010"/>
                  </a:moveTo>
                  <a:lnTo>
                    <a:pt x="0" y="0"/>
                  </a:lnTo>
                </a:path>
              </a:pathLst>
            </a:custGeom>
            <a:ln w="16205">
              <a:solidFill>
                <a:srgbClr val="221915"/>
              </a:solidFill>
            </a:ln>
          </p:spPr>
          <p:txBody>
            <a:bodyPr wrap="square" lIns="0" tIns="0" rIns="0" bIns="0" rtlCol="0"/>
            <a:lstStyle/>
            <a:p>
              <a:endParaRPr/>
            </a:p>
          </p:txBody>
        </p:sp>
        <p:sp>
          <p:nvSpPr>
            <p:cNvPr id="198" name="object 56"/>
            <p:cNvSpPr/>
            <p:nvPr/>
          </p:nvSpPr>
          <p:spPr>
            <a:xfrm>
              <a:off x="5507537" y="4536528"/>
              <a:ext cx="0" cy="432434"/>
            </a:xfrm>
            <a:custGeom>
              <a:avLst/>
              <a:gdLst/>
              <a:ahLst/>
              <a:cxnLst/>
              <a:rect l="l" t="t" r="r" b="b"/>
              <a:pathLst>
                <a:path h="432435">
                  <a:moveTo>
                    <a:pt x="0" y="0"/>
                  </a:moveTo>
                  <a:lnTo>
                    <a:pt x="0" y="432003"/>
                  </a:lnTo>
                </a:path>
              </a:pathLst>
            </a:custGeom>
            <a:ln w="5397">
              <a:solidFill>
                <a:srgbClr val="221915"/>
              </a:solidFill>
              <a:prstDash val="dash"/>
            </a:ln>
          </p:spPr>
          <p:txBody>
            <a:bodyPr wrap="square" lIns="0" tIns="0" rIns="0" bIns="0" rtlCol="0"/>
            <a:lstStyle/>
            <a:p>
              <a:endParaRPr/>
            </a:p>
          </p:txBody>
        </p:sp>
        <p:sp>
          <p:nvSpPr>
            <p:cNvPr id="199" name="object 119"/>
            <p:cNvSpPr/>
            <p:nvPr/>
          </p:nvSpPr>
          <p:spPr>
            <a:xfrm>
              <a:off x="3409589" y="4347408"/>
              <a:ext cx="453406" cy="118248"/>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700" dirty="0">
                  <a:latin typeface="ＭＳ ゴシック" panose="020B0609070205080204" pitchFamily="49" charset="-128"/>
                  <a:ea typeface="ＭＳ ゴシック" panose="020B0609070205080204" pitchFamily="49" charset="-128"/>
                </a:rPr>
                <a:t>その他</a:t>
              </a:r>
              <a:endParaRPr sz="700" dirty="0">
                <a:latin typeface="ＭＳ ゴシック" panose="020B0609070205080204" pitchFamily="49" charset="-128"/>
                <a:ea typeface="ＭＳ ゴシック" panose="020B0609070205080204" pitchFamily="49" charset="-128"/>
              </a:endParaRPr>
            </a:p>
          </p:txBody>
        </p:sp>
        <p:sp>
          <p:nvSpPr>
            <p:cNvPr id="200" name="object 119"/>
            <p:cNvSpPr/>
            <p:nvPr/>
          </p:nvSpPr>
          <p:spPr>
            <a:xfrm>
              <a:off x="6615382" y="4043149"/>
              <a:ext cx="324485" cy="108585"/>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700" dirty="0">
                  <a:latin typeface="ＭＳ ゴシック" panose="020B0609070205080204" pitchFamily="49" charset="-128"/>
                  <a:ea typeface="ＭＳ ゴシック" panose="020B0609070205080204" pitchFamily="49" charset="-128"/>
                </a:rPr>
                <a:t>本店</a:t>
              </a:r>
              <a:endParaRPr sz="700" dirty="0">
                <a:latin typeface="ＭＳ ゴシック" panose="020B0609070205080204" pitchFamily="49" charset="-128"/>
                <a:ea typeface="ＭＳ ゴシック" panose="020B0609070205080204" pitchFamily="49" charset="-128"/>
              </a:endParaRPr>
            </a:p>
          </p:txBody>
        </p:sp>
        <p:sp>
          <p:nvSpPr>
            <p:cNvPr id="201" name="object 119"/>
            <p:cNvSpPr/>
            <p:nvPr/>
          </p:nvSpPr>
          <p:spPr>
            <a:xfrm>
              <a:off x="6615383" y="4188577"/>
              <a:ext cx="324485" cy="113075"/>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700" dirty="0">
                  <a:latin typeface="ＭＳ ゴシック" panose="020B0609070205080204" pitchFamily="49" charset="-128"/>
                  <a:ea typeface="ＭＳ ゴシック" panose="020B0609070205080204" pitchFamily="49" charset="-128"/>
                </a:rPr>
                <a:t>支店</a:t>
              </a:r>
              <a:endParaRPr sz="700" dirty="0">
                <a:latin typeface="ＭＳ ゴシック" panose="020B0609070205080204" pitchFamily="49" charset="-128"/>
                <a:ea typeface="ＭＳ ゴシック" panose="020B0609070205080204" pitchFamily="49" charset="-128"/>
              </a:endParaRPr>
            </a:p>
          </p:txBody>
        </p:sp>
        <p:sp>
          <p:nvSpPr>
            <p:cNvPr id="202" name="object 119"/>
            <p:cNvSpPr/>
            <p:nvPr/>
          </p:nvSpPr>
          <p:spPr>
            <a:xfrm>
              <a:off x="6615383" y="4338126"/>
              <a:ext cx="324485" cy="129259"/>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700" dirty="0">
                  <a:latin typeface="ＭＳ ゴシック" panose="020B0609070205080204" pitchFamily="49" charset="-128"/>
                  <a:ea typeface="ＭＳ ゴシック" panose="020B0609070205080204" pitchFamily="49" charset="-128"/>
                </a:rPr>
                <a:t>その他</a:t>
              </a:r>
              <a:endParaRPr sz="700" dirty="0">
                <a:latin typeface="ＭＳ ゴシック" panose="020B0609070205080204" pitchFamily="49" charset="-128"/>
                <a:ea typeface="ＭＳ ゴシック" panose="020B0609070205080204" pitchFamily="49" charset="-128"/>
              </a:endParaRPr>
            </a:p>
          </p:txBody>
        </p:sp>
        <p:sp>
          <p:nvSpPr>
            <p:cNvPr id="203" name="object 78"/>
            <p:cNvSpPr txBox="1"/>
            <p:nvPr/>
          </p:nvSpPr>
          <p:spPr>
            <a:xfrm>
              <a:off x="5582848" y="4702262"/>
              <a:ext cx="1182034" cy="123111"/>
            </a:xfrm>
            <a:prstGeom prst="rect">
              <a:avLst/>
            </a:prstGeom>
          </p:spPr>
          <p:txBody>
            <a:bodyPr vert="horz" wrap="square" lIns="0" tIns="0" rIns="0" bIns="0" rtlCol="0">
              <a:spAutoFit/>
            </a:bodyPr>
            <a:lstStyle/>
            <a:p>
              <a:pPr marL="12700"/>
              <a:r>
                <a:rPr lang="ja-JP" altLang="en-US" sz="800" dirty="0">
                  <a:latin typeface="ＭＳ ゴシック" panose="020B0609070205080204" pitchFamily="49" charset="-128"/>
                  <a:ea typeface="ＭＳ ゴシック" panose="020B0609070205080204" pitchFamily="49" charset="-128"/>
                  <a:cs typeface="Meiryo UI"/>
                </a:rPr>
                <a:t>左</a:t>
              </a:r>
              <a:r>
                <a:rPr lang="ja-JP" altLang="en-US" sz="800" dirty="0" err="1">
                  <a:latin typeface="ＭＳ ゴシック" panose="020B0609070205080204" pitchFamily="49" charset="-128"/>
                  <a:ea typeface="ＭＳ ゴシック" panose="020B0609070205080204" pitchFamily="49" charset="-128"/>
                  <a:cs typeface="Meiryo UI"/>
                </a:rPr>
                <a:t>づ</a:t>
              </a:r>
              <a:r>
                <a:rPr lang="ja-JP" altLang="en-US" sz="800" dirty="0">
                  <a:latin typeface="ＭＳ ゴシック" panose="020B0609070205080204" pitchFamily="49" charset="-128"/>
                  <a:ea typeface="ＭＳ ゴシック" panose="020B0609070205080204" pitchFamily="49" charset="-128"/>
                  <a:cs typeface="Meiryo UI"/>
                </a:rPr>
                <a:t>めでご記入ください。</a:t>
              </a:r>
              <a:endParaRPr sz="800" dirty="0">
                <a:latin typeface="ＭＳ ゴシック" panose="020B0609070205080204" pitchFamily="49" charset="-128"/>
                <a:ea typeface="ＭＳ ゴシック" panose="020B0609070205080204" pitchFamily="49" charset="-128"/>
                <a:cs typeface="Meiryo UI"/>
              </a:endParaRPr>
            </a:p>
          </p:txBody>
        </p:sp>
        <p:sp>
          <p:nvSpPr>
            <p:cNvPr id="204" name="object 65"/>
            <p:cNvSpPr txBox="1"/>
            <p:nvPr/>
          </p:nvSpPr>
          <p:spPr>
            <a:xfrm>
              <a:off x="1783787" y="4609547"/>
              <a:ext cx="433743" cy="123111"/>
            </a:xfrm>
            <a:prstGeom prst="rect">
              <a:avLst/>
            </a:prstGeom>
          </p:spPr>
          <p:txBody>
            <a:bodyPr vert="horz" wrap="square" lIns="0" tIns="0" rIns="0" bIns="0" rtlCol="0" anchor="ctr" anchorCtr="0">
              <a:spAutoFit/>
            </a:bodyPr>
            <a:lstStyle/>
            <a:p>
              <a:pPr marL="12700">
                <a:lnSpc>
                  <a:spcPct val="10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PMingLiU"/>
                </a:rPr>
                <a:t>１</a:t>
              </a:r>
              <a:r>
                <a:rPr lang="en-US" altLang="ja-JP" sz="800" dirty="0">
                  <a:solidFill>
                    <a:srgbClr val="231F20"/>
                  </a:solidFill>
                  <a:latin typeface="ＭＳ ゴシック" panose="020B0609070205080204" pitchFamily="49" charset="-128"/>
                  <a:ea typeface="ＭＳ ゴシック" panose="020B0609070205080204" pitchFamily="49" charset="-128"/>
                  <a:cs typeface="PMingLiU"/>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PMingLiU"/>
                </a:rPr>
                <a:t>普通</a:t>
              </a:r>
              <a:endParaRPr sz="800" dirty="0">
                <a:latin typeface="ＭＳ ゴシック" panose="020B0609070205080204" pitchFamily="49" charset="-128"/>
                <a:ea typeface="ＭＳ ゴシック" panose="020B0609070205080204" pitchFamily="49" charset="-128"/>
                <a:cs typeface="PMingLiU"/>
              </a:endParaRPr>
            </a:p>
          </p:txBody>
        </p:sp>
        <p:sp>
          <p:nvSpPr>
            <p:cNvPr id="205" name="object 65"/>
            <p:cNvSpPr txBox="1"/>
            <p:nvPr/>
          </p:nvSpPr>
          <p:spPr>
            <a:xfrm>
              <a:off x="1794236" y="4761947"/>
              <a:ext cx="433743" cy="123111"/>
            </a:xfrm>
            <a:prstGeom prst="rect">
              <a:avLst/>
            </a:prstGeom>
          </p:spPr>
          <p:txBody>
            <a:bodyPr vert="horz" wrap="square" lIns="0" tIns="0" rIns="0" bIns="0" rtlCol="0" anchor="ctr" anchorCtr="0">
              <a:spAutoFit/>
            </a:bodyPr>
            <a:lstStyle/>
            <a:p>
              <a:pPr marL="12700">
                <a:lnSpc>
                  <a:spcPct val="10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PMingLiU"/>
                </a:rPr>
                <a:t>２</a:t>
              </a:r>
              <a:r>
                <a:rPr lang="en-US" altLang="ja-JP" sz="800" dirty="0">
                  <a:solidFill>
                    <a:srgbClr val="231F20"/>
                  </a:solidFill>
                  <a:latin typeface="ＭＳ ゴシック" panose="020B0609070205080204" pitchFamily="49" charset="-128"/>
                  <a:ea typeface="ＭＳ ゴシック" panose="020B0609070205080204" pitchFamily="49" charset="-128"/>
                  <a:cs typeface="PMingLiU"/>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PMingLiU"/>
                </a:rPr>
                <a:t>当座</a:t>
              </a:r>
              <a:endParaRPr sz="800" dirty="0">
                <a:latin typeface="ＭＳ ゴシック" panose="020B0609070205080204" pitchFamily="49" charset="-128"/>
                <a:ea typeface="ＭＳ ゴシック" panose="020B0609070205080204" pitchFamily="49" charset="-128"/>
                <a:cs typeface="PMingLiU"/>
              </a:endParaRPr>
            </a:p>
          </p:txBody>
        </p:sp>
        <p:sp>
          <p:nvSpPr>
            <p:cNvPr id="206" name="object 65"/>
            <p:cNvSpPr txBox="1"/>
            <p:nvPr/>
          </p:nvSpPr>
          <p:spPr>
            <a:xfrm>
              <a:off x="6598476" y="5193158"/>
              <a:ext cx="572351" cy="369332"/>
            </a:xfrm>
            <a:prstGeom prst="rect">
              <a:avLst/>
            </a:prstGeom>
          </p:spPr>
          <p:txBody>
            <a:bodyPr vert="horz" wrap="square" lIns="0" tIns="0" rIns="0" bIns="0" rtlCol="0" anchor="ctr" anchorCtr="0">
              <a:sp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PMingLiU"/>
                </a:rPr>
                <a:t>１</a:t>
              </a:r>
              <a:r>
                <a:rPr lang="en-US" altLang="ja-JP" sz="800" dirty="0">
                  <a:solidFill>
                    <a:srgbClr val="231F20"/>
                  </a:solidFill>
                  <a:latin typeface="ＭＳ ゴシック" panose="020B0609070205080204" pitchFamily="49" charset="-128"/>
                  <a:ea typeface="ＭＳ ゴシック" panose="020B0609070205080204" pitchFamily="49" charset="-128"/>
                  <a:cs typeface="PMingLiU"/>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PMingLiU"/>
                </a:rPr>
                <a:t>申請者</a:t>
              </a:r>
              <a:endParaRPr lang="en-US" altLang="ja-JP" sz="800" dirty="0">
                <a:solidFill>
                  <a:srgbClr val="231F20"/>
                </a:solidFill>
                <a:latin typeface="ＭＳ ゴシック" panose="020B0609070205080204" pitchFamily="49" charset="-128"/>
                <a:ea typeface="ＭＳ ゴシック" panose="020B0609070205080204" pitchFamily="49" charset="-128"/>
                <a:cs typeface="PMingLiU"/>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PMingLiU"/>
                </a:rPr>
                <a:t>２</a:t>
              </a:r>
              <a:r>
                <a:rPr lang="en-US" altLang="ja-JP" sz="800" dirty="0">
                  <a:solidFill>
                    <a:srgbClr val="231F20"/>
                  </a:solidFill>
                  <a:latin typeface="ＭＳ ゴシック" panose="020B0609070205080204" pitchFamily="49" charset="-128"/>
                  <a:ea typeface="ＭＳ ゴシック" panose="020B0609070205080204" pitchFamily="49" charset="-128"/>
                  <a:cs typeface="PMingLiU"/>
                </a:rPr>
                <a:t>.</a:t>
              </a:r>
              <a:r>
                <a:rPr lang="ja-JP" altLang="en-US" sz="600" dirty="0">
                  <a:solidFill>
                    <a:srgbClr val="231F20"/>
                  </a:solidFill>
                  <a:latin typeface="ＭＳ ゴシック" panose="020B0609070205080204" pitchFamily="49" charset="-128"/>
                  <a:ea typeface="ＭＳ ゴシック" panose="020B0609070205080204" pitchFamily="49" charset="-128"/>
                  <a:cs typeface="PMingLiU"/>
                </a:rPr>
                <a:t>受取代理人</a:t>
              </a:r>
              <a:endParaRPr sz="600" dirty="0">
                <a:latin typeface="ＭＳ ゴシック" panose="020B0609070205080204" pitchFamily="49" charset="-128"/>
                <a:ea typeface="ＭＳ ゴシック" panose="020B0609070205080204" pitchFamily="49" charset="-128"/>
                <a:cs typeface="PMingLiU"/>
              </a:endParaRPr>
            </a:p>
          </p:txBody>
        </p:sp>
        <p:pic>
          <p:nvPicPr>
            <p:cNvPr id="20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0627" y="4607483"/>
              <a:ext cx="1542891" cy="307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8" name="object 34"/>
            <p:cNvSpPr/>
            <p:nvPr/>
          </p:nvSpPr>
          <p:spPr>
            <a:xfrm>
              <a:off x="539507" y="4536528"/>
              <a:ext cx="6696065" cy="0"/>
            </a:xfrm>
            <a:custGeom>
              <a:avLst/>
              <a:gdLst/>
              <a:ahLst/>
              <a:cxnLst/>
              <a:rect l="l" t="t" r="r" b="b"/>
              <a:pathLst>
                <a:path w="6696075">
                  <a:moveTo>
                    <a:pt x="0" y="0"/>
                  </a:moveTo>
                  <a:lnTo>
                    <a:pt x="6696011" y="0"/>
                  </a:lnTo>
                </a:path>
              </a:pathLst>
            </a:custGeom>
            <a:ln w="16205">
              <a:solidFill>
                <a:srgbClr val="221915"/>
              </a:solidFill>
            </a:ln>
          </p:spPr>
          <p:txBody>
            <a:bodyPr wrap="square" lIns="0" tIns="0" rIns="0" bIns="0" rtlCol="0"/>
            <a:lstStyle/>
            <a:p>
              <a:endParaRPr/>
            </a:p>
          </p:txBody>
        </p:sp>
        <p:sp>
          <p:nvSpPr>
            <p:cNvPr id="209" name="object 34"/>
            <p:cNvSpPr/>
            <p:nvPr/>
          </p:nvSpPr>
          <p:spPr>
            <a:xfrm>
              <a:off x="539507" y="4984203"/>
              <a:ext cx="6696065" cy="0"/>
            </a:xfrm>
            <a:custGeom>
              <a:avLst/>
              <a:gdLst/>
              <a:ahLst/>
              <a:cxnLst/>
              <a:rect l="l" t="t" r="r" b="b"/>
              <a:pathLst>
                <a:path w="6696075">
                  <a:moveTo>
                    <a:pt x="0" y="0"/>
                  </a:moveTo>
                  <a:lnTo>
                    <a:pt x="6696011" y="0"/>
                  </a:lnTo>
                </a:path>
              </a:pathLst>
            </a:custGeom>
            <a:ln w="16205">
              <a:solidFill>
                <a:srgbClr val="221915"/>
              </a:solidFill>
            </a:ln>
          </p:spPr>
          <p:txBody>
            <a:bodyPr wrap="square" lIns="0" tIns="0" rIns="0" bIns="0" rtlCol="0"/>
            <a:lstStyle/>
            <a:p>
              <a:endParaRPr/>
            </a:p>
          </p:txBody>
        </p:sp>
        <p:sp>
          <p:nvSpPr>
            <p:cNvPr id="210" name="object 2"/>
            <p:cNvSpPr/>
            <p:nvPr/>
          </p:nvSpPr>
          <p:spPr>
            <a:xfrm>
              <a:off x="540525" y="4546905"/>
              <a:ext cx="792365" cy="422057"/>
            </a:xfrm>
            <a:custGeom>
              <a:avLst/>
              <a:gdLst/>
              <a:ahLst/>
              <a:cxnLst/>
              <a:rect l="l" t="t" r="r" b="b"/>
              <a:pathLst>
                <a:path w="1008380" h="1224279">
                  <a:moveTo>
                    <a:pt x="1007999" y="0"/>
                  </a:moveTo>
                  <a:lnTo>
                    <a:pt x="35991" y="0"/>
                  </a:lnTo>
                  <a:lnTo>
                    <a:pt x="22015" y="2841"/>
                  </a:lnTo>
                  <a:lnTo>
                    <a:pt x="10571" y="10577"/>
                  </a:lnTo>
                  <a:lnTo>
                    <a:pt x="2839" y="22025"/>
                  </a:lnTo>
                  <a:lnTo>
                    <a:pt x="0" y="36004"/>
                  </a:lnTo>
                  <a:lnTo>
                    <a:pt x="0" y="1188021"/>
                  </a:lnTo>
                  <a:lnTo>
                    <a:pt x="2839" y="1202005"/>
                  </a:lnTo>
                  <a:lnTo>
                    <a:pt x="10571" y="1213453"/>
                  </a:lnTo>
                  <a:lnTo>
                    <a:pt x="22015" y="1221186"/>
                  </a:lnTo>
                  <a:lnTo>
                    <a:pt x="35991" y="1224026"/>
                  </a:lnTo>
                  <a:lnTo>
                    <a:pt x="1007999" y="1224026"/>
                  </a:lnTo>
                  <a:lnTo>
                    <a:pt x="1007999" y="0"/>
                  </a:lnTo>
                  <a:close/>
                </a:path>
              </a:pathLst>
            </a:custGeom>
            <a:solidFill>
              <a:schemeClr val="bg1">
                <a:lumMod val="75000"/>
              </a:schemeClr>
            </a:solidFill>
          </p:spPr>
          <p:txBody>
            <a:bodyPr wrap="square" lIns="0" tIns="0" rIns="0" bIns="0" rtlCol="0" anchor="ctr" anchorCtr="0"/>
            <a:lstStyle/>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預金種別</a:t>
              </a:r>
            </a:p>
          </p:txBody>
        </p:sp>
        <p:sp>
          <p:nvSpPr>
            <p:cNvPr id="211" name="object 119"/>
            <p:cNvSpPr/>
            <p:nvPr/>
          </p:nvSpPr>
          <p:spPr>
            <a:xfrm>
              <a:off x="3415169" y="4186624"/>
              <a:ext cx="453406" cy="118248"/>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700" dirty="0">
                  <a:latin typeface="ＭＳ ゴシック" panose="020B0609070205080204" pitchFamily="49" charset="-128"/>
                  <a:ea typeface="ＭＳ ゴシック" panose="020B0609070205080204" pitchFamily="49" charset="-128"/>
                </a:rPr>
                <a:t>信用金庫</a:t>
              </a:r>
              <a:endParaRPr sz="700" dirty="0">
                <a:latin typeface="ＭＳ ゴシック" panose="020B0609070205080204" pitchFamily="49" charset="-128"/>
                <a:ea typeface="ＭＳ ゴシック" panose="020B0609070205080204" pitchFamily="49" charset="-128"/>
              </a:endParaRPr>
            </a:p>
          </p:txBody>
        </p:sp>
        <p:sp>
          <p:nvSpPr>
            <p:cNvPr id="212" name="object 119"/>
            <p:cNvSpPr/>
            <p:nvPr/>
          </p:nvSpPr>
          <p:spPr>
            <a:xfrm>
              <a:off x="3417743" y="4042266"/>
              <a:ext cx="453406" cy="118248"/>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700" dirty="0">
                  <a:latin typeface="ＭＳ ゴシック" panose="020B0609070205080204" pitchFamily="49" charset="-128"/>
                  <a:ea typeface="ＭＳ ゴシック" panose="020B0609070205080204" pitchFamily="49" charset="-128"/>
                </a:rPr>
                <a:t>銀　行</a:t>
              </a:r>
              <a:endParaRPr sz="700" dirty="0">
                <a:latin typeface="ＭＳ ゴシック" panose="020B0609070205080204" pitchFamily="49" charset="-128"/>
                <a:ea typeface="ＭＳ ゴシック" panose="020B0609070205080204" pitchFamily="49" charset="-128"/>
              </a:endParaRPr>
            </a:p>
          </p:txBody>
        </p:sp>
      </p:grpSp>
      <p:grpSp>
        <p:nvGrpSpPr>
          <p:cNvPr id="213" name="グループ化 212"/>
          <p:cNvGrpSpPr/>
          <p:nvPr/>
        </p:nvGrpSpPr>
        <p:grpSpPr>
          <a:xfrm>
            <a:off x="349250" y="8775700"/>
            <a:ext cx="5278631" cy="763914"/>
            <a:chOff x="2615497" y="7001550"/>
            <a:chExt cx="5359273" cy="377465"/>
          </a:xfrm>
        </p:grpSpPr>
        <p:pic>
          <p:nvPicPr>
            <p:cNvPr id="2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7063" y="7036798"/>
              <a:ext cx="1971003" cy="10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 name="テキスト ボックス 1"/>
            <p:cNvSpPr txBox="1"/>
            <p:nvPr/>
          </p:nvSpPr>
          <p:spPr>
            <a:xfrm>
              <a:off x="2615497" y="7001550"/>
              <a:ext cx="5359273" cy="377465"/>
            </a:xfrm>
            <a:prstGeom prst="rect">
              <a:avLst/>
            </a:prstGeom>
            <a:noFill/>
            <a:ln w="6350">
              <a:solidFill>
                <a:schemeClr val="tx1"/>
              </a:solidFill>
              <a:prstDash val="sysDot"/>
            </a:ln>
          </p:spPr>
          <p:txBody>
            <a:bodyPr wrap="square" lIns="36000" tIns="0" rIns="0" bIns="0" rtlCol="0" anchor="t"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ltLang="ja-JP" sz="900" dirty="0">
                <a:latin typeface="ＭＳ ゴシック" panose="020B0609070205080204" pitchFamily="49" charset="-128"/>
                <a:ea typeface="ＭＳ ゴシック" panose="020B0609070205080204" pitchFamily="49" charset="-128"/>
              </a:endParaRPr>
            </a:p>
            <a:p>
              <a:pPr>
                <a:lnSpc>
                  <a:spcPts val="1500"/>
                </a:lnSpc>
              </a:pPr>
              <a:r>
                <a:rPr lang="ja-JP" altLang="en-US" sz="800" dirty="0">
                  <a:latin typeface="ＭＳ ゴシック" panose="020B0609070205080204" pitchFamily="49" charset="-128"/>
                  <a:ea typeface="ＭＳ ゴシック" panose="020B0609070205080204" pitchFamily="49" charset="-128"/>
                </a:rPr>
                <a:t>　 　被保険者のマイナンバー記載欄</a:t>
              </a:r>
              <a:r>
                <a:rPr lang="ja-JP" altLang="en-US" sz="900" dirty="0">
                  <a:latin typeface="ＭＳ ゴシック" panose="020B0609070205080204" pitchFamily="49" charset="-128"/>
                  <a:ea typeface="ＭＳ ゴシック" panose="020B0609070205080204" pitchFamily="49" charset="-128"/>
                </a:rPr>
                <a:t>　</a:t>
              </a:r>
              <a:endParaRPr lang="en-US" altLang="ja-JP" sz="900" dirty="0">
                <a:latin typeface="ＭＳ ゴシック" panose="020B0609070205080204" pitchFamily="49" charset="-128"/>
                <a:ea typeface="ＭＳ ゴシック" panose="020B0609070205080204" pitchFamily="49" charset="-128"/>
              </a:endParaRPr>
            </a:p>
            <a:p>
              <a:pPr>
                <a:lnSpc>
                  <a:spcPts val="1500"/>
                </a:lnSpc>
              </a:pPr>
              <a:r>
                <a:rPr lang="ja-JP" altLang="en-US" sz="900" dirty="0">
                  <a:latin typeface="ＭＳ ゴシック" panose="020B0609070205080204" pitchFamily="49" charset="-128"/>
                  <a:ea typeface="ＭＳ ゴシック" panose="020B0609070205080204" pitchFamily="49" charset="-128"/>
                </a:rPr>
                <a:t>　</a:t>
              </a:r>
              <a:r>
                <a:rPr lang="ja-JP" altLang="en-US" sz="1000" b="1" dirty="0">
                  <a:solidFill>
                    <a:srgbClr val="FF0000"/>
                  </a:solidFill>
                  <a:latin typeface="ＭＳ ゴシック" panose="020B0609070205080204" pitchFamily="49" charset="-128"/>
                  <a:ea typeface="ＭＳ ゴシック" panose="020B0609070205080204" pitchFamily="49" charset="-128"/>
                </a:rPr>
                <a:t>・</a:t>
              </a:r>
              <a:r>
                <a:rPr lang="ja-JP" altLang="en-US" sz="1000" b="1" u="sng" dirty="0">
                  <a:solidFill>
                    <a:srgbClr val="FF0000"/>
                  </a:solidFill>
                  <a:latin typeface="ＭＳ ゴシック" panose="020B0609070205080204" pitchFamily="49" charset="-128"/>
                  <a:ea typeface="ＭＳ ゴシック" panose="020B0609070205080204" pitchFamily="49" charset="-128"/>
                </a:rPr>
                <a:t>被保険者の記号番号を記入した場合は、マイナンバーの記載は不要です</a:t>
              </a:r>
              <a:endParaRPr lang="en-US" altLang="ja-JP" sz="1000" b="1" u="sng" dirty="0">
                <a:solidFill>
                  <a:srgbClr val="FF0000"/>
                </a:solidFill>
                <a:latin typeface="ＭＳ ゴシック" panose="020B0609070205080204" pitchFamily="49" charset="-128"/>
                <a:ea typeface="ＭＳ ゴシック" panose="020B0609070205080204" pitchFamily="49" charset="-128"/>
              </a:endParaRPr>
            </a:p>
            <a:p>
              <a:pPr>
                <a:lnSpc>
                  <a:spcPts val="1500"/>
                </a:lnSpc>
              </a:pPr>
              <a:r>
                <a:rPr lang="ja-JP" altLang="en-US" sz="1000" dirty="0">
                  <a:latin typeface="ＭＳ ゴシック" panose="020B0609070205080204" pitchFamily="49" charset="-128"/>
                  <a:ea typeface="ＭＳ ゴシック" panose="020B0609070205080204" pitchFamily="49" charset="-128"/>
                </a:rPr>
                <a:t>　</a:t>
              </a:r>
              <a:r>
                <a:rPr lang="ja-JP" altLang="en-US" sz="950" dirty="0">
                  <a:latin typeface="ＭＳ ゴシック" panose="020B0609070205080204" pitchFamily="49" charset="-128"/>
                  <a:ea typeface="ＭＳ ゴシック" panose="020B0609070205080204" pitchFamily="49" charset="-128"/>
                </a:rPr>
                <a:t>･ マイナンバーを記載した場合は、個人番号確認、本人確認をするための添付書類が必要です</a:t>
              </a:r>
              <a:endParaRPr lang="en-US" altLang="ja-JP" sz="900" dirty="0">
                <a:latin typeface="ＭＳ ゴシック" panose="020B0609070205080204" pitchFamily="49" charset="-128"/>
                <a:ea typeface="ＭＳ ゴシック" panose="020B0609070205080204" pitchFamily="49" charset="-128"/>
              </a:endParaRPr>
            </a:p>
            <a:p>
              <a:endParaRPr lang="en-US" altLang="ja-JP" sz="900" dirty="0">
                <a:latin typeface="ＭＳ ゴシック" panose="020B0609070205080204" pitchFamily="49" charset="-128"/>
                <a:ea typeface="ＭＳ ゴシック" panose="020B0609070205080204" pitchFamily="49" charset="-128"/>
              </a:endParaRPr>
            </a:p>
          </p:txBody>
        </p:sp>
      </p:grpSp>
      <p:sp>
        <p:nvSpPr>
          <p:cNvPr id="218" name="object 129"/>
          <p:cNvSpPr txBox="1"/>
          <p:nvPr/>
        </p:nvSpPr>
        <p:spPr>
          <a:xfrm>
            <a:off x="1492250" y="5270500"/>
            <a:ext cx="610166" cy="107722"/>
          </a:xfrm>
          <a:prstGeom prst="rect">
            <a:avLst/>
          </a:prstGeom>
        </p:spPr>
        <p:txBody>
          <a:bodyPr vert="horz" wrap="square" lIns="0" tIns="0" rIns="0" bIns="0" rtlCol="0">
            <a:spAutoFit/>
          </a:bodyPr>
          <a:lstStyle/>
          <a:p>
            <a:pPr marL="12700">
              <a:lnSpc>
                <a:spcPct val="100000"/>
              </a:lnSpc>
            </a:pPr>
            <a:r>
              <a:rPr lang="ja-JP" altLang="en-US" sz="700" dirty="0">
                <a:solidFill>
                  <a:srgbClr val="231F20"/>
                </a:solidFill>
                <a:latin typeface="ＭＳ ゴシック" panose="020B0609070205080204" pitchFamily="49" charset="-128"/>
                <a:ea typeface="ＭＳ ゴシック" panose="020B0609070205080204" pitchFamily="49" charset="-128"/>
                <a:cs typeface="PMingLiU"/>
              </a:rPr>
              <a:t>事業所名称</a:t>
            </a:r>
            <a:endParaRPr sz="700" dirty="0">
              <a:latin typeface="ＭＳ ゴシック" panose="020B0609070205080204" pitchFamily="49" charset="-128"/>
              <a:ea typeface="ＭＳ ゴシック" panose="020B0609070205080204" pitchFamily="49" charset="-128"/>
              <a:cs typeface="PMingLiU"/>
            </a:endParaRPr>
          </a:p>
        </p:txBody>
      </p:sp>
      <p:sp>
        <p:nvSpPr>
          <p:cNvPr id="219" name="object 129"/>
          <p:cNvSpPr txBox="1"/>
          <p:nvPr/>
        </p:nvSpPr>
        <p:spPr>
          <a:xfrm>
            <a:off x="1492250" y="5575300"/>
            <a:ext cx="727864" cy="107722"/>
          </a:xfrm>
          <a:prstGeom prst="rect">
            <a:avLst/>
          </a:prstGeom>
        </p:spPr>
        <p:txBody>
          <a:bodyPr vert="horz" wrap="square" lIns="0" tIns="0" rIns="0" bIns="0" rtlCol="0">
            <a:spAutoFit/>
          </a:bodyPr>
          <a:lstStyle/>
          <a:p>
            <a:pPr marL="12700">
              <a:lnSpc>
                <a:spcPct val="100000"/>
              </a:lnSpc>
            </a:pPr>
            <a:r>
              <a:rPr lang="ja-JP" altLang="en-US" sz="700" dirty="0">
                <a:solidFill>
                  <a:srgbClr val="231F20"/>
                </a:solidFill>
                <a:latin typeface="ＭＳ ゴシック" panose="020B0609070205080204" pitchFamily="49" charset="-128"/>
                <a:ea typeface="ＭＳ ゴシック" panose="020B0609070205080204" pitchFamily="49" charset="-128"/>
                <a:cs typeface="PMingLiU"/>
              </a:rPr>
              <a:t>事業主氏名</a:t>
            </a:r>
            <a:endParaRPr sz="700" dirty="0">
              <a:latin typeface="ＭＳ ゴシック" panose="020B0609070205080204" pitchFamily="49" charset="-128"/>
              <a:ea typeface="ＭＳ ゴシック" panose="020B0609070205080204" pitchFamily="49" charset="-128"/>
              <a:cs typeface="PMingLiU"/>
            </a:endParaRPr>
          </a:p>
        </p:txBody>
      </p:sp>
      <p:sp>
        <p:nvSpPr>
          <p:cNvPr id="95" name="object 66"/>
          <p:cNvSpPr txBox="1"/>
          <p:nvPr/>
        </p:nvSpPr>
        <p:spPr>
          <a:xfrm>
            <a:off x="1339850" y="7175500"/>
            <a:ext cx="666318" cy="107722"/>
          </a:xfrm>
          <a:prstGeom prst="rect">
            <a:avLst/>
          </a:prstGeom>
        </p:spPr>
        <p:txBody>
          <a:bodyPr vert="horz" wrap="square" lIns="0" tIns="0" rIns="0" bIns="0" rtlCol="0">
            <a:spAutoFit/>
          </a:bodyPr>
          <a:lstStyle/>
          <a:p>
            <a:pPr marL="12700">
              <a:lnSpc>
                <a:spcPct val="100000"/>
              </a:lnSpc>
            </a:pPr>
            <a:r>
              <a:rPr sz="700" spc="-50" dirty="0">
                <a:solidFill>
                  <a:srgbClr val="231F20"/>
                </a:solidFill>
                <a:latin typeface="ＭＳ ゴシック" panose="020B0609070205080204" pitchFamily="49" charset="-128"/>
                <a:ea typeface="ＭＳ ゴシック" panose="020B0609070205080204" pitchFamily="49" charset="-128"/>
                <a:cs typeface="Meiryo UI"/>
              </a:rPr>
              <a:t>（</a:t>
            </a:r>
            <a:r>
              <a:rPr sz="700" spc="120" dirty="0">
                <a:solidFill>
                  <a:srgbClr val="231F20"/>
                </a:solidFill>
                <a:latin typeface="ＭＳ ゴシック" panose="020B0609070205080204" pitchFamily="49" charset="-128"/>
                <a:ea typeface="ＭＳ ゴシック" panose="020B0609070205080204" pitchFamily="49" charset="-128"/>
                <a:cs typeface="Meiryo UI"/>
              </a:rPr>
              <a:t>フ</a:t>
            </a:r>
            <a:r>
              <a:rPr sz="700" spc="65" dirty="0">
                <a:solidFill>
                  <a:srgbClr val="231F20"/>
                </a:solidFill>
                <a:latin typeface="ＭＳ ゴシック" panose="020B0609070205080204" pitchFamily="49" charset="-128"/>
                <a:ea typeface="ＭＳ ゴシック" panose="020B0609070205080204" pitchFamily="49" charset="-128"/>
                <a:cs typeface="Meiryo UI"/>
              </a:rPr>
              <a:t>リ</a:t>
            </a:r>
            <a:r>
              <a:rPr sz="700" spc="215" dirty="0">
                <a:solidFill>
                  <a:srgbClr val="231F20"/>
                </a:solidFill>
                <a:latin typeface="ＭＳ ゴシック" panose="020B0609070205080204" pitchFamily="49" charset="-128"/>
                <a:ea typeface="ＭＳ ゴシック" panose="020B0609070205080204" pitchFamily="49" charset="-128"/>
                <a:cs typeface="Meiryo UI"/>
              </a:rPr>
              <a:t>ガ</a:t>
            </a:r>
            <a:r>
              <a:rPr sz="700" spc="100" dirty="0">
                <a:solidFill>
                  <a:srgbClr val="231F20"/>
                </a:solidFill>
                <a:latin typeface="ＭＳ ゴシック" panose="020B0609070205080204" pitchFamily="49" charset="-128"/>
                <a:ea typeface="ＭＳ ゴシック" panose="020B0609070205080204" pitchFamily="49" charset="-128"/>
                <a:cs typeface="Meiryo UI"/>
              </a:rPr>
              <a:t>ナ</a:t>
            </a:r>
            <a:r>
              <a:rPr sz="700" dirty="0">
                <a:solidFill>
                  <a:srgbClr val="231F20"/>
                </a:solidFill>
                <a:latin typeface="ＭＳ ゴシック" panose="020B0609070205080204" pitchFamily="49" charset="-128"/>
                <a:ea typeface="ＭＳ ゴシック" panose="020B0609070205080204" pitchFamily="49" charset="-128"/>
                <a:cs typeface="Meiryo UI"/>
              </a:rPr>
              <a:t>）</a:t>
            </a:r>
            <a:endParaRPr sz="700" dirty="0">
              <a:latin typeface="ＭＳ ゴシック" panose="020B0609070205080204" pitchFamily="49" charset="-128"/>
              <a:ea typeface="ＭＳ ゴシック" panose="020B0609070205080204" pitchFamily="49" charset="-128"/>
              <a:cs typeface="Meiryo UI"/>
            </a:endParaRPr>
          </a:p>
        </p:txBody>
      </p:sp>
      <p:sp>
        <p:nvSpPr>
          <p:cNvPr id="96" name="object 25"/>
          <p:cNvSpPr/>
          <p:nvPr/>
        </p:nvSpPr>
        <p:spPr>
          <a:xfrm>
            <a:off x="1339850" y="7327899"/>
            <a:ext cx="4191000" cy="45719"/>
          </a:xfrm>
          <a:custGeom>
            <a:avLst/>
            <a:gdLst/>
            <a:ahLst/>
            <a:cxnLst/>
            <a:rect l="l" t="t" r="r" b="b"/>
            <a:pathLst>
              <a:path w="3221990">
                <a:moveTo>
                  <a:pt x="0" y="0"/>
                </a:moveTo>
                <a:lnTo>
                  <a:pt x="3221964" y="0"/>
                </a:lnTo>
              </a:path>
            </a:pathLst>
          </a:custGeom>
          <a:ln w="5397">
            <a:solidFill>
              <a:srgbClr val="231F20"/>
            </a:solidFill>
            <a:prstDash val="dash"/>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97" name="object 133"/>
          <p:cNvSpPr txBox="1"/>
          <p:nvPr/>
        </p:nvSpPr>
        <p:spPr>
          <a:xfrm>
            <a:off x="1350507" y="2842891"/>
            <a:ext cx="1632805" cy="123111"/>
          </a:xfrm>
          <a:prstGeom prst="rect">
            <a:avLst/>
          </a:prstGeom>
        </p:spPr>
        <p:txBody>
          <a:bodyPr vert="horz" wrap="square" lIns="0" tIns="0" rIns="0" bIns="0" rtlCol="0">
            <a:spAutoFit/>
          </a:bodyPr>
          <a:lstStyle/>
          <a:p>
            <a:pPr marL="12700"/>
            <a:r>
              <a:rPr sz="800" spc="-75" dirty="0">
                <a:solidFill>
                  <a:srgbClr val="231F20"/>
                </a:solidFill>
                <a:latin typeface="ＭＳ ゴシック" panose="020B0609070205080204" pitchFamily="49" charset="-128"/>
                <a:ea typeface="ＭＳ ゴシック" panose="020B0609070205080204" pitchFamily="49" charset="-128"/>
                <a:cs typeface="Meiryo UI"/>
              </a:rPr>
              <a:t>（</a:t>
            </a:r>
            <a:r>
              <a:rPr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　　　　　　）</a:t>
            </a:r>
            <a:endParaRPr lang="ja-JP" altLang="en-US" sz="800" dirty="0">
              <a:latin typeface="ＭＳ ゴシック" panose="020B0609070205080204" pitchFamily="49" charset="-128"/>
              <a:ea typeface="ＭＳ ゴシック" panose="020B0609070205080204" pitchFamily="49" charset="-128"/>
              <a:cs typeface="Meiryo UI"/>
            </a:endParaRPr>
          </a:p>
        </p:txBody>
      </p:sp>
      <p:sp>
        <p:nvSpPr>
          <p:cNvPr id="98" name="テキスト ボックス 1"/>
          <p:cNvSpPr txBox="1"/>
          <p:nvPr/>
        </p:nvSpPr>
        <p:spPr>
          <a:xfrm>
            <a:off x="349250" y="8013700"/>
            <a:ext cx="3352800" cy="609600"/>
          </a:xfrm>
          <a:prstGeom prst="rect">
            <a:avLst/>
          </a:prstGeom>
          <a:noFill/>
          <a:ln w="6350">
            <a:solidFill>
              <a:schemeClr val="tx1"/>
            </a:solidFill>
            <a:prstDash val="sysDot"/>
          </a:ln>
        </p:spPr>
        <p:txBody>
          <a:bodyPr wrap="square" lIns="36000" tIns="0" rIns="0" bIns="0" rtlCol="0" anchor="t"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200"/>
              </a:lnSpc>
            </a:pPr>
            <a:r>
              <a:rPr lang="ja-JP" altLang="en-US" sz="900" dirty="0">
                <a:latin typeface="ＭＳ ゴシック" panose="020B0609070205080204" pitchFamily="49" charset="-128"/>
                <a:ea typeface="ＭＳ ゴシック" panose="020B0609070205080204" pitchFamily="49" charset="-128"/>
              </a:rPr>
              <a:t>　</a:t>
            </a:r>
            <a:r>
              <a:rPr lang="en-US" altLang="ja-JP" sz="1000" b="1" dirty="0">
                <a:solidFill>
                  <a:srgbClr val="FF0000"/>
                </a:solidFill>
                <a:latin typeface="ＭＳ ゴシック" panose="020B0609070205080204" pitchFamily="49" charset="-128"/>
                <a:ea typeface="ＭＳ ゴシック" panose="020B0609070205080204" pitchFamily="49" charset="-128"/>
              </a:rPr>
              <a:t>【</a:t>
            </a:r>
            <a:r>
              <a:rPr lang="ja-JP" altLang="en-US" sz="1000" b="1" dirty="0">
                <a:solidFill>
                  <a:srgbClr val="FF0000"/>
                </a:solidFill>
                <a:latin typeface="ＭＳ ゴシック" panose="020B0609070205080204" pitchFamily="49" charset="-128"/>
                <a:ea typeface="ＭＳ ゴシック" panose="020B0609070205080204" pitchFamily="49" charset="-128"/>
              </a:rPr>
              <a:t> 添付書類 </a:t>
            </a:r>
            <a:r>
              <a:rPr lang="en-US" altLang="ja-JP" sz="1000" b="1" dirty="0">
                <a:solidFill>
                  <a:srgbClr val="FF0000"/>
                </a:solidFill>
                <a:latin typeface="ＭＳ ゴシック" panose="020B0609070205080204" pitchFamily="49" charset="-128"/>
                <a:ea typeface="ＭＳ ゴシック" panose="020B0609070205080204" pitchFamily="49" charset="-128"/>
              </a:rPr>
              <a:t>】</a:t>
            </a:r>
          </a:p>
          <a:p>
            <a:pPr>
              <a:lnSpc>
                <a:spcPts val="1200"/>
              </a:lnSpc>
            </a:pPr>
            <a:r>
              <a:rPr lang="ja-JP" altLang="en-US" sz="800" b="1" dirty="0">
                <a:latin typeface="ＭＳ ゴシック" panose="020B0609070205080204" pitchFamily="49" charset="-128"/>
                <a:ea typeface="ＭＳ ゴシック" panose="020B0609070205080204" pitchFamily="49" charset="-128"/>
              </a:rPr>
              <a:t>　　・</a:t>
            </a:r>
            <a:r>
              <a:rPr lang="ja-JP" altLang="en-US" sz="900" b="1" dirty="0">
                <a:latin typeface="ＭＳ ゴシック" panose="020B0609070205080204" pitchFamily="49" charset="-128"/>
                <a:ea typeface="ＭＳ ゴシック" panose="020B0609070205080204" pitchFamily="49" charset="-128"/>
              </a:rPr>
              <a:t>初回申請時・・・・・・・</a:t>
            </a:r>
            <a:r>
              <a:rPr lang="ja-JP" altLang="en-US" sz="1000" b="1" dirty="0">
                <a:latin typeface="ＭＳ ゴシック" panose="020B0609070205080204" pitchFamily="49" charset="-128"/>
                <a:ea typeface="ＭＳ ゴシック" panose="020B0609070205080204" pitchFamily="49" charset="-128"/>
              </a:rPr>
              <a:t>出勤簿及び賃金台帳（写）</a:t>
            </a:r>
            <a:endParaRPr lang="en-US" altLang="ja-JP" sz="1000" b="1" dirty="0">
              <a:latin typeface="ＭＳ ゴシック" panose="020B0609070205080204" pitchFamily="49" charset="-128"/>
              <a:ea typeface="ＭＳ ゴシック" panose="020B0609070205080204" pitchFamily="49" charset="-128"/>
            </a:endParaRPr>
          </a:p>
          <a:p>
            <a:pPr>
              <a:lnSpc>
                <a:spcPts val="1200"/>
              </a:lnSpc>
            </a:pPr>
            <a:r>
              <a:rPr lang="ja-JP" altLang="en-US" sz="800" b="1" dirty="0">
                <a:latin typeface="ＭＳ ゴシック" panose="020B0609070205080204" pitchFamily="49" charset="-128"/>
                <a:ea typeface="ＭＳ ゴシック" panose="020B0609070205080204" pitchFamily="49" charset="-128"/>
              </a:rPr>
              <a:t>　　・</a:t>
            </a:r>
            <a:r>
              <a:rPr lang="ja-JP" altLang="en-US" sz="900" b="1" dirty="0">
                <a:latin typeface="ＭＳ ゴシック" panose="020B0609070205080204" pitchFamily="49" charset="-128"/>
                <a:ea typeface="ＭＳ ゴシック" panose="020B0609070205080204" pitchFamily="49" charset="-128"/>
              </a:rPr>
              <a:t>障害厚生年金受給者</a:t>
            </a:r>
            <a:r>
              <a:rPr lang="ja-JP" altLang="en-US" sz="900" b="1">
                <a:latin typeface="ＭＳ ゴシック" panose="020B0609070205080204" pitchFamily="49" charset="-128"/>
                <a:ea typeface="ＭＳ ゴシック" panose="020B0609070205080204" pitchFamily="49" charset="-128"/>
              </a:rPr>
              <a:t>・・・</a:t>
            </a:r>
            <a:r>
              <a:rPr lang="ja-JP" altLang="en-US" sz="1000" b="1">
                <a:latin typeface="ＭＳ ゴシック" panose="020B0609070205080204" pitchFamily="49" charset="-128"/>
                <a:ea typeface="ＭＳ ゴシック" panose="020B0609070205080204" pitchFamily="49" charset="-128"/>
              </a:rPr>
              <a:t>年金</a:t>
            </a:r>
            <a:r>
              <a:rPr lang="ja-JP" altLang="en-US" sz="1000" b="1" dirty="0">
                <a:latin typeface="ＭＳ ゴシック" panose="020B0609070205080204" pitchFamily="49" charset="-128"/>
                <a:ea typeface="ＭＳ ゴシック" panose="020B0609070205080204" pitchFamily="49" charset="-128"/>
              </a:rPr>
              <a:t>証書（写）等</a:t>
            </a:r>
            <a:endParaRPr lang="en-US" altLang="ja-JP" sz="1000" b="1" dirty="0">
              <a:latin typeface="ＭＳ ゴシック" panose="020B0609070205080204" pitchFamily="49" charset="-128"/>
              <a:ea typeface="ＭＳ ゴシック" panose="020B0609070205080204" pitchFamily="49" charset="-128"/>
            </a:endParaRPr>
          </a:p>
          <a:p>
            <a:pPr>
              <a:lnSpc>
                <a:spcPts val="1200"/>
              </a:lnSpc>
            </a:pPr>
            <a:r>
              <a:rPr lang="ja-JP" altLang="en-US" sz="800" b="1" dirty="0">
                <a:latin typeface="ＭＳ ゴシック" panose="020B0609070205080204" pitchFamily="49" charset="-128"/>
                <a:ea typeface="ＭＳ ゴシック" panose="020B0609070205080204" pitchFamily="49" charset="-128"/>
              </a:rPr>
              <a:t>　　・</a:t>
            </a:r>
            <a:r>
              <a:rPr lang="ja-JP" altLang="en-US" sz="900" b="1" dirty="0">
                <a:latin typeface="ＭＳ ゴシック" panose="020B0609070205080204" pitchFamily="49" charset="-128"/>
                <a:ea typeface="ＭＳ ゴシック" panose="020B0609070205080204" pitchFamily="49" charset="-128"/>
              </a:rPr>
              <a:t>老齢・退職年金受給者・・</a:t>
            </a:r>
            <a:r>
              <a:rPr lang="ja-JP" altLang="en-US" sz="1000" b="1" dirty="0">
                <a:latin typeface="ＭＳ ゴシック" panose="020B0609070205080204" pitchFamily="49" charset="-128"/>
                <a:ea typeface="ＭＳ ゴシック" panose="020B0609070205080204" pitchFamily="49" charset="-128"/>
              </a:rPr>
              <a:t>年金証書（写）等</a:t>
            </a:r>
            <a:endParaRPr lang="en-US" altLang="ja-JP" sz="9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7861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863498" y="323582"/>
            <a:ext cx="5832977" cy="649948"/>
            <a:chOff x="863498" y="323582"/>
            <a:chExt cx="5832977" cy="649948"/>
          </a:xfrm>
        </p:grpSpPr>
        <p:sp>
          <p:nvSpPr>
            <p:cNvPr id="5" name="object 10"/>
            <p:cNvSpPr/>
            <p:nvPr/>
          </p:nvSpPr>
          <p:spPr>
            <a:xfrm>
              <a:off x="6094831" y="324560"/>
              <a:ext cx="387350" cy="262800"/>
            </a:xfrm>
            <a:custGeom>
              <a:avLst/>
              <a:gdLst/>
              <a:ahLst/>
              <a:cxnLst/>
              <a:rect l="l" t="t" r="r" b="b"/>
              <a:pathLst>
                <a:path w="387350" h="252095">
                  <a:moveTo>
                    <a:pt x="387032" y="0"/>
                  </a:moveTo>
                  <a:lnTo>
                    <a:pt x="0" y="0"/>
                  </a:lnTo>
                  <a:lnTo>
                    <a:pt x="62115" y="217385"/>
                  </a:lnTo>
                  <a:lnTo>
                    <a:pt x="68806" y="230824"/>
                  </a:lnTo>
                  <a:lnTo>
                    <a:pt x="79687" y="241828"/>
                  </a:lnTo>
                  <a:lnTo>
                    <a:pt x="93257" y="249263"/>
                  </a:lnTo>
                  <a:lnTo>
                    <a:pt x="108013" y="251993"/>
                  </a:lnTo>
                  <a:lnTo>
                    <a:pt x="279031" y="251993"/>
                  </a:lnTo>
                  <a:lnTo>
                    <a:pt x="318240" y="230824"/>
                  </a:lnTo>
                  <a:lnTo>
                    <a:pt x="387032"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４</a:t>
              </a:r>
              <a:endParaRPr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 name="object 11"/>
            <p:cNvSpPr/>
            <p:nvPr/>
          </p:nvSpPr>
          <p:spPr>
            <a:xfrm>
              <a:off x="5779846" y="324560"/>
              <a:ext cx="387350" cy="262800"/>
            </a:xfrm>
            <a:custGeom>
              <a:avLst/>
              <a:gdLst/>
              <a:ahLst/>
              <a:cxnLst/>
              <a:rect l="l" t="t" r="r" b="b"/>
              <a:pathLst>
                <a:path w="387350" h="252095">
                  <a:moveTo>
                    <a:pt x="387032" y="0"/>
                  </a:moveTo>
                  <a:lnTo>
                    <a:pt x="0" y="0"/>
                  </a:lnTo>
                  <a:lnTo>
                    <a:pt x="62115" y="217385"/>
                  </a:lnTo>
                  <a:lnTo>
                    <a:pt x="68807" y="230824"/>
                  </a:lnTo>
                  <a:lnTo>
                    <a:pt x="79689" y="241828"/>
                  </a:lnTo>
                  <a:lnTo>
                    <a:pt x="93262" y="249263"/>
                  </a:lnTo>
                  <a:lnTo>
                    <a:pt x="108026" y="251993"/>
                  </a:lnTo>
                  <a:lnTo>
                    <a:pt x="279006" y="251993"/>
                  </a:lnTo>
                  <a:lnTo>
                    <a:pt x="318227" y="230824"/>
                  </a:lnTo>
                  <a:lnTo>
                    <a:pt x="387032"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３</a:t>
              </a:r>
            </a:p>
          </p:txBody>
        </p:sp>
        <p:sp>
          <p:nvSpPr>
            <p:cNvPr id="8" name="object 15"/>
            <p:cNvSpPr/>
            <p:nvPr/>
          </p:nvSpPr>
          <p:spPr>
            <a:xfrm>
              <a:off x="5149850" y="323582"/>
              <a:ext cx="387350" cy="262800"/>
            </a:xfrm>
            <a:custGeom>
              <a:avLst/>
              <a:gdLst/>
              <a:ahLst/>
              <a:cxnLst/>
              <a:rect l="l" t="t" r="r" b="b"/>
              <a:pathLst>
                <a:path w="387350" h="252095">
                  <a:moveTo>
                    <a:pt x="387007" y="0"/>
                  </a:moveTo>
                  <a:lnTo>
                    <a:pt x="0" y="0"/>
                  </a:lnTo>
                  <a:lnTo>
                    <a:pt x="62115" y="217385"/>
                  </a:lnTo>
                  <a:lnTo>
                    <a:pt x="68796" y="230824"/>
                  </a:lnTo>
                  <a:lnTo>
                    <a:pt x="79678" y="241828"/>
                  </a:lnTo>
                  <a:lnTo>
                    <a:pt x="93253" y="249263"/>
                  </a:lnTo>
                  <a:lnTo>
                    <a:pt x="108013" y="251993"/>
                  </a:lnTo>
                  <a:lnTo>
                    <a:pt x="279006" y="251993"/>
                  </a:lnTo>
                  <a:lnTo>
                    <a:pt x="318218" y="230824"/>
                  </a:lnTo>
                  <a:lnTo>
                    <a:pt x="387007" y="0"/>
                  </a:lnTo>
                  <a:close/>
                </a:path>
              </a:pathLst>
            </a:custGeom>
            <a:solidFill>
              <a:schemeClr val="bg1">
                <a:lumMod val="75000"/>
              </a:schemeClr>
            </a:solidFill>
            <a:ln>
              <a:noFill/>
            </a:ln>
          </p:spPr>
          <p:txBody>
            <a:bodyPr wrap="square" lIns="0" tIns="0" rIns="0" bIns="0" rtlCol="0"/>
            <a:lstStyle/>
            <a:p>
              <a:pPr algn="ctr"/>
              <a:r>
                <a:rPr lang="en-US" altLang="ja-JP" sz="14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1</a:t>
              </a:r>
              <a:endParaRPr sz="14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9" name="object 17"/>
            <p:cNvSpPr/>
            <p:nvPr/>
          </p:nvSpPr>
          <p:spPr>
            <a:xfrm>
              <a:off x="4939594" y="669537"/>
              <a:ext cx="1719009" cy="230504"/>
            </a:xfrm>
            <a:custGeom>
              <a:avLst/>
              <a:gdLst/>
              <a:ahLst/>
              <a:cxnLst/>
              <a:rect l="l" t="t" r="r" b="b"/>
              <a:pathLst>
                <a:path w="1562734" h="230505">
                  <a:moveTo>
                    <a:pt x="1447177" y="0"/>
                  </a:moveTo>
                  <a:lnTo>
                    <a:pt x="115188" y="0"/>
                  </a:lnTo>
                  <a:lnTo>
                    <a:pt x="70385" y="9067"/>
                  </a:lnTo>
                  <a:lnTo>
                    <a:pt x="33767" y="33778"/>
                  </a:lnTo>
                  <a:lnTo>
                    <a:pt x="9063" y="70401"/>
                  </a:lnTo>
                  <a:lnTo>
                    <a:pt x="0" y="115201"/>
                  </a:lnTo>
                  <a:lnTo>
                    <a:pt x="9063" y="159994"/>
                  </a:lnTo>
                  <a:lnTo>
                    <a:pt x="33767" y="196613"/>
                  </a:lnTo>
                  <a:lnTo>
                    <a:pt x="70385" y="221323"/>
                  </a:lnTo>
                  <a:lnTo>
                    <a:pt x="115188" y="230390"/>
                  </a:lnTo>
                  <a:lnTo>
                    <a:pt x="1447177" y="230390"/>
                  </a:lnTo>
                  <a:lnTo>
                    <a:pt x="1491981" y="221323"/>
                  </a:lnTo>
                  <a:lnTo>
                    <a:pt x="1528598" y="196613"/>
                  </a:lnTo>
                  <a:lnTo>
                    <a:pt x="1553303" y="159994"/>
                  </a:lnTo>
                  <a:lnTo>
                    <a:pt x="1562366" y="115201"/>
                  </a:lnTo>
                  <a:lnTo>
                    <a:pt x="1553303" y="70401"/>
                  </a:lnTo>
                  <a:lnTo>
                    <a:pt x="1528598" y="33778"/>
                  </a:lnTo>
                  <a:lnTo>
                    <a:pt x="1491981" y="9067"/>
                  </a:lnTo>
                  <a:lnTo>
                    <a:pt x="1447177" y="0"/>
                  </a:lnTo>
                  <a:close/>
                </a:path>
              </a:pathLst>
            </a:custGeom>
            <a:solidFill>
              <a:schemeClr val="bg1">
                <a:lumMod val="75000"/>
              </a:schemeClr>
            </a:solidFill>
            <a:ln w="28575">
              <a:solidFill>
                <a:srgbClr val="221915"/>
              </a:solidFill>
            </a:ln>
          </p:spPr>
          <p:txBody>
            <a:bodyPr wrap="square" lIns="0" tIns="0" rIns="0" bIns="0" rtlCol="0" anchor="ctr" anchorCtr="1"/>
            <a:lstStyle/>
            <a:p>
              <a:r>
                <a:rPr lang="ja-JP" altLang="en-US" sz="1000" b="1" dirty="0">
                  <a:latin typeface="ＭＳ ゴシック" panose="020B0609070205080204" pitchFamily="49" charset="-128"/>
                  <a:ea typeface="ＭＳ ゴシック" panose="020B0609070205080204" pitchFamily="49" charset="-128"/>
                </a:rPr>
                <a:t>被保険者（申請者）記入用</a:t>
              </a:r>
              <a:endParaRPr sz="1000" b="1" dirty="0">
                <a:latin typeface="ＭＳ ゴシック" panose="020B0609070205080204" pitchFamily="49" charset="-128"/>
                <a:ea typeface="ＭＳ ゴシック" panose="020B0609070205080204" pitchFamily="49" charset="-128"/>
              </a:endParaRPr>
            </a:p>
          </p:txBody>
        </p:sp>
        <p:sp>
          <p:nvSpPr>
            <p:cNvPr id="10" name="object 45"/>
            <p:cNvSpPr/>
            <p:nvPr/>
          </p:nvSpPr>
          <p:spPr>
            <a:xfrm>
              <a:off x="864000" y="973530"/>
              <a:ext cx="5832475" cy="0"/>
            </a:xfrm>
            <a:custGeom>
              <a:avLst/>
              <a:gdLst/>
              <a:ahLst/>
              <a:cxnLst/>
              <a:rect l="l" t="t" r="r" b="b"/>
              <a:pathLst>
                <a:path w="5832475">
                  <a:moveTo>
                    <a:pt x="0" y="0"/>
                  </a:moveTo>
                  <a:lnTo>
                    <a:pt x="5832005" y="0"/>
                  </a:lnTo>
                </a:path>
              </a:pathLst>
            </a:custGeom>
            <a:ln w="21602">
              <a:solidFill>
                <a:srgbClr val="221915"/>
              </a:solidFill>
            </a:ln>
          </p:spPr>
          <p:txBody>
            <a:bodyPr wrap="square" lIns="0" tIns="0" rIns="0" bIns="0" rtlCol="0"/>
            <a:lstStyle/>
            <a:p>
              <a:endParaRPr/>
            </a:p>
          </p:txBody>
        </p:sp>
        <p:sp>
          <p:nvSpPr>
            <p:cNvPr id="11" name="object 46"/>
            <p:cNvSpPr/>
            <p:nvPr/>
          </p:nvSpPr>
          <p:spPr>
            <a:xfrm>
              <a:off x="863498" y="324548"/>
              <a:ext cx="5832475" cy="0"/>
            </a:xfrm>
            <a:custGeom>
              <a:avLst/>
              <a:gdLst/>
              <a:ahLst/>
              <a:cxnLst/>
              <a:rect l="l" t="t" r="r" b="b"/>
              <a:pathLst>
                <a:path w="5832475">
                  <a:moveTo>
                    <a:pt x="0" y="0"/>
                  </a:moveTo>
                  <a:lnTo>
                    <a:pt x="5832005" y="0"/>
                  </a:lnTo>
                </a:path>
              </a:pathLst>
            </a:custGeom>
            <a:ln w="21602">
              <a:solidFill>
                <a:srgbClr val="221915"/>
              </a:solidFill>
            </a:ln>
          </p:spPr>
          <p:txBody>
            <a:bodyPr wrap="square" lIns="0" tIns="0" rIns="0" bIns="0" rtlCol="0"/>
            <a:lstStyle/>
            <a:p>
              <a:endParaRPr/>
            </a:p>
          </p:txBody>
        </p:sp>
        <p:sp>
          <p:nvSpPr>
            <p:cNvPr id="12" name="object 62"/>
            <p:cNvSpPr txBox="1"/>
            <p:nvPr/>
          </p:nvSpPr>
          <p:spPr>
            <a:xfrm>
              <a:off x="871307" y="518528"/>
              <a:ext cx="943764" cy="276999"/>
            </a:xfrm>
            <a:prstGeom prst="rect">
              <a:avLst/>
            </a:prstGeom>
          </p:spPr>
          <p:txBody>
            <a:bodyPr vert="horz" wrap="square" lIns="0" tIns="0" rIns="0" bIns="0" rtlCol="0">
              <a:spAutoFit/>
            </a:bodyPr>
            <a:lstStyle/>
            <a:p>
              <a:pPr marL="12700">
                <a:lnSpc>
                  <a:spcPct val="100000"/>
                </a:lnSpc>
              </a:pPr>
              <a:r>
                <a:rPr lang="ja-JP" altLang="en-US" sz="1800" b="1" dirty="0">
                  <a:latin typeface="ＭＳ ゴシック" panose="020B0609070205080204" pitchFamily="49" charset="-128"/>
                  <a:ea typeface="ＭＳ ゴシック" panose="020B0609070205080204" pitchFamily="49" charset="-128"/>
                  <a:cs typeface="PMingLiU"/>
                </a:rPr>
                <a:t>健康保険</a:t>
              </a:r>
              <a:endParaRPr sz="1800" b="1" dirty="0">
                <a:latin typeface="ＭＳ ゴシック" panose="020B0609070205080204" pitchFamily="49" charset="-128"/>
                <a:ea typeface="ＭＳ ゴシック" panose="020B0609070205080204" pitchFamily="49" charset="-128"/>
                <a:cs typeface="PMingLiU"/>
              </a:endParaRPr>
            </a:p>
          </p:txBody>
        </p:sp>
        <p:sp>
          <p:nvSpPr>
            <p:cNvPr id="13" name="object 62"/>
            <p:cNvSpPr txBox="1"/>
            <p:nvPr/>
          </p:nvSpPr>
          <p:spPr>
            <a:xfrm>
              <a:off x="3463269" y="500595"/>
              <a:ext cx="1180027" cy="276999"/>
            </a:xfrm>
            <a:prstGeom prst="rect">
              <a:avLst/>
            </a:prstGeom>
          </p:spPr>
          <p:txBody>
            <a:bodyPr vert="horz" wrap="square" lIns="0" tIns="0" rIns="0" bIns="0" rtlCol="0">
              <a:spAutoFit/>
            </a:bodyPr>
            <a:lstStyle/>
            <a:p>
              <a:pPr marL="12700">
                <a:lnSpc>
                  <a:spcPct val="100000"/>
                </a:lnSpc>
              </a:pPr>
              <a:r>
                <a:rPr lang="ja-JP" altLang="en-US" sz="1800" b="1" dirty="0">
                  <a:latin typeface="ＭＳ ゴシック" panose="020B0609070205080204" pitchFamily="49" charset="-128"/>
                  <a:ea typeface="ＭＳ ゴシック" panose="020B0609070205080204" pitchFamily="49" charset="-128"/>
                  <a:cs typeface="PMingLiU"/>
                </a:rPr>
                <a:t>支給申請書</a:t>
              </a:r>
              <a:endParaRPr sz="1800" b="1" dirty="0">
                <a:latin typeface="ＭＳ ゴシック" panose="020B0609070205080204" pitchFamily="49" charset="-128"/>
                <a:ea typeface="ＭＳ ゴシック" panose="020B0609070205080204" pitchFamily="49" charset="-128"/>
                <a:cs typeface="PMingLiU"/>
              </a:endParaRPr>
            </a:p>
          </p:txBody>
        </p:sp>
        <p:sp>
          <p:nvSpPr>
            <p:cNvPr id="14" name="object 62"/>
            <p:cNvSpPr txBox="1"/>
            <p:nvPr/>
          </p:nvSpPr>
          <p:spPr>
            <a:xfrm>
              <a:off x="1886031" y="443375"/>
              <a:ext cx="1563765" cy="369332"/>
            </a:xfrm>
            <a:prstGeom prst="rect">
              <a:avLst/>
            </a:prstGeom>
          </p:spPr>
          <p:txBody>
            <a:bodyPr vert="horz" wrap="square" lIns="0" tIns="0" rIns="0" bIns="0" rtlCol="0">
              <a:spAutoFit/>
            </a:bodyPr>
            <a:lstStyle/>
            <a:p>
              <a:pPr marL="12700">
                <a:lnSpc>
                  <a:spcPct val="100000"/>
                </a:lnSpc>
              </a:pPr>
              <a:r>
                <a:rPr lang="ja-JP" altLang="en-US" sz="2400" b="1" dirty="0">
                  <a:latin typeface="ＭＳ ゴシック" panose="020B0609070205080204" pitchFamily="49" charset="-128"/>
                  <a:ea typeface="ＭＳ ゴシック" panose="020B0609070205080204" pitchFamily="49" charset="-128"/>
                  <a:cs typeface="PMingLiU"/>
                </a:rPr>
                <a:t>傷病手当金</a:t>
              </a:r>
              <a:endParaRPr sz="2400" b="1" dirty="0">
                <a:latin typeface="ＭＳ ゴシック" panose="020B0609070205080204" pitchFamily="49" charset="-128"/>
                <a:ea typeface="ＭＳ ゴシック" panose="020B0609070205080204" pitchFamily="49" charset="-128"/>
                <a:cs typeface="PMingLiU"/>
              </a:endParaRPr>
            </a:p>
          </p:txBody>
        </p:sp>
        <p:sp>
          <p:nvSpPr>
            <p:cNvPr id="7" name="object 13"/>
            <p:cNvSpPr/>
            <p:nvPr/>
          </p:nvSpPr>
          <p:spPr>
            <a:xfrm>
              <a:off x="5467566" y="324560"/>
              <a:ext cx="387350" cy="262800"/>
            </a:xfrm>
            <a:custGeom>
              <a:avLst/>
              <a:gdLst/>
              <a:ahLst/>
              <a:cxnLst/>
              <a:rect l="l" t="t" r="r" b="b"/>
              <a:pathLst>
                <a:path w="387350" h="252095">
                  <a:moveTo>
                    <a:pt x="387019" y="0"/>
                  </a:moveTo>
                  <a:lnTo>
                    <a:pt x="0" y="0"/>
                  </a:lnTo>
                  <a:lnTo>
                    <a:pt x="62115" y="217385"/>
                  </a:lnTo>
                  <a:lnTo>
                    <a:pt x="68794" y="230824"/>
                  </a:lnTo>
                  <a:lnTo>
                    <a:pt x="79671" y="241828"/>
                  </a:lnTo>
                  <a:lnTo>
                    <a:pt x="93242" y="249263"/>
                  </a:lnTo>
                  <a:lnTo>
                    <a:pt x="108000" y="251993"/>
                  </a:lnTo>
                  <a:lnTo>
                    <a:pt x="279006" y="251993"/>
                  </a:lnTo>
                  <a:lnTo>
                    <a:pt x="318221" y="230824"/>
                  </a:lnTo>
                  <a:lnTo>
                    <a:pt x="387019" y="0"/>
                  </a:lnTo>
                  <a:close/>
                </a:path>
              </a:pathLst>
            </a:custGeom>
            <a:solidFill>
              <a:schemeClr val="tx1"/>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２</a:t>
              </a:r>
              <a:endParaRPr sz="1400" dirty="0"/>
            </a:p>
          </p:txBody>
        </p:sp>
      </p:grpSp>
      <p:grpSp>
        <p:nvGrpSpPr>
          <p:cNvPr id="17" name="グループ化 16"/>
          <p:cNvGrpSpPr/>
          <p:nvPr/>
        </p:nvGrpSpPr>
        <p:grpSpPr>
          <a:xfrm>
            <a:off x="323494" y="1155700"/>
            <a:ext cx="6588328" cy="2574303"/>
            <a:chOff x="323494" y="1620570"/>
            <a:chExt cx="6588328" cy="2574303"/>
          </a:xfrm>
        </p:grpSpPr>
        <p:sp>
          <p:nvSpPr>
            <p:cNvPr id="18" name="object 3"/>
            <p:cNvSpPr/>
            <p:nvPr/>
          </p:nvSpPr>
          <p:spPr>
            <a:xfrm>
              <a:off x="530529" y="3798557"/>
              <a:ext cx="2997175" cy="396303"/>
            </a:xfrm>
            <a:custGeom>
              <a:avLst/>
              <a:gdLst/>
              <a:ahLst/>
              <a:cxnLst/>
              <a:rect l="l" t="t" r="r" b="b"/>
              <a:pathLst>
                <a:path w="3204210" h="1926589">
                  <a:moveTo>
                    <a:pt x="3204006" y="0"/>
                  </a:moveTo>
                  <a:lnTo>
                    <a:pt x="36004" y="0"/>
                  </a:lnTo>
                  <a:lnTo>
                    <a:pt x="22020" y="2839"/>
                  </a:lnTo>
                  <a:lnTo>
                    <a:pt x="10572" y="10571"/>
                  </a:lnTo>
                  <a:lnTo>
                    <a:pt x="2839" y="22015"/>
                  </a:lnTo>
                  <a:lnTo>
                    <a:pt x="0" y="35991"/>
                  </a:lnTo>
                  <a:lnTo>
                    <a:pt x="0" y="1890001"/>
                  </a:lnTo>
                  <a:lnTo>
                    <a:pt x="2839" y="1903977"/>
                  </a:lnTo>
                  <a:lnTo>
                    <a:pt x="10572" y="1915421"/>
                  </a:lnTo>
                  <a:lnTo>
                    <a:pt x="22020" y="1923153"/>
                  </a:lnTo>
                  <a:lnTo>
                    <a:pt x="36004" y="1925993"/>
                  </a:lnTo>
                  <a:lnTo>
                    <a:pt x="3204006" y="1925993"/>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５ あなたの仕事の内容</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具体的に</a:t>
              </a:r>
              <a:r>
                <a:rPr lang="en-US" altLang="ja-JP" sz="900" dirty="0">
                  <a:solidFill>
                    <a:prstClr val="black"/>
                  </a:solidFill>
                  <a:latin typeface="ＭＳ ゴシック" panose="020B0609070205080204" pitchFamily="49" charset="-128"/>
                  <a:ea typeface="ＭＳ ゴシック" panose="020B0609070205080204" pitchFamily="49" charset="-128"/>
                </a:rPr>
                <a:t>)</a:t>
              </a:r>
            </a:p>
            <a:p>
              <a:r>
                <a:rPr lang="ja-JP" altLang="en-US" sz="900" dirty="0">
                  <a:solidFill>
                    <a:prstClr val="black"/>
                  </a:solidFill>
                  <a:latin typeface="ＭＳ ゴシック" panose="020B0609070205080204" pitchFamily="49" charset="-128"/>
                  <a:ea typeface="ＭＳ ゴシック" panose="020B0609070205080204" pitchFamily="49" charset="-128"/>
                </a:rPr>
                <a:t>　　</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退職後の申請の場合は退職前の仕事の内容</a:t>
              </a:r>
              <a:r>
                <a:rPr lang="en-US" altLang="ja-JP" sz="900" dirty="0">
                  <a:solidFill>
                    <a:prstClr val="black"/>
                  </a:solidFill>
                  <a:latin typeface="ＭＳ ゴシック" panose="020B0609070205080204" pitchFamily="49" charset="-128"/>
                  <a:ea typeface="ＭＳ ゴシック" panose="020B0609070205080204" pitchFamily="49" charset="-128"/>
                </a:rPr>
                <a:t>)</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19" name="object 3"/>
            <p:cNvSpPr/>
            <p:nvPr/>
          </p:nvSpPr>
          <p:spPr>
            <a:xfrm>
              <a:off x="536680" y="2988564"/>
              <a:ext cx="2990821" cy="809993"/>
            </a:xfrm>
            <a:custGeom>
              <a:avLst/>
              <a:gdLst/>
              <a:ahLst/>
              <a:cxnLst/>
              <a:rect l="l" t="t" r="r" b="b"/>
              <a:pathLst>
                <a:path w="3204210" h="1926589">
                  <a:moveTo>
                    <a:pt x="3204006" y="0"/>
                  </a:moveTo>
                  <a:lnTo>
                    <a:pt x="36004" y="0"/>
                  </a:lnTo>
                  <a:lnTo>
                    <a:pt x="22020" y="2839"/>
                  </a:lnTo>
                  <a:lnTo>
                    <a:pt x="10572" y="10571"/>
                  </a:lnTo>
                  <a:lnTo>
                    <a:pt x="2839" y="22015"/>
                  </a:lnTo>
                  <a:lnTo>
                    <a:pt x="0" y="35991"/>
                  </a:lnTo>
                  <a:lnTo>
                    <a:pt x="0" y="1890001"/>
                  </a:lnTo>
                  <a:lnTo>
                    <a:pt x="2839" y="1903977"/>
                  </a:lnTo>
                  <a:lnTo>
                    <a:pt x="10572" y="1915421"/>
                  </a:lnTo>
                  <a:lnTo>
                    <a:pt x="22020" y="1923153"/>
                  </a:lnTo>
                  <a:lnTo>
                    <a:pt x="36004" y="1925993"/>
                  </a:lnTo>
                  <a:lnTo>
                    <a:pt x="3204006" y="1925993"/>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４ 療養のため休んだ期間</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申請期間</a:t>
              </a:r>
              <a:r>
                <a:rPr lang="en-US" altLang="ja-JP" sz="900" dirty="0">
                  <a:solidFill>
                    <a:prstClr val="black"/>
                  </a:solidFill>
                  <a:latin typeface="ＭＳ ゴシック" panose="020B0609070205080204" pitchFamily="49" charset="-128"/>
                  <a:ea typeface="ＭＳ ゴシック" panose="020B0609070205080204" pitchFamily="49" charset="-128"/>
                </a:rPr>
                <a:t>)</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0" name="object 3"/>
            <p:cNvSpPr/>
            <p:nvPr/>
          </p:nvSpPr>
          <p:spPr>
            <a:xfrm>
              <a:off x="536680" y="2268575"/>
              <a:ext cx="2991024" cy="719989"/>
            </a:xfrm>
            <a:custGeom>
              <a:avLst/>
              <a:gdLst/>
              <a:ahLst/>
              <a:cxnLst/>
              <a:rect l="l" t="t" r="r" b="b"/>
              <a:pathLst>
                <a:path w="3204210" h="1926589">
                  <a:moveTo>
                    <a:pt x="3204006" y="0"/>
                  </a:moveTo>
                  <a:lnTo>
                    <a:pt x="36004" y="0"/>
                  </a:lnTo>
                  <a:lnTo>
                    <a:pt x="22020" y="2839"/>
                  </a:lnTo>
                  <a:lnTo>
                    <a:pt x="10572" y="10571"/>
                  </a:lnTo>
                  <a:lnTo>
                    <a:pt x="2839" y="22015"/>
                  </a:lnTo>
                  <a:lnTo>
                    <a:pt x="0" y="35991"/>
                  </a:lnTo>
                  <a:lnTo>
                    <a:pt x="0" y="1890001"/>
                  </a:lnTo>
                  <a:lnTo>
                    <a:pt x="2839" y="1903977"/>
                  </a:lnTo>
                  <a:lnTo>
                    <a:pt x="10572" y="1915421"/>
                  </a:lnTo>
                  <a:lnTo>
                    <a:pt x="22020" y="1923153"/>
                  </a:lnTo>
                  <a:lnTo>
                    <a:pt x="36004" y="1925993"/>
                  </a:lnTo>
                  <a:lnTo>
                    <a:pt x="3204006" y="1925993"/>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３ 該当の傷病は病気</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疾病</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ですか、ケガ</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負傷</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ですか。</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1" name="object 9"/>
            <p:cNvSpPr/>
            <p:nvPr/>
          </p:nvSpPr>
          <p:spPr>
            <a:xfrm>
              <a:off x="5615520" y="3042564"/>
              <a:ext cx="360045" cy="702310"/>
            </a:xfrm>
            <a:custGeom>
              <a:avLst/>
              <a:gdLst/>
              <a:ahLst/>
              <a:cxnLst/>
              <a:rect l="l" t="t" r="r" b="b"/>
              <a:pathLst>
                <a:path w="360045" h="702310">
                  <a:moveTo>
                    <a:pt x="342010" y="0"/>
                  </a:moveTo>
                  <a:lnTo>
                    <a:pt x="17995" y="0"/>
                  </a:lnTo>
                  <a:lnTo>
                    <a:pt x="11010" y="1420"/>
                  </a:lnTo>
                  <a:lnTo>
                    <a:pt x="5287" y="5289"/>
                  </a:lnTo>
                  <a:lnTo>
                    <a:pt x="1420" y="11015"/>
                  </a:lnTo>
                  <a:lnTo>
                    <a:pt x="0" y="18008"/>
                  </a:lnTo>
                  <a:lnTo>
                    <a:pt x="0" y="683996"/>
                  </a:lnTo>
                  <a:lnTo>
                    <a:pt x="1420" y="690987"/>
                  </a:lnTo>
                  <a:lnTo>
                    <a:pt x="5287" y="696709"/>
                  </a:lnTo>
                  <a:lnTo>
                    <a:pt x="11010" y="700573"/>
                  </a:lnTo>
                  <a:lnTo>
                    <a:pt x="17995" y="701992"/>
                  </a:lnTo>
                  <a:lnTo>
                    <a:pt x="342010" y="701992"/>
                  </a:lnTo>
                  <a:lnTo>
                    <a:pt x="348996" y="700573"/>
                  </a:lnTo>
                  <a:lnTo>
                    <a:pt x="354718" y="696709"/>
                  </a:lnTo>
                  <a:lnTo>
                    <a:pt x="358586" y="690987"/>
                  </a:lnTo>
                  <a:lnTo>
                    <a:pt x="360006" y="683996"/>
                  </a:lnTo>
                  <a:lnTo>
                    <a:pt x="360006" y="18008"/>
                  </a:lnTo>
                  <a:lnTo>
                    <a:pt x="358586" y="11015"/>
                  </a:lnTo>
                  <a:lnTo>
                    <a:pt x="354718" y="5289"/>
                  </a:lnTo>
                  <a:lnTo>
                    <a:pt x="348996" y="1420"/>
                  </a:lnTo>
                  <a:lnTo>
                    <a:pt x="342010" y="0"/>
                  </a:lnTo>
                  <a:close/>
                </a:path>
              </a:pathLst>
            </a:custGeom>
            <a:solidFill>
              <a:schemeClr val="bg1">
                <a:lumMod val="75000"/>
              </a:schemeClr>
            </a:solidFill>
          </p:spPr>
          <p:txBody>
            <a:bodyPr wrap="square" lIns="36000" tIns="0" rIns="0" bIns="0" rtlCol="0" anchor="ctr" anchorCtr="0"/>
            <a:lstStyle/>
            <a:p>
              <a:pPr algn="ctr"/>
              <a:r>
                <a:rPr lang="ja-JP" altLang="en-US" sz="900" dirty="0">
                  <a:solidFill>
                    <a:prstClr val="black"/>
                  </a:solidFill>
                  <a:latin typeface="ＭＳ ゴシック" panose="020B0609070205080204" pitchFamily="49" charset="-128"/>
                  <a:ea typeface="ＭＳ ゴシック" panose="020B0609070205080204" pitchFamily="49" charset="-128"/>
                </a:rPr>
                <a:t>日数</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2" name="object 25"/>
            <p:cNvSpPr/>
            <p:nvPr/>
          </p:nvSpPr>
          <p:spPr>
            <a:xfrm>
              <a:off x="536680" y="1620583"/>
              <a:ext cx="1011093" cy="648335"/>
            </a:xfrm>
            <a:custGeom>
              <a:avLst/>
              <a:gdLst/>
              <a:ahLst/>
              <a:cxnLst/>
              <a:rect l="l" t="t" r="r" b="b"/>
              <a:pathLst>
                <a:path w="1224280" h="648335">
                  <a:moveTo>
                    <a:pt x="1224013" y="0"/>
                  </a:moveTo>
                  <a:lnTo>
                    <a:pt x="36004" y="0"/>
                  </a:lnTo>
                  <a:lnTo>
                    <a:pt x="22020" y="2839"/>
                  </a:lnTo>
                  <a:lnTo>
                    <a:pt x="10572" y="10571"/>
                  </a:lnTo>
                  <a:lnTo>
                    <a:pt x="2839" y="22015"/>
                  </a:lnTo>
                  <a:lnTo>
                    <a:pt x="0" y="35991"/>
                  </a:lnTo>
                  <a:lnTo>
                    <a:pt x="0" y="612000"/>
                  </a:lnTo>
                  <a:lnTo>
                    <a:pt x="2839" y="625976"/>
                  </a:lnTo>
                  <a:lnTo>
                    <a:pt x="10572" y="637420"/>
                  </a:lnTo>
                  <a:lnTo>
                    <a:pt x="22020" y="645152"/>
                  </a:lnTo>
                  <a:lnTo>
                    <a:pt x="36004" y="647992"/>
                  </a:lnTo>
                  <a:lnTo>
                    <a:pt x="1224013" y="647992"/>
                  </a:lnTo>
                  <a:lnTo>
                    <a:pt x="1224013"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１ 傷病名</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3" name="object 26"/>
            <p:cNvSpPr/>
            <p:nvPr/>
          </p:nvSpPr>
          <p:spPr>
            <a:xfrm>
              <a:off x="4697539" y="1620583"/>
              <a:ext cx="576580" cy="648335"/>
            </a:xfrm>
            <a:custGeom>
              <a:avLst/>
              <a:gdLst/>
              <a:ahLst/>
              <a:cxnLst/>
              <a:rect l="l" t="t" r="r" b="b"/>
              <a:pathLst>
                <a:path w="576579" h="648335">
                  <a:moveTo>
                    <a:pt x="0" y="647992"/>
                  </a:moveTo>
                  <a:lnTo>
                    <a:pt x="575995" y="647992"/>
                  </a:lnTo>
                  <a:lnTo>
                    <a:pt x="575995" y="0"/>
                  </a:lnTo>
                  <a:lnTo>
                    <a:pt x="0" y="0"/>
                  </a:lnTo>
                  <a:lnTo>
                    <a:pt x="0" y="647992"/>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２ 発病</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または</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負傷</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年月日</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4" name="object 38"/>
            <p:cNvSpPr/>
            <p:nvPr/>
          </p:nvSpPr>
          <p:spPr>
            <a:xfrm>
              <a:off x="539495" y="3798557"/>
              <a:ext cx="6372225" cy="0"/>
            </a:xfrm>
            <a:custGeom>
              <a:avLst/>
              <a:gdLst/>
              <a:ahLst/>
              <a:cxnLst/>
              <a:rect l="l" t="t" r="r" b="b"/>
              <a:pathLst>
                <a:path w="6372225">
                  <a:moveTo>
                    <a:pt x="0" y="0"/>
                  </a:moveTo>
                  <a:lnTo>
                    <a:pt x="6372009" y="0"/>
                  </a:lnTo>
                </a:path>
              </a:pathLst>
            </a:custGeom>
            <a:ln w="16205">
              <a:solidFill>
                <a:srgbClr val="221915"/>
              </a:solidFill>
            </a:ln>
          </p:spPr>
          <p:txBody>
            <a:bodyPr wrap="square" lIns="0" tIns="0" rIns="0" bIns="0" rtlCol="0"/>
            <a:lstStyle/>
            <a:p>
              <a:endParaRPr>
                <a:solidFill>
                  <a:prstClr val="black"/>
                </a:solidFill>
              </a:endParaRPr>
            </a:p>
          </p:txBody>
        </p:sp>
        <p:sp>
          <p:nvSpPr>
            <p:cNvPr id="25" name="object 51"/>
            <p:cNvSpPr/>
            <p:nvPr/>
          </p:nvSpPr>
          <p:spPr>
            <a:xfrm>
              <a:off x="323519" y="1620570"/>
              <a:ext cx="216535" cy="2574290"/>
            </a:xfrm>
            <a:custGeom>
              <a:avLst/>
              <a:gdLst/>
              <a:ahLst/>
              <a:cxnLst/>
              <a:rect l="l" t="t" r="r" b="b"/>
              <a:pathLst>
                <a:path w="216534" h="2574290">
                  <a:moveTo>
                    <a:pt x="216001" y="0"/>
                  </a:moveTo>
                  <a:lnTo>
                    <a:pt x="36004" y="0"/>
                  </a:lnTo>
                  <a:lnTo>
                    <a:pt x="22025" y="2841"/>
                  </a:lnTo>
                  <a:lnTo>
                    <a:pt x="10577" y="10577"/>
                  </a:lnTo>
                  <a:lnTo>
                    <a:pt x="2841" y="22025"/>
                  </a:lnTo>
                  <a:lnTo>
                    <a:pt x="0" y="36004"/>
                  </a:lnTo>
                  <a:lnTo>
                    <a:pt x="0" y="2538006"/>
                  </a:lnTo>
                  <a:lnTo>
                    <a:pt x="2841" y="2551982"/>
                  </a:lnTo>
                  <a:lnTo>
                    <a:pt x="10577" y="2563426"/>
                  </a:lnTo>
                  <a:lnTo>
                    <a:pt x="22025" y="2571158"/>
                  </a:lnTo>
                  <a:lnTo>
                    <a:pt x="36004" y="2573997"/>
                  </a:lnTo>
                  <a:lnTo>
                    <a:pt x="216001" y="2573997"/>
                  </a:lnTo>
                  <a:lnTo>
                    <a:pt x="216001" y="0"/>
                  </a:lnTo>
                  <a:close/>
                </a:path>
              </a:pathLst>
            </a:custGeom>
            <a:solidFill>
              <a:srgbClr val="727275"/>
            </a:solidFill>
          </p:spPr>
          <p:txBody>
            <a:bodyPr vert="eaVert" wrap="square" lIns="0" tIns="72000" rIns="0" bIns="0" rtlCol="0" anchor="ctr" anchorCtr="0"/>
            <a:lstStyle/>
            <a:p>
              <a:pPr algn="ctr"/>
              <a:r>
                <a:rPr lang="ja-JP" altLang="en-US" sz="1000" b="1" dirty="0">
                  <a:solidFill>
                    <a:prstClr val="white"/>
                  </a:solidFill>
                  <a:latin typeface="ＭＳ ゴシック" panose="020B0609070205080204" pitchFamily="49" charset="-128"/>
                  <a:ea typeface="ＭＳ ゴシック" panose="020B0609070205080204" pitchFamily="49" charset="-128"/>
                </a:rPr>
                <a:t>申請内容</a:t>
              </a:r>
              <a:endParaRPr sz="1000" b="1" dirty="0">
                <a:solidFill>
                  <a:prstClr val="white"/>
                </a:solidFill>
                <a:latin typeface="ＭＳ ゴシック" panose="020B0609070205080204" pitchFamily="49" charset="-128"/>
                <a:ea typeface="ＭＳ ゴシック" panose="020B0609070205080204" pitchFamily="49" charset="-128"/>
              </a:endParaRPr>
            </a:p>
          </p:txBody>
        </p:sp>
        <p:sp>
          <p:nvSpPr>
            <p:cNvPr id="26" name="object 52"/>
            <p:cNvSpPr/>
            <p:nvPr/>
          </p:nvSpPr>
          <p:spPr>
            <a:xfrm>
              <a:off x="323494" y="1620583"/>
              <a:ext cx="6588125" cy="2574290"/>
            </a:xfrm>
            <a:custGeom>
              <a:avLst/>
              <a:gdLst/>
              <a:ahLst/>
              <a:cxnLst/>
              <a:rect l="l" t="t" r="r" b="b"/>
              <a:pathLst>
                <a:path w="6588125" h="2574290">
                  <a:moveTo>
                    <a:pt x="6588048" y="2537993"/>
                  </a:moveTo>
                  <a:lnTo>
                    <a:pt x="6585208" y="2551969"/>
                  </a:lnTo>
                  <a:lnTo>
                    <a:pt x="6577474" y="2563414"/>
                  </a:lnTo>
                  <a:lnTo>
                    <a:pt x="6566022" y="2571145"/>
                  </a:lnTo>
                  <a:lnTo>
                    <a:pt x="6552031" y="2573985"/>
                  </a:lnTo>
                  <a:lnTo>
                    <a:pt x="36004" y="2573985"/>
                  </a:lnTo>
                  <a:lnTo>
                    <a:pt x="22025" y="2571145"/>
                  </a:lnTo>
                  <a:lnTo>
                    <a:pt x="10577" y="2563414"/>
                  </a:lnTo>
                  <a:lnTo>
                    <a:pt x="2841" y="2551969"/>
                  </a:lnTo>
                  <a:lnTo>
                    <a:pt x="0" y="2537993"/>
                  </a:lnTo>
                  <a:lnTo>
                    <a:pt x="0" y="35991"/>
                  </a:lnTo>
                  <a:lnTo>
                    <a:pt x="2841" y="22015"/>
                  </a:lnTo>
                  <a:lnTo>
                    <a:pt x="10577" y="10571"/>
                  </a:lnTo>
                  <a:lnTo>
                    <a:pt x="22025" y="2839"/>
                  </a:lnTo>
                  <a:lnTo>
                    <a:pt x="36004" y="0"/>
                  </a:lnTo>
                  <a:lnTo>
                    <a:pt x="6552031" y="0"/>
                  </a:lnTo>
                  <a:lnTo>
                    <a:pt x="6566022" y="2839"/>
                  </a:lnTo>
                  <a:lnTo>
                    <a:pt x="6577474" y="10571"/>
                  </a:lnTo>
                  <a:lnTo>
                    <a:pt x="6585208" y="22015"/>
                  </a:lnTo>
                  <a:lnTo>
                    <a:pt x="6588048" y="35991"/>
                  </a:lnTo>
                  <a:lnTo>
                    <a:pt x="6588048" y="2537993"/>
                  </a:lnTo>
                  <a:close/>
                </a:path>
              </a:pathLst>
            </a:custGeom>
            <a:ln w="28803">
              <a:solidFill>
                <a:srgbClr val="221915"/>
              </a:solidFill>
            </a:ln>
          </p:spPr>
          <p:txBody>
            <a:bodyPr wrap="square" lIns="0" tIns="0" rIns="0" bIns="0" rtlCol="0"/>
            <a:lstStyle/>
            <a:p>
              <a:endParaRPr>
                <a:solidFill>
                  <a:prstClr val="black"/>
                </a:solidFill>
              </a:endParaRPr>
            </a:p>
          </p:txBody>
        </p:sp>
        <p:sp>
          <p:nvSpPr>
            <p:cNvPr id="27" name="object 55"/>
            <p:cNvSpPr/>
            <p:nvPr/>
          </p:nvSpPr>
          <p:spPr>
            <a:xfrm>
              <a:off x="539495" y="2268575"/>
              <a:ext cx="6372225" cy="0"/>
            </a:xfrm>
            <a:custGeom>
              <a:avLst/>
              <a:gdLst/>
              <a:ahLst/>
              <a:cxnLst/>
              <a:rect l="l" t="t" r="r" b="b"/>
              <a:pathLst>
                <a:path w="6372225">
                  <a:moveTo>
                    <a:pt x="0" y="0"/>
                  </a:moveTo>
                  <a:lnTo>
                    <a:pt x="6372047" y="0"/>
                  </a:lnTo>
                </a:path>
              </a:pathLst>
            </a:custGeom>
            <a:ln w="16205">
              <a:solidFill>
                <a:srgbClr val="221915"/>
              </a:solidFill>
            </a:ln>
          </p:spPr>
          <p:txBody>
            <a:bodyPr wrap="square" lIns="0" tIns="0" rIns="0" bIns="0" rtlCol="0"/>
            <a:lstStyle/>
            <a:p>
              <a:endParaRPr>
                <a:solidFill>
                  <a:prstClr val="black"/>
                </a:solidFill>
              </a:endParaRPr>
            </a:p>
          </p:txBody>
        </p:sp>
        <p:sp>
          <p:nvSpPr>
            <p:cNvPr id="28" name="object 56"/>
            <p:cNvSpPr/>
            <p:nvPr/>
          </p:nvSpPr>
          <p:spPr>
            <a:xfrm>
              <a:off x="539495" y="2988564"/>
              <a:ext cx="6372225" cy="0"/>
            </a:xfrm>
            <a:custGeom>
              <a:avLst/>
              <a:gdLst/>
              <a:ahLst/>
              <a:cxnLst/>
              <a:rect l="l" t="t" r="r" b="b"/>
              <a:pathLst>
                <a:path w="6372225">
                  <a:moveTo>
                    <a:pt x="0" y="0"/>
                  </a:moveTo>
                  <a:lnTo>
                    <a:pt x="6372047" y="0"/>
                  </a:lnTo>
                </a:path>
              </a:pathLst>
            </a:custGeom>
            <a:ln w="16205">
              <a:solidFill>
                <a:srgbClr val="221915"/>
              </a:solidFill>
            </a:ln>
          </p:spPr>
          <p:txBody>
            <a:bodyPr wrap="square" lIns="0" tIns="0" rIns="0" bIns="0" rtlCol="0"/>
            <a:lstStyle/>
            <a:p>
              <a:endParaRPr>
                <a:solidFill>
                  <a:prstClr val="black"/>
                </a:solidFill>
              </a:endParaRPr>
            </a:p>
          </p:txBody>
        </p:sp>
        <p:sp>
          <p:nvSpPr>
            <p:cNvPr id="29" name="object 57"/>
            <p:cNvSpPr/>
            <p:nvPr/>
          </p:nvSpPr>
          <p:spPr>
            <a:xfrm>
              <a:off x="5273522" y="1836572"/>
              <a:ext cx="1638300" cy="0"/>
            </a:xfrm>
            <a:custGeom>
              <a:avLst/>
              <a:gdLst/>
              <a:ahLst/>
              <a:cxnLst/>
              <a:rect l="l" t="t" r="r" b="b"/>
              <a:pathLst>
                <a:path w="1638300">
                  <a:moveTo>
                    <a:pt x="0" y="0"/>
                  </a:moveTo>
                  <a:lnTo>
                    <a:pt x="1638033" y="0"/>
                  </a:lnTo>
                </a:path>
              </a:pathLst>
            </a:custGeom>
            <a:ln w="5397">
              <a:solidFill>
                <a:srgbClr val="221915"/>
              </a:solidFill>
            </a:ln>
          </p:spPr>
          <p:txBody>
            <a:bodyPr wrap="square" lIns="0" tIns="0" rIns="0" bIns="0" rtlCol="0"/>
            <a:lstStyle/>
            <a:p>
              <a:endParaRPr>
                <a:solidFill>
                  <a:prstClr val="black"/>
                </a:solidFill>
              </a:endParaRPr>
            </a:p>
          </p:txBody>
        </p:sp>
        <p:sp>
          <p:nvSpPr>
            <p:cNvPr id="30" name="object 58"/>
            <p:cNvSpPr/>
            <p:nvPr/>
          </p:nvSpPr>
          <p:spPr>
            <a:xfrm>
              <a:off x="5273522" y="2052573"/>
              <a:ext cx="1638300" cy="0"/>
            </a:xfrm>
            <a:custGeom>
              <a:avLst/>
              <a:gdLst/>
              <a:ahLst/>
              <a:cxnLst/>
              <a:rect l="l" t="t" r="r" b="b"/>
              <a:pathLst>
                <a:path w="1638300">
                  <a:moveTo>
                    <a:pt x="0" y="0"/>
                  </a:moveTo>
                  <a:lnTo>
                    <a:pt x="1638033" y="0"/>
                  </a:lnTo>
                </a:path>
              </a:pathLst>
            </a:custGeom>
            <a:ln w="5397">
              <a:solidFill>
                <a:srgbClr val="221915"/>
              </a:solidFill>
            </a:ln>
          </p:spPr>
          <p:txBody>
            <a:bodyPr wrap="square" lIns="0" tIns="0" rIns="0" bIns="0" rtlCol="0"/>
            <a:lstStyle/>
            <a:p>
              <a:endParaRPr>
                <a:solidFill>
                  <a:prstClr val="black"/>
                </a:solidFill>
              </a:endParaRPr>
            </a:p>
          </p:txBody>
        </p:sp>
        <p:sp>
          <p:nvSpPr>
            <p:cNvPr id="31" name="object 59"/>
            <p:cNvSpPr/>
            <p:nvPr/>
          </p:nvSpPr>
          <p:spPr>
            <a:xfrm>
              <a:off x="1547507" y="1836572"/>
              <a:ext cx="3150235" cy="0"/>
            </a:xfrm>
            <a:custGeom>
              <a:avLst/>
              <a:gdLst/>
              <a:ahLst/>
              <a:cxnLst/>
              <a:rect l="l" t="t" r="r" b="b"/>
              <a:pathLst>
                <a:path w="3150235">
                  <a:moveTo>
                    <a:pt x="0" y="0"/>
                  </a:moveTo>
                  <a:lnTo>
                    <a:pt x="3150006" y="0"/>
                  </a:lnTo>
                </a:path>
              </a:pathLst>
            </a:custGeom>
            <a:ln w="5397">
              <a:solidFill>
                <a:srgbClr val="221915"/>
              </a:solidFill>
            </a:ln>
          </p:spPr>
          <p:txBody>
            <a:bodyPr wrap="square" lIns="0" tIns="0" rIns="0" bIns="0" rtlCol="0"/>
            <a:lstStyle/>
            <a:p>
              <a:endParaRPr>
                <a:solidFill>
                  <a:prstClr val="black"/>
                </a:solidFill>
              </a:endParaRPr>
            </a:p>
          </p:txBody>
        </p:sp>
        <p:sp>
          <p:nvSpPr>
            <p:cNvPr id="32" name="object 60"/>
            <p:cNvSpPr/>
            <p:nvPr/>
          </p:nvSpPr>
          <p:spPr>
            <a:xfrm>
              <a:off x="1547507" y="2052573"/>
              <a:ext cx="3150235" cy="0"/>
            </a:xfrm>
            <a:custGeom>
              <a:avLst/>
              <a:gdLst/>
              <a:ahLst/>
              <a:cxnLst/>
              <a:rect l="l" t="t" r="r" b="b"/>
              <a:pathLst>
                <a:path w="3150235">
                  <a:moveTo>
                    <a:pt x="0" y="0"/>
                  </a:moveTo>
                  <a:lnTo>
                    <a:pt x="3150006" y="0"/>
                  </a:lnTo>
                </a:path>
              </a:pathLst>
            </a:custGeom>
            <a:ln w="5397">
              <a:solidFill>
                <a:srgbClr val="221915"/>
              </a:solidFill>
            </a:ln>
          </p:spPr>
          <p:txBody>
            <a:bodyPr wrap="square" lIns="0" tIns="0" rIns="0" bIns="0" rtlCol="0"/>
            <a:lstStyle/>
            <a:p>
              <a:endParaRPr>
                <a:solidFill>
                  <a:prstClr val="black"/>
                </a:solidFill>
              </a:endParaRPr>
            </a:p>
          </p:txBody>
        </p:sp>
        <p:sp>
          <p:nvSpPr>
            <p:cNvPr id="33" name="object 61"/>
            <p:cNvSpPr/>
            <p:nvPr/>
          </p:nvSpPr>
          <p:spPr>
            <a:xfrm>
              <a:off x="3635527" y="2502560"/>
              <a:ext cx="216535" cy="252095"/>
            </a:xfrm>
            <a:custGeom>
              <a:avLst/>
              <a:gdLst/>
              <a:ahLst/>
              <a:cxnLst/>
              <a:rect l="l" t="t" r="r" b="b"/>
              <a:pathLst>
                <a:path w="216535" h="252094">
                  <a:moveTo>
                    <a:pt x="215963" y="252018"/>
                  </a:moveTo>
                  <a:lnTo>
                    <a:pt x="0" y="252018"/>
                  </a:lnTo>
                  <a:lnTo>
                    <a:pt x="0" y="0"/>
                  </a:lnTo>
                  <a:lnTo>
                    <a:pt x="215963" y="0"/>
                  </a:lnTo>
                  <a:lnTo>
                    <a:pt x="215963" y="252018"/>
                  </a:lnTo>
                  <a:close/>
                </a:path>
              </a:pathLst>
            </a:custGeom>
            <a:ln w="5397">
              <a:solidFill>
                <a:srgbClr val="221915"/>
              </a:solidFill>
            </a:ln>
          </p:spPr>
          <p:txBody>
            <a:bodyPr wrap="square" lIns="0" tIns="0" rIns="0" bIns="0" rtlCol="0"/>
            <a:lstStyle/>
            <a:p>
              <a:endParaRPr>
                <a:solidFill>
                  <a:prstClr val="black"/>
                </a:solidFill>
              </a:endParaRPr>
            </a:p>
          </p:txBody>
        </p:sp>
        <p:sp>
          <p:nvSpPr>
            <p:cNvPr id="34" name="object 72"/>
            <p:cNvSpPr/>
            <p:nvPr/>
          </p:nvSpPr>
          <p:spPr>
            <a:xfrm>
              <a:off x="4697526" y="1620583"/>
              <a:ext cx="0" cy="648335"/>
            </a:xfrm>
            <a:custGeom>
              <a:avLst/>
              <a:gdLst/>
              <a:ahLst/>
              <a:cxnLst/>
              <a:rect l="l" t="t" r="r" b="b"/>
              <a:pathLst>
                <a:path h="648335">
                  <a:moveTo>
                    <a:pt x="0" y="647992"/>
                  </a:moveTo>
                  <a:lnTo>
                    <a:pt x="0" y="0"/>
                  </a:lnTo>
                </a:path>
              </a:pathLst>
            </a:custGeom>
            <a:ln w="16205">
              <a:solidFill>
                <a:srgbClr val="221915"/>
              </a:solidFill>
            </a:ln>
          </p:spPr>
          <p:txBody>
            <a:bodyPr wrap="square" lIns="0" tIns="0" rIns="0" bIns="0" rtlCol="0"/>
            <a:lstStyle/>
            <a:p>
              <a:endParaRPr>
                <a:solidFill>
                  <a:prstClr val="black"/>
                </a:solidFill>
              </a:endParaRPr>
            </a:p>
          </p:txBody>
        </p:sp>
        <p:sp>
          <p:nvSpPr>
            <p:cNvPr id="35" name="object 82"/>
            <p:cNvSpPr/>
            <p:nvPr/>
          </p:nvSpPr>
          <p:spPr>
            <a:xfrm>
              <a:off x="4337507" y="2340559"/>
              <a:ext cx="72390" cy="414020"/>
            </a:xfrm>
            <a:custGeom>
              <a:avLst/>
              <a:gdLst/>
              <a:ahLst/>
              <a:cxnLst/>
              <a:rect l="l" t="t" r="r" b="b"/>
              <a:pathLst>
                <a:path w="72389" h="414019">
                  <a:moveTo>
                    <a:pt x="71996" y="414020"/>
                  </a:moveTo>
                  <a:lnTo>
                    <a:pt x="36004" y="414020"/>
                  </a:lnTo>
                  <a:lnTo>
                    <a:pt x="22020" y="411180"/>
                  </a:lnTo>
                  <a:lnTo>
                    <a:pt x="10572" y="403448"/>
                  </a:lnTo>
                  <a:lnTo>
                    <a:pt x="2839" y="392004"/>
                  </a:lnTo>
                  <a:lnTo>
                    <a:pt x="0" y="378028"/>
                  </a:lnTo>
                  <a:lnTo>
                    <a:pt x="0" y="36004"/>
                  </a:lnTo>
                  <a:lnTo>
                    <a:pt x="2839" y="22025"/>
                  </a:lnTo>
                  <a:lnTo>
                    <a:pt x="10572" y="10577"/>
                  </a:lnTo>
                  <a:lnTo>
                    <a:pt x="22020" y="2841"/>
                  </a:lnTo>
                  <a:lnTo>
                    <a:pt x="36004" y="0"/>
                  </a:lnTo>
                  <a:lnTo>
                    <a:pt x="71996" y="0"/>
                  </a:lnTo>
                </a:path>
              </a:pathLst>
            </a:custGeom>
            <a:ln w="5397">
              <a:solidFill>
                <a:srgbClr val="221915"/>
              </a:solidFill>
            </a:ln>
          </p:spPr>
          <p:txBody>
            <a:bodyPr wrap="square" lIns="0" tIns="0" rIns="0" bIns="0" rtlCol="0"/>
            <a:lstStyle/>
            <a:p>
              <a:endParaRPr>
                <a:solidFill>
                  <a:prstClr val="black"/>
                </a:solidFill>
              </a:endParaRPr>
            </a:p>
          </p:txBody>
        </p:sp>
        <p:sp>
          <p:nvSpPr>
            <p:cNvPr id="36" name="object 83"/>
            <p:cNvSpPr/>
            <p:nvPr/>
          </p:nvSpPr>
          <p:spPr>
            <a:xfrm>
              <a:off x="6767524" y="2340559"/>
              <a:ext cx="72390" cy="414020"/>
            </a:xfrm>
            <a:custGeom>
              <a:avLst/>
              <a:gdLst/>
              <a:ahLst/>
              <a:cxnLst/>
              <a:rect l="l" t="t" r="r" b="b"/>
              <a:pathLst>
                <a:path w="72390" h="414019">
                  <a:moveTo>
                    <a:pt x="0" y="414020"/>
                  </a:moveTo>
                  <a:lnTo>
                    <a:pt x="35991" y="414020"/>
                  </a:lnTo>
                  <a:lnTo>
                    <a:pt x="49983" y="411180"/>
                  </a:lnTo>
                  <a:lnTo>
                    <a:pt x="61434" y="403448"/>
                  </a:lnTo>
                  <a:lnTo>
                    <a:pt x="69169" y="392004"/>
                  </a:lnTo>
                  <a:lnTo>
                    <a:pt x="72009" y="378028"/>
                  </a:lnTo>
                  <a:lnTo>
                    <a:pt x="72009" y="36004"/>
                  </a:lnTo>
                  <a:lnTo>
                    <a:pt x="69169" y="22025"/>
                  </a:lnTo>
                  <a:lnTo>
                    <a:pt x="61434" y="10577"/>
                  </a:lnTo>
                  <a:lnTo>
                    <a:pt x="49983" y="2841"/>
                  </a:lnTo>
                  <a:lnTo>
                    <a:pt x="35991" y="0"/>
                  </a:ln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37" name="object 64"/>
            <p:cNvSpPr txBox="1"/>
            <p:nvPr/>
          </p:nvSpPr>
          <p:spPr>
            <a:xfrm>
              <a:off x="1597165" y="1679856"/>
              <a:ext cx="147169" cy="123111"/>
            </a:xfrm>
            <a:prstGeom prst="rect">
              <a:avLst/>
            </a:prstGeom>
          </p:spPr>
          <p:txBody>
            <a:bodyPr vert="horz" wrap="square" lIns="0" tIns="0" rIns="0" bIns="0" rtlCol="0" anchor="ctr" anchorCtr="1">
              <a:spAutoFit/>
            </a:bodyPr>
            <a:lstStyle/>
            <a:p>
              <a:pPr marL="12700"/>
              <a:r>
                <a:rPr lang="en-US" altLang="ja-JP" sz="800" dirty="0">
                  <a:solidFill>
                    <a:prstClr val="black"/>
                  </a:solidFill>
                  <a:latin typeface="ＭＳ ゴシック" panose="020B0609070205080204" pitchFamily="49" charset="-128"/>
                  <a:ea typeface="ＭＳ ゴシック" panose="020B0609070205080204" pitchFamily="49" charset="-128"/>
                  <a:cs typeface="PMingLiU"/>
                </a:rPr>
                <a:t>1)</a:t>
              </a:r>
              <a:endParaRPr sz="800" dirty="0">
                <a:solidFill>
                  <a:prstClr val="black"/>
                </a:solidFill>
                <a:latin typeface="ＭＳ ゴシック" panose="020B0609070205080204" pitchFamily="49" charset="-128"/>
                <a:ea typeface="ＭＳ ゴシック" panose="020B0609070205080204" pitchFamily="49" charset="-128"/>
                <a:cs typeface="PMingLiU"/>
              </a:endParaRPr>
            </a:p>
          </p:txBody>
        </p:sp>
        <p:sp>
          <p:nvSpPr>
            <p:cNvPr id="38" name="object 64"/>
            <p:cNvSpPr txBox="1"/>
            <p:nvPr/>
          </p:nvSpPr>
          <p:spPr>
            <a:xfrm>
              <a:off x="1593627" y="1890316"/>
              <a:ext cx="147169" cy="123111"/>
            </a:xfrm>
            <a:prstGeom prst="rect">
              <a:avLst/>
            </a:prstGeom>
          </p:spPr>
          <p:txBody>
            <a:bodyPr vert="horz" wrap="square" lIns="0" tIns="0" rIns="0" bIns="0" rtlCol="0" anchor="ctr" anchorCtr="1">
              <a:spAutoFit/>
            </a:bodyPr>
            <a:lstStyle/>
            <a:p>
              <a:pPr marL="12700"/>
              <a:r>
                <a:rPr lang="en-US" altLang="ja-JP" sz="800" dirty="0">
                  <a:solidFill>
                    <a:prstClr val="black"/>
                  </a:solidFill>
                  <a:latin typeface="ＭＳ ゴシック" panose="020B0609070205080204" pitchFamily="49" charset="-128"/>
                  <a:ea typeface="ＭＳ ゴシック" panose="020B0609070205080204" pitchFamily="49" charset="-128"/>
                  <a:cs typeface="PMingLiU"/>
                </a:rPr>
                <a:t>2)</a:t>
              </a:r>
              <a:endParaRPr sz="800" dirty="0">
                <a:solidFill>
                  <a:prstClr val="black"/>
                </a:solidFill>
                <a:latin typeface="ＭＳ ゴシック" panose="020B0609070205080204" pitchFamily="49" charset="-128"/>
                <a:ea typeface="ＭＳ ゴシック" panose="020B0609070205080204" pitchFamily="49" charset="-128"/>
                <a:cs typeface="PMingLiU"/>
              </a:endParaRPr>
            </a:p>
          </p:txBody>
        </p:sp>
        <p:sp>
          <p:nvSpPr>
            <p:cNvPr id="39" name="object 64"/>
            <p:cNvSpPr txBox="1"/>
            <p:nvPr/>
          </p:nvSpPr>
          <p:spPr>
            <a:xfrm>
              <a:off x="1593627" y="2099866"/>
              <a:ext cx="147169" cy="123111"/>
            </a:xfrm>
            <a:prstGeom prst="rect">
              <a:avLst/>
            </a:prstGeom>
          </p:spPr>
          <p:txBody>
            <a:bodyPr vert="horz" wrap="square" lIns="0" tIns="0" rIns="0" bIns="0" rtlCol="0" anchor="ctr" anchorCtr="1">
              <a:spAutoFit/>
            </a:bodyPr>
            <a:lstStyle/>
            <a:p>
              <a:pPr marL="12700"/>
              <a:r>
                <a:rPr lang="en-US" altLang="ja-JP" sz="800" dirty="0">
                  <a:solidFill>
                    <a:prstClr val="black"/>
                  </a:solidFill>
                  <a:latin typeface="ＭＳ ゴシック" panose="020B0609070205080204" pitchFamily="49" charset="-128"/>
                  <a:ea typeface="ＭＳ ゴシック" panose="020B0609070205080204" pitchFamily="49" charset="-128"/>
                  <a:cs typeface="PMingLiU"/>
                </a:rPr>
                <a:t>3)</a:t>
              </a:r>
              <a:endParaRPr sz="800" dirty="0">
                <a:solidFill>
                  <a:prstClr val="black"/>
                </a:solidFill>
                <a:latin typeface="ＭＳ ゴシック" panose="020B0609070205080204" pitchFamily="49" charset="-128"/>
                <a:ea typeface="ＭＳ ゴシック" panose="020B0609070205080204" pitchFamily="49" charset="-128"/>
                <a:cs typeface="PMingLiU"/>
              </a:endParaRPr>
            </a:p>
          </p:txBody>
        </p:sp>
        <p:sp>
          <p:nvSpPr>
            <p:cNvPr id="40" name="object 78"/>
            <p:cNvSpPr txBox="1"/>
            <p:nvPr/>
          </p:nvSpPr>
          <p:spPr>
            <a:xfrm>
              <a:off x="5312219" y="1676195"/>
              <a:ext cx="1584845" cy="123111"/>
            </a:xfrm>
            <a:prstGeom prst="rect">
              <a:avLst/>
            </a:prstGeom>
          </p:spPr>
          <p:txBody>
            <a:bodyPr vert="horz" wrap="square" lIns="0" tIns="0" rIns="0" bIns="0" rtlCol="0">
              <a:spAutoFit/>
            </a:bodyPr>
            <a:lstStyle/>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41" name="object 78"/>
            <p:cNvSpPr txBox="1"/>
            <p:nvPr/>
          </p:nvSpPr>
          <p:spPr>
            <a:xfrm>
              <a:off x="5312219" y="1885745"/>
              <a:ext cx="1584845" cy="123111"/>
            </a:xfrm>
            <a:prstGeom prst="rect">
              <a:avLst/>
            </a:prstGeom>
          </p:spPr>
          <p:txBody>
            <a:bodyPr vert="horz" wrap="square" lIns="0" tIns="0" rIns="0" bIns="0" rtlCol="0">
              <a:spAutoFit/>
            </a:bodyPr>
            <a:lstStyle/>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42" name="object 78"/>
            <p:cNvSpPr txBox="1"/>
            <p:nvPr/>
          </p:nvSpPr>
          <p:spPr>
            <a:xfrm>
              <a:off x="5312219" y="2095295"/>
              <a:ext cx="1584845" cy="123111"/>
            </a:xfrm>
            <a:prstGeom prst="rect">
              <a:avLst/>
            </a:prstGeom>
          </p:spPr>
          <p:txBody>
            <a:bodyPr vert="horz" wrap="square" lIns="0" tIns="0" rIns="0" bIns="0" rtlCol="0">
              <a:spAutoFit/>
            </a:bodyPr>
            <a:lstStyle/>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43" name="object 72"/>
            <p:cNvSpPr txBox="1"/>
            <p:nvPr/>
          </p:nvSpPr>
          <p:spPr>
            <a:xfrm>
              <a:off x="3903972" y="2299181"/>
              <a:ext cx="379534" cy="689383"/>
            </a:xfrm>
            <a:prstGeom prst="rect">
              <a:avLst/>
            </a:prstGeom>
          </p:spPr>
          <p:txBody>
            <a:bodyPr vert="horz" wrap="square" lIns="0" tIns="108000" rIns="0" bIns="0" rtlCol="0" anchor="ctr" anchorCtr="0">
              <a:noAutofit/>
            </a:bodyPr>
            <a:lstStyle/>
            <a:p>
              <a:pPr marL="12700">
                <a:lnSpc>
                  <a:spcPct val="150000"/>
                </a:lnSpc>
              </a:pP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病気</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endParaRPr lang="en-US" altLang="ja-JP" sz="800" spc="-135"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2.</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ケガ</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44" name="object 78"/>
            <p:cNvSpPr txBox="1"/>
            <p:nvPr/>
          </p:nvSpPr>
          <p:spPr>
            <a:xfrm>
              <a:off x="4470438" y="2326916"/>
              <a:ext cx="803084" cy="123111"/>
            </a:xfrm>
            <a:prstGeom prst="rect">
              <a:avLst/>
            </a:prstGeom>
          </p:spPr>
          <p:txBody>
            <a:bodyPr vert="horz" wrap="square" lIns="0" tIns="0" rIns="0" bIns="0" rtlCol="0">
              <a:spAutoFit/>
            </a:bodyPr>
            <a:lstStyle/>
            <a:p>
              <a:pPr marL="12700"/>
              <a:r>
                <a:rPr lang="en-US" altLang="ja-JP" sz="800" dirty="0">
                  <a:solidFill>
                    <a:prstClr val="black"/>
                  </a:solidFill>
                  <a:latin typeface="ＭＳ ゴシック" panose="020B0609070205080204" pitchFamily="49" charset="-128"/>
                  <a:ea typeface="ＭＳ ゴシック" panose="020B0609070205080204" pitchFamily="49" charset="-128"/>
                  <a:cs typeface="Meiryo UI"/>
                </a:rPr>
                <a:t>(</a:t>
              </a: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発病時の状況</a:t>
              </a:r>
              <a:r>
                <a:rPr lang="en-US" altLang="ja-JP" sz="800" dirty="0">
                  <a:solidFill>
                    <a:prstClr val="black"/>
                  </a:solidFill>
                  <a:latin typeface="ＭＳ ゴシック" panose="020B0609070205080204" pitchFamily="49" charset="-128"/>
                  <a:ea typeface="ＭＳ ゴシック" panose="020B0609070205080204" pitchFamily="49" charset="-128"/>
                  <a:cs typeface="Meiryo UI"/>
                </a:rPr>
                <a:t>)</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45" name="object 78"/>
            <p:cNvSpPr txBox="1"/>
            <p:nvPr/>
          </p:nvSpPr>
          <p:spPr>
            <a:xfrm>
              <a:off x="4327983" y="2808567"/>
              <a:ext cx="1883664" cy="123111"/>
            </a:xfrm>
            <a:prstGeom prst="rect">
              <a:avLst/>
            </a:prstGeom>
          </p:spPr>
          <p:txBody>
            <a:bodyPr vert="horz" wrap="square" lIns="0" tIns="0" rIns="0" bIns="0" rtlCol="0">
              <a:spAutoFit/>
            </a:bodyPr>
            <a:lstStyle/>
            <a:p>
              <a:pPr marL="12700"/>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 負傷原因届を併せてご提出ください</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46" name="object 78"/>
            <p:cNvSpPr txBox="1"/>
            <p:nvPr/>
          </p:nvSpPr>
          <p:spPr>
            <a:xfrm>
              <a:off x="3642003" y="3025164"/>
              <a:ext cx="1584845" cy="123111"/>
            </a:xfrm>
            <a:prstGeom prst="rect">
              <a:avLst/>
            </a:prstGeom>
          </p:spPr>
          <p:txBody>
            <a:bodyPr vert="horz" wrap="square" lIns="0" tIns="0" rIns="0" bIns="0" rtlCol="0">
              <a:spAutoFit/>
            </a:bodyPr>
            <a:lstStyle/>
            <a:p>
              <a:pPr marL="12700"/>
              <a:r>
                <a:rPr lang="ja-JP" altLang="en-US" sz="800" dirty="0" smtClean="0">
                  <a:solidFill>
                    <a:srgbClr val="231F20"/>
                  </a:solidFill>
                  <a:latin typeface="ＭＳ ゴシック" panose="020B0609070205080204" pitchFamily="49" charset="-128"/>
                  <a:ea typeface="ＭＳ ゴシック" panose="020B0609070205080204" pitchFamily="49" charset="-128"/>
                  <a:cs typeface="Meiryo UI"/>
                </a:rPr>
                <a:t>令和　</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pic>
          <p:nvPicPr>
            <p:cNvPr id="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198" y="3151606"/>
              <a:ext cx="1314607" cy="31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299" y="3451337"/>
              <a:ext cx="1314607" cy="31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object 72"/>
            <p:cNvSpPr txBox="1"/>
            <p:nvPr/>
          </p:nvSpPr>
          <p:spPr>
            <a:xfrm>
              <a:off x="5204049" y="3157885"/>
              <a:ext cx="379534" cy="531050"/>
            </a:xfrm>
            <a:prstGeom prst="rect">
              <a:avLst/>
            </a:prstGeom>
          </p:spPr>
          <p:txBody>
            <a:bodyPr vert="horz" wrap="square" lIns="0" tIns="0" rIns="0" bIns="0" rtlCol="0" anchor="ctr" anchorCtr="0">
              <a:noAutofit/>
            </a:bodyPr>
            <a:lstStyle/>
            <a:p>
              <a:pPr marL="12700">
                <a:lnSpc>
                  <a:spcPct val="2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から</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250000"/>
                </a:lnSpc>
              </a:pP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まで</a:t>
              </a:r>
            </a:p>
          </p:txBody>
        </p:sp>
        <p:sp>
          <p:nvSpPr>
            <p:cNvPr id="50" name="object 78"/>
            <p:cNvSpPr txBox="1"/>
            <p:nvPr/>
          </p:nvSpPr>
          <p:spPr>
            <a:xfrm>
              <a:off x="6653862" y="3618508"/>
              <a:ext cx="220732" cy="123111"/>
            </a:xfrm>
            <a:prstGeom prst="rect">
              <a:avLst/>
            </a:prstGeom>
          </p:spPr>
          <p:txBody>
            <a:bodyPr vert="horz" wrap="square" lIns="0" tIns="0" rIns="0" bIns="0" rtlCol="0">
              <a:spAutoFit/>
            </a:bodyPr>
            <a:lstStyle/>
            <a:p>
              <a:pPr marL="12700"/>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日間</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grpSp>
      <p:sp>
        <p:nvSpPr>
          <p:cNvPr id="115" name="object 61"/>
          <p:cNvSpPr/>
          <p:nvPr/>
        </p:nvSpPr>
        <p:spPr>
          <a:xfrm>
            <a:off x="4256531" y="9549765"/>
            <a:ext cx="3158237" cy="216535"/>
          </a:xfrm>
          <a:custGeom>
            <a:avLst/>
            <a:gdLst/>
            <a:ahLst/>
            <a:cxnLst/>
            <a:rect l="l" t="t" r="r" b="b"/>
            <a:pathLst>
              <a:path w="2592070" h="216534">
                <a:moveTo>
                  <a:pt x="2502001" y="0"/>
                </a:moveTo>
                <a:lnTo>
                  <a:pt x="36017" y="0"/>
                </a:lnTo>
                <a:lnTo>
                  <a:pt x="22031" y="2839"/>
                </a:lnTo>
                <a:lnTo>
                  <a:pt x="10579" y="10572"/>
                </a:lnTo>
                <a:lnTo>
                  <a:pt x="2841" y="22020"/>
                </a:lnTo>
                <a:lnTo>
                  <a:pt x="0" y="36004"/>
                </a:lnTo>
                <a:lnTo>
                  <a:pt x="0" y="179997"/>
                </a:lnTo>
                <a:lnTo>
                  <a:pt x="2841" y="193975"/>
                </a:lnTo>
                <a:lnTo>
                  <a:pt x="10579" y="205424"/>
                </a:lnTo>
                <a:lnTo>
                  <a:pt x="22031" y="213160"/>
                </a:lnTo>
                <a:lnTo>
                  <a:pt x="36017" y="216001"/>
                </a:lnTo>
                <a:lnTo>
                  <a:pt x="2502001" y="216001"/>
                </a:lnTo>
                <a:lnTo>
                  <a:pt x="2592019" y="108000"/>
                </a:lnTo>
                <a:lnTo>
                  <a:pt x="2502001" y="0"/>
                </a:lnTo>
                <a:close/>
              </a:path>
            </a:pathLst>
          </a:custGeom>
          <a:solidFill>
            <a:srgbClr val="221915"/>
          </a:solidFill>
          <a:ln>
            <a:solidFill>
              <a:srgbClr val="221915"/>
            </a:solidFill>
          </a:ln>
        </p:spPr>
        <p:txBody>
          <a:bodyPr wrap="square" lIns="0" tIns="0" rIns="0" bIns="0" rtlCol="0" anchor="ctr" anchorCtr="0"/>
          <a:lstStyle/>
          <a:p>
            <a:pPr algn="ctr"/>
            <a:r>
              <a:rPr lang="ja-JP" altLang="en-US" sz="1100" b="1" dirty="0">
                <a:solidFill>
                  <a:schemeClr val="bg1"/>
                </a:solidFill>
                <a:latin typeface="ＭＳ ゴシック" panose="020B0609070205080204" pitchFamily="49" charset="-128"/>
                <a:ea typeface="ＭＳ ゴシック" panose="020B0609070205080204" pitchFamily="49" charset="-128"/>
              </a:rPr>
              <a:t>「事業主記入用」は</a:t>
            </a:r>
            <a:r>
              <a:rPr lang="en-US" altLang="ja-JP" sz="1100" b="1" dirty="0">
                <a:solidFill>
                  <a:schemeClr val="bg1"/>
                </a:solidFill>
                <a:latin typeface="ＭＳ ゴシック" panose="020B0609070205080204" pitchFamily="49" charset="-128"/>
                <a:ea typeface="ＭＳ ゴシック" panose="020B0609070205080204" pitchFamily="49" charset="-128"/>
              </a:rPr>
              <a:t>3</a:t>
            </a:r>
            <a:r>
              <a:rPr lang="ja-JP" altLang="en-US" sz="1100" b="1" dirty="0">
                <a:solidFill>
                  <a:schemeClr val="bg1"/>
                </a:solidFill>
                <a:latin typeface="ＭＳ ゴシック" panose="020B0609070205080204" pitchFamily="49" charset="-128"/>
                <a:ea typeface="ＭＳ ゴシック" panose="020B0609070205080204" pitchFamily="49" charset="-128"/>
              </a:rPr>
              <a:t>ページに続きます。</a:t>
            </a:r>
            <a:r>
              <a:rPr lang="en-US" altLang="ja-JP" sz="1100" b="1" dirty="0">
                <a:solidFill>
                  <a:schemeClr val="bg1"/>
                </a:solidFill>
                <a:latin typeface="ＭＳ ゴシック" panose="020B0609070205080204" pitchFamily="49" charset="-128"/>
                <a:ea typeface="ＭＳ ゴシック" panose="020B0609070205080204" pitchFamily="49" charset="-128"/>
              </a:rPr>
              <a:t>〉〉〉</a:t>
            </a:r>
          </a:p>
        </p:txBody>
      </p:sp>
      <p:sp>
        <p:nvSpPr>
          <p:cNvPr id="116" name="object 171"/>
          <p:cNvSpPr/>
          <p:nvPr/>
        </p:nvSpPr>
        <p:spPr>
          <a:xfrm>
            <a:off x="6191503" y="10134562"/>
            <a:ext cx="504190" cy="180340"/>
          </a:xfrm>
          <a:custGeom>
            <a:avLst/>
            <a:gdLst/>
            <a:ahLst/>
            <a:cxnLst/>
            <a:rect l="l" t="t" r="r" b="b"/>
            <a:pathLst>
              <a:path w="504190" h="180340">
                <a:moveTo>
                  <a:pt x="504012" y="89992"/>
                </a:moveTo>
                <a:lnTo>
                  <a:pt x="496910" y="124940"/>
                </a:lnTo>
                <a:lnTo>
                  <a:pt x="477575" y="153558"/>
                </a:lnTo>
                <a:lnTo>
                  <a:pt x="448960" y="172895"/>
                </a:lnTo>
                <a:lnTo>
                  <a:pt x="414019" y="179997"/>
                </a:lnTo>
                <a:lnTo>
                  <a:pt x="90017" y="179997"/>
                </a:lnTo>
                <a:lnTo>
                  <a:pt x="55067" y="172895"/>
                </a:lnTo>
                <a:lnTo>
                  <a:pt x="26444" y="153558"/>
                </a:lnTo>
                <a:lnTo>
                  <a:pt x="7103" y="124940"/>
                </a:lnTo>
                <a:lnTo>
                  <a:pt x="0" y="89992"/>
                </a:lnTo>
                <a:lnTo>
                  <a:pt x="7103" y="55051"/>
                </a:lnTo>
                <a:lnTo>
                  <a:pt x="26444" y="26436"/>
                </a:lnTo>
                <a:lnTo>
                  <a:pt x="55067" y="7101"/>
                </a:lnTo>
                <a:lnTo>
                  <a:pt x="90017" y="0"/>
                </a:lnTo>
                <a:lnTo>
                  <a:pt x="414019" y="0"/>
                </a:lnTo>
                <a:lnTo>
                  <a:pt x="448960" y="7101"/>
                </a:lnTo>
                <a:lnTo>
                  <a:pt x="477575" y="26436"/>
                </a:lnTo>
                <a:lnTo>
                  <a:pt x="496910" y="55051"/>
                </a:lnTo>
                <a:lnTo>
                  <a:pt x="504012" y="89992"/>
                </a:lnTo>
                <a:close/>
              </a:path>
            </a:pathLst>
          </a:custGeom>
          <a:ln w="5397">
            <a:solidFill>
              <a:srgbClr val="221915"/>
            </a:solidFill>
          </a:ln>
        </p:spPr>
        <p:txBody>
          <a:bodyPr wrap="square" lIns="0" tIns="0" rIns="0" bIns="0" rtlCol="0" anchor="ctr" anchorCtr="1"/>
          <a:lstStyle/>
          <a:p>
            <a:pPr algn="ctr"/>
            <a:r>
              <a:rPr lang="en-US" altLang="ja-JP" sz="1050" dirty="0"/>
              <a:t>2/4</a:t>
            </a:r>
            <a:endParaRPr sz="1050" dirty="0"/>
          </a:p>
        </p:txBody>
      </p:sp>
      <p:sp>
        <p:nvSpPr>
          <p:cNvPr id="117" name="正方形/長方形 116"/>
          <p:cNvSpPr/>
          <p:nvPr/>
        </p:nvSpPr>
        <p:spPr>
          <a:xfrm>
            <a:off x="2271800" y="10074251"/>
            <a:ext cx="2821711" cy="301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兵庫県建築健康保険組合</a:t>
            </a:r>
          </a:p>
        </p:txBody>
      </p:sp>
      <p:sp>
        <p:nvSpPr>
          <p:cNvPr id="52" name="object 2"/>
          <p:cNvSpPr/>
          <p:nvPr/>
        </p:nvSpPr>
        <p:spPr>
          <a:xfrm>
            <a:off x="528365" y="8696885"/>
            <a:ext cx="1260873" cy="383615"/>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５ 介護保険サービスを</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受けたとき</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sp>
        <p:nvSpPr>
          <p:cNvPr id="53" name="object 2"/>
          <p:cNvSpPr/>
          <p:nvPr/>
        </p:nvSpPr>
        <p:spPr>
          <a:xfrm>
            <a:off x="530529" y="8300911"/>
            <a:ext cx="3196169" cy="395974"/>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　 ４</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①　「はい」または「労災請求中」と答えた場合、</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支給元</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請求先</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の労働基準監督署をご記入ください。</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sp>
        <p:nvSpPr>
          <p:cNvPr id="54" name="object 2"/>
          <p:cNvSpPr/>
          <p:nvPr/>
        </p:nvSpPr>
        <p:spPr>
          <a:xfrm>
            <a:off x="528365" y="7902232"/>
            <a:ext cx="3196169" cy="399973"/>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４ 今回の申請は労災保険から休業補償給付を受けている</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期間のものですか</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sp>
        <p:nvSpPr>
          <p:cNvPr id="55" name="object 2"/>
          <p:cNvSpPr/>
          <p:nvPr/>
        </p:nvSpPr>
        <p:spPr>
          <a:xfrm>
            <a:off x="530529" y="7112890"/>
            <a:ext cx="3196169" cy="791984"/>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　 ３</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①　「はい」または「請求中」と答えた場合、</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基礎年金番号等をご記入ください。</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endParaRPr lang="en-US" altLang="ja-JP" sz="6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請求中</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と答えた場合は、</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傷病名・基礎年金番号をご記入ください。　</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sp>
        <p:nvSpPr>
          <p:cNvPr id="56" name="object 2"/>
          <p:cNvSpPr/>
          <p:nvPr/>
        </p:nvSpPr>
        <p:spPr>
          <a:xfrm>
            <a:off x="523647" y="6553314"/>
            <a:ext cx="3196169" cy="559576"/>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３ </a:t>
            </a:r>
            <a:r>
              <a:rPr lang="ja-JP" altLang="en-US" sz="750" dirty="0">
                <a:solidFill>
                  <a:prstClr val="black"/>
                </a:solidFill>
                <a:latin typeface="ＭＳ ゴシック" panose="020B0609070205080204" pitchFamily="49" charset="-128"/>
                <a:ea typeface="ＭＳ ゴシック" panose="020B0609070205080204" pitchFamily="49" charset="-128"/>
              </a:rPr>
              <a:t>（健康保険の資格を喪失した方及び任意継続の方はご記入ください）</a:t>
            </a:r>
            <a:endParaRPr lang="en-US" altLang="ja-JP" sz="75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老齢または退職を事由とする公的年金を受給していますか。</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受給している場合、その名称をご記入ください。</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sp>
        <p:nvSpPr>
          <p:cNvPr id="57" name="object 2"/>
          <p:cNvSpPr/>
          <p:nvPr/>
        </p:nvSpPr>
        <p:spPr>
          <a:xfrm>
            <a:off x="528661" y="5351436"/>
            <a:ext cx="3196169" cy="1197650"/>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　 ２</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①　「はい」または「請求中」と答えた場合、</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受給の要因となった（なる）傷病名</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及び基礎年金番号をご記入ください。</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請求中</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と答えた場合は、</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傷病名・基礎年金番号をご記入ください。</a:t>
            </a:r>
            <a:r>
              <a:rPr lang="ja-JP" altLang="en-US" sz="800" dirty="0">
                <a:solidFill>
                  <a:prstClr val="black"/>
                </a:solidFill>
                <a:latin typeface="ＭＳ ゴシック" panose="020B0609070205080204" pitchFamily="49" charset="-128"/>
                <a:ea typeface="ＭＳ ゴシック" panose="020B0609070205080204" pitchFamily="49" charset="-128"/>
              </a:rPr>
              <a:t>　　　</a:t>
            </a:r>
            <a:endParaRPr lang="en-US" altLang="ja-JP" sz="800" dirty="0">
              <a:solidFill>
                <a:prstClr val="black"/>
              </a:solidFill>
              <a:latin typeface="ＭＳ ゴシック" panose="020B0609070205080204" pitchFamily="49" charset="-128"/>
              <a:ea typeface="ＭＳ ゴシック" panose="020B0609070205080204" pitchFamily="49" charset="-128"/>
            </a:endParaRPr>
          </a:p>
        </p:txBody>
      </p:sp>
      <p:sp>
        <p:nvSpPr>
          <p:cNvPr id="58" name="object 2"/>
          <p:cNvSpPr/>
          <p:nvPr/>
        </p:nvSpPr>
        <p:spPr>
          <a:xfrm>
            <a:off x="536400" y="3975100"/>
            <a:ext cx="3187371" cy="457200"/>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１ 上記の療養のため休んだ期間</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申請期間</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に</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報酬を受けましたか。</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または今後受けられますか。</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59" name="object 2"/>
          <p:cNvSpPr/>
          <p:nvPr/>
        </p:nvSpPr>
        <p:spPr>
          <a:xfrm>
            <a:off x="537889" y="4409802"/>
            <a:ext cx="3181927" cy="494971"/>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　 １</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① 「はい」と答えた場合、その報酬の額と、</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その報酬支払の基礎となった</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なる</a:t>
            </a:r>
            <a:r>
              <a:rPr lang="en-US" altLang="ja-JP" sz="900" dirty="0">
                <a:solidFill>
                  <a:prstClr val="black"/>
                </a:solidFill>
                <a:latin typeface="ＭＳ ゴシック" panose="020B0609070205080204" pitchFamily="49" charset="-128"/>
                <a:ea typeface="ＭＳ ゴシック" panose="020B0609070205080204" pitchFamily="49" charset="-128"/>
              </a:rPr>
              <a:t>)</a:t>
            </a:r>
          </a:p>
          <a:p>
            <a:r>
              <a:rPr lang="ja-JP" altLang="en-US" sz="900" dirty="0">
                <a:solidFill>
                  <a:prstClr val="black"/>
                </a:solidFill>
                <a:latin typeface="ＭＳ ゴシック" panose="020B0609070205080204" pitchFamily="49" charset="-128"/>
                <a:ea typeface="ＭＳ ゴシック" panose="020B0609070205080204" pitchFamily="49" charset="-128"/>
              </a:rPr>
              <a:t>　　　　　期間をご記入ください。</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sp>
        <p:nvSpPr>
          <p:cNvPr id="60" name="object 2"/>
          <p:cNvSpPr/>
          <p:nvPr/>
        </p:nvSpPr>
        <p:spPr>
          <a:xfrm>
            <a:off x="530528" y="4875111"/>
            <a:ext cx="3196169" cy="486397"/>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２ </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障害厚生年金</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または</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障害手当金</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err="1">
                <a:solidFill>
                  <a:prstClr val="black"/>
                </a:solidFill>
                <a:latin typeface="ＭＳ ゴシック" panose="020B0609070205080204" pitchFamily="49" charset="-128"/>
                <a:ea typeface="ＭＳ ゴシック" panose="020B0609070205080204" pitchFamily="49" charset="-128"/>
              </a:rPr>
              <a:t>を受</a:t>
            </a:r>
            <a:r>
              <a:rPr lang="ja-JP" altLang="en-US" sz="900" dirty="0">
                <a:solidFill>
                  <a:prstClr val="black"/>
                </a:solidFill>
                <a:latin typeface="ＭＳ ゴシック" panose="020B0609070205080204" pitchFamily="49" charset="-128"/>
                <a:ea typeface="ＭＳ ゴシック" panose="020B0609070205080204" pitchFamily="49" charset="-128"/>
              </a:rPr>
              <a:t>給していますか。</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受給している場合、どちらを受給していますか。</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sp>
        <p:nvSpPr>
          <p:cNvPr id="61" name="object 4"/>
          <p:cNvSpPr/>
          <p:nvPr/>
        </p:nvSpPr>
        <p:spPr>
          <a:xfrm>
            <a:off x="3757726" y="5820627"/>
            <a:ext cx="468630" cy="288290"/>
          </a:xfrm>
          <a:custGeom>
            <a:avLst/>
            <a:gdLst/>
            <a:ahLst/>
            <a:cxnLst/>
            <a:rect l="l" t="t" r="r" b="b"/>
            <a:pathLst>
              <a:path w="468629" h="288289">
                <a:moveTo>
                  <a:pt x="450037"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450037" y="288010"/>
                </a:lnTo>
                <a:lnTo>
                  <a:pt x="457022" y="286589"/>
                </a:lnTo>
                <a:lnTo>
                  <a:pt x="462745" y="282722"/>
                </a:lnTo>
                <a:lnTo>
                  <a:pt x="466612" y="277000"/>
                </a:lnTo>
                <a:lnTo>
                  <a:pt x="468033" y="270014"/>
                </a:lnTo>
                <a:lnTo>
                  <a:pt x="468033" y="17995"/>
                </a:lnTo>
                <a:lnTo>
                  <a:pt x="466612" y="11010"/>
                </a:lnTo>
                <a:lnTo>
                  <a:pt x="462745" y="5287"/>
                </a:lnTo>
                <a:lnTo>
                  <a:pt x="457022" y="1420"/>
                </a:lnTo>
                <a:lnTo>
                  <a:pt x="450037" y="0"/>
                </a:lnTo>
                <a:close/>
              </a:path>
            </a:pathLst>
          </a:custGeom>
          <a:solidFill>
            <a:schemeClr val="bg1">
              <a:lumMod val="75000"/>
            </a:schemeClr>
          </a:solidFill>
        </p:spPr>
        <p:txBody>
          <a:bodyPr wrap="square" lIns="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基礎年金</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番号</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62" name="object 5"/>
          <p:cNvSpPr/>
          <p:nvPr/>
        </p:nvSpPr>
        <p:spPr>
          <a:xfrm>
            <a:off x="3759200" y="5415115"/>
            <a:ext cx="468630" cy="288290"/>
          </a:xfrm>
          <a:custGeom>
            <a:avLst/>
            <a:gdLst/>
            <a:ahLst/>
            <a:cxnLst/>
            <a:rect l="l" t="t" r="r" b="b"/>
            <a:pathLst>
              <a:path w="468629" h="288289">
                <a:moveTo>
                  <a:pt x="450037"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450037" y="288010"/>
                </a:lnTo>
                <a:lnTo>
                  <a:pt x="457022" y="286589"/>
                </a:lnTo>
                <a:lnTo>
                  <a:pt x="462745" y="282722"/>
                </a:lnTo>
                <a:lnTo>
                  <a:pt x="466612" y="277000"/>
                </a:lnTo>
                <a:lnTo>
                  <a:pt x="468033" y="270014"/>
                </a:lnTo>
                <a:lnTo>
                  <a:pt x="468033" y="17995"/>
                </a:lnTo>
                <a:lnTo>
                  <a:pt x="466612" y="11010"/>
                </a:lnTo>
                <a:lnTo>
                  <a:pt x="462745" y="5287"/>
                </a:lnTo>
                <a:lnTo>
                  <a:pt x="457022" y="1420"/>
                </a:lnTo>
                <a:lnTo>
                  <a:pt x="450037" y="0"/>
                </a:lnTo>
                <a:close/>
              </a:path>
            </a:pathLst>
          </a:custGeom>
          <a:solidFill>
            <a:schemeClr val="bg1">
              <a:lumMod val="75000"/>
            </a:schemeClr>
          </a:solidFill>
        </p:spPr>
        <p:txBody>
          <a:bodyPr wrap="square" lIns="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傷病名</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63" name="object 6"/>
          <p:cNvSpPr/>
          <p:nvPr/>
        </p:nvSpPr>
        <p:spPr>
          <a:xfrm>
            <a:off x="3756526" y="6207100"/>
            <a:ext cx="468630" cy="288290"/>
          </a:xfrm>
          <a:custGeom>
            <a:avLst/>
            <a:gdLst/>
            <a:ahLst/>
            <a:cxnLst/>
            <a:rect l="l" t="t" r="r" b="b"/>
            <a:pathLst>
              <a:path w="468629" h="288290">
                <a:moveTo>
                  <a:pt x="450037"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450037" y="288010"/>
                </a:lnTo>
                <a:lnTo>
                  <a:pt x="457022" y="286589"/>
                </a:lnTo>
                <a:lnTo>
                  <a:pt x="462745" y="282722"/>
                </a:lnTo>
                <a:lnTo>
                  <a:pt x="466612" y="277000"/>
                </a:lnTo>
                <a:lnTo>
                  <a:pt x="468033" y="270014"/>
                </a:lnTo>
                <a:lnTo>
                  <a:pt x="468033" y="17995"/>
                </a:lnTo>
                <a:lnTo>
                  <a:pt x="466612" y="11010"/>
                </a:lnTo>
                <a:lnTo>
                  <a:pt x="462745" y="5287"/>
                </a:lnTo>
                <a:lnTo>
                  <a:pt x="457022" y="1420"/>
                </a:lnTo>
                <a:lnTo>
                  <a:pt x="450037"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支給開始</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年月日</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64" name="object 7"/>
          <p:cNvSpPr/>
          <p:nvPr/>
        </p:nvSpPr>
        <p:spPr>
          <a:xfrm>
            <a:off x="5568920" y="5811102"/>
            <a:ext cx="360045" cy="288290"/>
          </a:xfrm>
          <a:custGeom>
            <a:avLst/>
            <a:gdLst/>
            <a:ahLst/>
            <a:cxnLst/>
            <a:rect l="l" t="t" r="r" b="b"/>
            <a:pathLst>
              <a:path w="360045" h="288289">
                <a:moveTo>
                  <a:pt x="342010"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342010" y="288010"/>
                </a:lnTo>
                <a:lnTo>
                  <a:pt x="348996" y="286589"/>
                </a:lnTo>
                <a:lnTo>
                  <a:pt x="354718" y="282722"/>
                </a:lnTo>
                <a:lnTo>
                  <a:pt x="358586" y="277000"/>
                </a:lnTo>
                <a:lnTo>
                  <a:pt x="360006" y="270014"/>
                </a:lnTo>
                <a:lnTo>
                  <a:pt x="360006" y="17995"/>
                </a:lnTo>
                <a:lnTo>
                  <a:pt x="358586" y="11010"/>
                </a:lnTo>
                <a:lnTo>
                  <a:pt x="354718" y="5287"/>
                </a:lnTo>
                <a:lnTo>
                  <a:pt x="348996" y="1420"/>
                </a:lnTo>
                <a:lnTo>
                  <a:pt x="342010"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年金</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コード</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65" name="object 8"/>
          <p:cNvSpPr/>
          <p:nvPr/>
        </p:nvSpPr>
        <p:spPr>
          <a:xfrm>
            <a:off x="5568920" y="4479087"/>
            <a:ext cx="360045" cy="342265"/>
          </a:xfrm>
          <a:custGeom>
            <a:avLst/>
            <a:gdLst/>
            <a:ahLst/>
            <a:cxnLst/>
            <a:rect l="l" t="t" r="r" b="b"/>
            <a:pathLst>
              <a:path w="360045" h="342264">
                <a:moveTo>
                  <a:pt x="342010" y="0"/>
                </a:moveTo>
                <a:lnTo>
                  <a:pt x="17995" y="0"/>
                </a:lnTo>
                <a:lnTo>
                  <a:pt x="11010" y="1418"/>
                </a:lnTo>
                <a:lnTo>
                  <a:pt x="5287" y="5283"/>
                </a:lnTo>
                <a:lnTo>
                  <a:pt x="1420" y="11004"/>
                </a:lnTo>
                <a:lnTo>
                  <a:pt x="0" y="17995"/>
                </a:lnTo>
                <a:lnTo>
                  <a:pt x="0" y="323989"/>
                </a:lnTo>
                <a:lnTo>
                  <a:pt x="1420" y="330980"/>
                </a:lnTo>
                <a:lnTo>
                  <a:pt x="5287" y="336702"/>
                </a:lnTo>
                <a:lnTo>
                  <a:pt x="11010" y="340566"/>
                </a:lnTo>
                <a:lnTo>
                  <a:pt x="17995" y="341985"/>
                </a:lnTo>
                <a:lnTo>
                  <a:pt x="342010" y="341985"/>
                </a:lnTo>
                <a:lnTo>
                  <a:pt x="348996" y="340566"/>
                </a:lnTo>
                <a:lnTo>
                  <a:pt x="354718" y="336702"/>
                </a:lnTo>
                <a:lnTo>
                  <a:pt x="358586" y="330980"/>
                </a:lnTo>
                <a:lnTo>
                  <a:pt x="360006" y="323989"/>
                </a:lnTo>
                <a:lnTo>
                  <a:pt x="360006" y="17995"/>
                </a:lnTo>
                <a:lnTo>
                  <a:pt x="358586" y="11004"/>
                </a:lnTo>
                <a:lnTo>
                  <a:pt x="354718" y="5283"/>
                </a:lnTo>
                <a:lnTo>
                  <a:pt x="348996" y="1418"/>
                </a:lnTo>
                <a:lnTo>
                  <a:pt x="342010" y="0"/>
                </a:lnTo>
                <a:close/>
              </a:path>
            </a:pathLst>
          </a:custGeom>
          <a:solidFill>
            <a:schemeClr val="bg1">
              <a:lumMod val="75000"/>
            </a:schemeClr>
          </a:solidFill>
        </p:spPr>
        <p:txBody>
          <a:bodyPr wrap="square" lIns="36000" tIns="0" rIns="0" bIns="0" rtlCol="0" anchor="ctr" anchorCtr="0"/>
          <a:lstStyle/>
          <a:p>
            <a:r>
              <a:rPr lang="ja-JP" altLang="en-US" sz="800" dirty="0">
                <a:solidFill>
                  <a:prstClr val="black"/>
                </a:solidFill>
                <a:latin typeface="ＭＳ ゴシック" panose="020B0609070205080204" pitchFamily="49" charset="-128"/>
                <a:ea typeface="ＭＳ ゴシック" panose="020B0609070205080204" pitchFamily="49" charset="-128"/>
              </a:rPr>
              <a:t>報酬額</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66" name="object 10"/>
          <p:cNvSpPr/>
          <p:nvPr/>
        </p:nvSpPr>
        <p:spPr>
          <a:xfrm>
            <a:off x="5568920" y="6207100"/>
            <a:ext cx="360045" cy="288290"/>
          </a:xfrm>
          <a:custGeom>
            <a:avLst/>
            <a:gdLst/>
            <a:ahLst/>
            <a:cxnLst/>
            <a:rect l="l" t="t" r="r" b="b"/>
            <a:pathLst>
              <a:path w="360045" h="288290">
                <a:moveTo>
                  <a:pt x="342010"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342010" y="288010"/>
                </a:lnTo>
                <a:lnTo>
                  <a:pt x="348996" y="286589"/>
                </a:lnTo>
                <a:lnTo>
                  <a:pt x="354718" y="282722"/>
                </a:lnTo>
                <a:lnTo>
                  <a:pt x="358586" y="277000"/>
                </a:lnTo>
                <a:lnTo>
                  <a:pt x="360006" y="270014"/>
                </a:lnTo>
                <a:lnTo>
                  <a:pt x="360006" y="17995"/>
                </a:lnTo>
                <a:lnTo>
                  <a:pt x="358586" y="11010"/>
                </a:lnTo>
                <a:lnTo>
                  <a:pt x="354718" y="5287"/>
                </a:lnTo>
                <a:lnTo>
                  <a:pt x="348996" y="1420"/>
                </a:lnTo>
                <a:lnTo>
                  <a:pt x="342010"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年金額</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67" name="object 40"/>
          <p:cNvSpPr/>
          <p:nvPr/>
        </p:nvSpPr>
        <p:spPr>
          <a:xfrm>
            <a:off x="791489" y="7112890"/>
            <a:ext cx="6120130" cy="0"/>
          </a:xfrm>
          <a:custGeom>
            <a:avLst/>
            <a:gdLst/>
            <a:ahLst/>
            <a:cxnLst/>
            <a:rect l="l" t="t" r="r" b="b"/>
            <a:pathLst>
              <a:path w="6120130">
                <a:moveTo>
                  <a:pt x="0" y="0"/>
                </a:moveTo>
                <a:lnTo>
                  <a:pt x="6120015" y="0"/>
                </a:lnTo>
              </a:path>
            </a:pathLst>
          </a:custGeom>
          <a:ln w="5397">
            <a:solidFill>
              <a:srgbClr val="221915"/>
            </a:solidFill>
          </a:ln>
        </p:spPr>
        <p:txBody>
          <a:bodyPr wrap="square" lIns="0" tIns="0" rIns="0" bIns="0" rtlCol="0"/>
          <a:lstStyle/>
          <a:p>
            <a:endParaRPr>
              <a:solidFill>
                <a:prstClr val="black"/>
              </a:solidFill>
            </a:endParaRPr>
          </a:p>
        </p:txBody>
      </p:sp>
      <p:sp>
        <p:nvSpPr>
          <p:cNvPr id="68" name="object 41"/>
          <p:cNvSpPr/>
          <p:nvPr/>
        </p:nvSpPr>
        <p:spPr>
          <a:xfrm>
            <a:off x="791489" y="8300911"/>
            <a:ext cx="6120130" cy="0"/>
          </a:xfrm>
          <a:custGeom>
            <a:avLst/>
            <a:gdLst/>
            <a:ahLst/>
            <a:cxnLst/>
            <a:rect l="l" t="t" r="r" b="b"/>
            <a:pathLst>
              <a:path w="6120130">
                <a:moveTo>
                  <a:pt x="0" y="0"/>
                </a:moveTo>
                <a:lnTo>
                  <a:pt x="6120015" y="0"/>
                </a:lnTo>
              </a:path>
            </a:pathLst>
          </a:custGeom>
          <a:ln w="5397">
            <a:solidFill>
              <a:srgbClr val="221915"/>
            </a:solidFill>
          </a:ln>
        </p:spPr>
        <p:txBody>
          <a:bodyPr wrap="square" lIns="0" tIns="0" rIns="0" bIns="0" rtlCol="0"/>
          <a:lstStyle/>
          <a:p>
            <a:endParaRPr>
              <a:solidFill>
                <a:prstClr val="black"/>
              </a:solidFill>
            </a:endParaRPr>
          </a:p>
        </p:txBody>
      </p:sp>
      <p:sp>
        <p:nvSpPr>
          <p:cNvPr id="69" name="object 42"/>
          <p:cNvSpPr/>
          <p:nvPr/>
        </p:nvSpPr>
        <p:spPr>
          <a:xfrm>
            <a:off x="3724533" y="6136815"/>
            <a:ext cx="3187517" cy="45719"/>
          </a:xfrm>
          <a:custGeom>
            <a:avLst/>
            <a:gdLst/>
            <a:ahLst/>
            <a:cxnLst/>
            <a:rect l="l" t="t" r="r" b="b"/>
            <a:pathLst>
              <a:path w="3384550">
                <a:moveTo>
                  <a:pt x="0" y="0"/>
                </a:moveTo>
                <a:lnTo>
                  <a:pt x="3384016" y="0"/>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70" name="object 43"/>
          <p:cNvSpPr/>
          <p:nvPr/>
        </p:nvSpPr>
        <p:spPr>
          <a:xfrm flipV="1">
            <a:off x="3724533" y="5718175"/>
            <a:ext cx="3187517" cy="34350"/>
          </a:xfrm>
          <a:custGeom>
            <a:avLst/>
            <a:gdLst/>
            <a:ahLst/>
            <a:cxnLst/>
            <a:rect l="l" t="t" r="r" b="b"/>
            <a:pathLst>
              <a:path w="3384550">
                <a:moveTo>
                  <a:pt x="0" y="0"/>
                </a:moveTo>
                <a:lnTo>
                  <a:pt x="3384016" y="0"/>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71" name="object 44"/>
          <p:cNvSpPr/>
          <p:nvPr/>
        </p:nvSpPr>
        <p:spPr>
          <a:xfrm>
            <a:off x="3527501" y="7508888"/>
            <a:ext cx="3384550" cy="0"/>
          </a:xfrm>
          <a:custGeom>
            <a:avLst/>
            <a:gdLst/>
            <a:ahLst/>
            <a:cxnLst/>
            <a:rect l="l" t="t" r="r" b="b"/>
            <a:pathLst>
              <a:path w="3384550">
                <a:moveTo>
                  <a:pt x="0" y="0"/>
                </a:moveTo>
                <a:lnTo>
                  <a:pt x="3384016" y="0"/>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72" name="object 45"/>
          <p:cNvSpPr/>
          <p:nvPr/>
        </p:nvSpPr>
        <p:spPr>
          <a:xfrm>
            <a:off x="539495" y="7904874"/>
            <a:ext cx="6372225" cy="0"/>
          </a:xfrm>
          <a:custGeom>
            <a:avLst/>
            <a:gdLst/>
            <a:ahLst/>
            <a:cxnLst/>
            <a:rect l="l" t="t" r="r" b="b"/>
            <a:pathLst>
              <a:path w="6372225">
                <a:moveTo>
                  <a:pt x="0" y="0"/>
                </a:moveTo>
                <a:lnTo>
                  <a:pt x="6372009" y="0"/>
                </a:lnTo>
              </a:path>
            </a:pathLst>
          </a:custGeom>
          <a:ln w="16205">
            <a:solidFill>
              <a:srgbClr val="221915"/>
            </a:solidFill>
          </a:ln>
        </p:spPr>
        <p:txBody>
          <a:bodyPr wrap="square" lIns="0" tIns="0" rIns="0" bIns="0" rtlCol="0"/>
          <a:lstStyle/>
          <a:p>
            <a:endParaRPr>
              <a:solidFill>
                <a:prstClr val="black"/>
              </a:solidFill>
            </a:endParaRPr>
          </a:p>
        </p:txBody>
      </p:sp>
      <p:sp>
        <p:nvSpPr>
          <p:cNvPr id="73" name="object 46"/>
          <p:cNvSpPr/>
          <p:nvPr/>
        </p:nvSpPr>
        <p:spPr>
          <a:xfrm>
            <a:off x="539495" y="8696885"/>
            <a:ext cx="6372225" cy="0"/>
          </a:xfrm>
          <a:custGeom>
            <a:avLst/>
            <a:gdLst/>
            <a:ahLst/>
            <a:cxnLst/>
            <a:rect l="l" t="t" r="r" b="b"/>
            <a:pathLst>
              <a:path w="6372225">
                <a:moveTo>
                  <a:pt x="0" y="0"/>
                </a:moveTo>
                <a:lnTo>
                  <a:pt x="6372009" y="0"/>
                </a:lnTo>
              </a:path>
            </a:pathLst>
          </a:custGeom>
          <a:ln w="16205">
            <a:solidFill>
              <a:srgbClr val="221915"/>
            </a:solidFill>
          </a:ln>
        </p:spPr>
        <p:txBody>
          <a:bodyPr wrap="square" lIns="0" tIns="0" rIns="0" bIns="0" rtlCol="0"/>
          <a:lstStyle/>
          <a:p>
            <a:endParaRPr>
              <a:solidFill>
                <a:prstClr val="black"/>
              </a:solidFill>
            </a:endParaRPr>
          </a:p>
        </p:txBody>
      </p:sp>
      <p:sp>
        <p:nvSpPr>
          <p:cNvPr id="74" name="object 47"/>
          <p:cNvSpPr/>
          <p:nvPr/>
        </p:nvSpPr>
        <p:spPr>
          <a:xfrm>
            <a:off x="539495" y="6549086"/>
            <a:ext cx="6372225" cy="0"/>
          </a:xfrm>
          <a:custGeom>
            <a:avLst/>
            <a:gdLst/>
            <a:ahLst/>
            <a:cxnLst/>
            <a:rect l="l" t="t" r="r" b="b"/>
            <a:pathLst>
              <a:path w="6372225">
                <a:moveTo>
                  <a:pt x="0" y="0"/>
                </a:moveTo>
                <a:lnTo>
                  <a:pt x="6372009" y="0"/>
                </a:lnTo>
              </a:path>
            </a:pathLst>
          </a:custGeom>
          <a:ln w="16205">
            <a:solidFill>
              <a:srgbClr val="221915"/>
            </a:solidFill>
          </a:ln>
        </p:spPr>
        <p:txBody>
          <a:bodyPr wrap="square" lIns="0" tIns="0" rIns="0" bIns="0" rtlCol="0"/>
          <a:lstStyle/>
          <a:p>
            <a:endParaRPr>
              <a:solidFill>
                <a:prstClr val="black"/>
              </a:solidFill>
            </a:endParaRPr>
          </a:p>
        </p:txBody>
      </p:sp>
      <p:sp>
        <p:nvSpPr>
          <p:cNvPr id="75" name="object 62"/>
          <p:cNvSpPr/>
          <p:nvPr/>
        </p:nvSpPr>
        <p:spPr>
          <a:xfrm>
            <a:off x="3777739" y="4074084"/>
            <a:ext cx="216535" cy="252095"/>
          </a:xfrm>
          <a:custGeom>
            <a:avLst/>
            <a:gdLst/>
            <a:ahLst/>
            <a:cxnLst/>
            <a:rect l="l" t="t" r="r" b="b"/>
            <a:pathLst>
              <a:path w="216535" h="252095">
                <a:moveTo>
                  <a:pt x="215963" y="252018"/>
                </a:moveTo>
                <a:lnTo>
                  <a:pt x="0" y="252018"/>
                </a:lnTo>
                <a:lnTo>
                  <a:pt x="0" y="0"/>
                </a:lnTo>
                <a:lnTo>
                  <a:pt x="215963" y="0"/>
                </a:lnTo>
                <a:lnTo>
                  <a:pt x="215963" y="252018"/>
                </a:lnTo>
                <a:close/>
              </a:path>
            </a:pathLst>
          </a:custGeom>
          <a:ln w="5397">
            <a:solidFill>
              <a:srgbClr val="221915"/>
            </a:solidFill>
          </a:ln>
        </p:spPr>
        <p:txBody>
          <a:bodyPr wrap="square" lIns="0" tIns="0" rIns="0" bIns="0" rtlCol="0"/>
          <a:lstStyle/>
          <a:p>
            <a:endParaRPr>
              <a:solidFill>
                <a:prstClr val="black"/>
              </a:solidFill>
            </a:endParaRPr>
          </a:p>
        </p:txBody>
      </p:sp>
      <p:sp>
        <p:nvSpPr>
          <p:cNvPr id="76" name="object 63"/>
          <p:cNvSpPr/>
          <p:nvPr/>
        </p:nvSpPr>
        <p:spPr>
          <a:xfrm>
            <a:off x="3796789" y="6719703"/>
            <a:ext cx="216535" cy="255772"/>
          </a:xfrm>
          <a:custGeom>
            <a:avLst/>
            <a:gdLst/>
            <a:ahLst/>
            <a:cxnLst/>
            <a:rect l="l" t="t" r="r" b="b"/>
            <a:pathLst>
              <a:path w="216535" h="252095">
                <a:moveTo>
                  <a:pt x="215963" y="252018"/>
                </a:moveTo>
                <a:lnTo>
                  <a:pt x="0" y="252018"/>
                </a:lnTo>
                <a:lnTo>
                  <a:pt x="0" y="0"/>
                </a:lnTo>
                <a:lnTo>
                  <a:pt x="215963" y="0"/>
                </a:lnTo>
                <a:lnTo>
                  <a:pt x="215963" y="252018"/>
                </a:lnTo>
                <a:close/>
              </a:path>
            </a:pathLst>
          </a:custGeom>
          <a:ln w="5397">
            <a:solidFill>
              <a:srgbClr val="221915"/>
            </a:solidFill>
          </a:ln>
        </p:spPr>
        <p:txBody>
          <a:bodyPr wrap="square" lIns="0" tIns="0" rIns="0" bIns="0" rtlCol="0"/>
          <a:lstStyle/>
          <a:p>
            <a:endParaRPr>
              <a:solidFill>
                <a:prstClr val="black"/>
              </a:solidFill>
            </a:endParaRPr>
          </a:p>
        </p:txBody>
      </p:sp>
      <p:sp>
        <p:nvSpPr>
          <p:cNvPr id="77" name="object 64"/>
          <p:cNvSpPr/>
          <p:nvPr/>
        </p:nvSpPr>
        <p:spPr>
          <a:xfrm>
            <a:off x="3777739" y="7976884"/>
            <a:ext cx="216535" cy="252095"/>
          </a:xfrm>
          <a:custGeom>
            <a:avLst/>
            <a:gdLst/>
            <a:ahLst/>
            <a:cxnLst/>
            <a:rect l="l" t="t" r="r" b="b"/>
            <a:pathLst>
              <a:path w="216535" h="252095">
                <a:moveTo>
                  <a:pt x="215963" y="252018"/>
                </a:moveTo>
                <a:lnTo>
                  <a:pt x="0" y="252018"/>
                </a:lnTo>
                <a:lnTo>
                  <a:pt x="0" y="0"/>
                </a:lnTo>
                <a:lnTo>
                  <a:pt x="215963" y="0"/>
                </a:lnTo>
                <a:lnTo>
                  <a:pt x="215963" y="252018"/>
                </a:lnTo>
                <a:close/>
              </a:path>
            </a:pathLst>
          </a:custGeom>
          <a:ln w="5397">
            <a:solidFill>
              <a:srgbClr val="221915"/>
            </a:solidFill>
          </a:ln>
        </p:spPr>
        <p:txBody>
          <a:bodyPr wrap="square" lIns="0" tIns="0" rIns="0" bIns="0" rtlCol="0"/>
          <a:lstStyle/>
          <a:p>
            <a:endParaRPr>
              <a:solidFill>
                <a:prstClr val="black"/>
              </a:solidFill>
            </a:endParaRPr>
          </a:p>
        </p:txBody>
      </p:sp>
      <p:sp>
        <p:nvSpPr>
          <p:cNvPr id="78" name="object 66"/>
          <p:cNvSpPr/>
          <p:nvPr/>
        </p:nvSpPr>
        <p:spPr>
          <a:xfrm>
            <a:off x="3777739" y="4992117"/>
            <a:ext cx="216535" cy="252095"/>
          </a:xfrm>
          <a:custGeom>
            <a:avLst/>
            <a:gdLst/>
            <a:ahLst/>
            <a:cxnLst/>
            <a:rect l="l" t="t" r="r" b="b"/>
            <a:pathLst>
              <a:path w="216535" h="252095">
                <a:moveTo>
                  <a:pt x="215963" y="252018"/>
                </a:moveTo>
                <a:lnTo>
                  <a:pt x="0" y="252018"/>
                </a:lnTo>
                <a:lnTo>
                  <a:pt x="0" y="0"/>
                </a:lnTo>
                <a:lnTo>
                  <a:pt x="215963" y="0"/>
                </a:lnTo>
                <a:lnTo>
                  <a:pt x="215963" y="252018"/>
                </a:lnTo>
                <a:close/>
              </a:path>
            </a:pathLst>
          </a:custGeom>
          <a:ln w="5397">
            <a:solidFill>
              <a:srgbClr val="221915"/>
            </a:solidFill>
          </a:ln>
        </p:spPr>
        <p:txBody>
          <a:bodyPr wrap="square" lIns="0" tIns="0" rIns="0" bIns="0" rtlCol="0"/>
          <a:lstStyle/>
          <a:p>
            <a:endParaRPr>
              <a:solidFill>
                <a:prstClr val="black"/>
              </a:solidFill>
            </a:endParaRPr>
          </a:p>
        </p:txBody>
      </p:sp>
      <p:sp>
        <p:nvSpPr>
          <p:cNvPr id="79" name="object 67"/>
          <p:cNvSpPr/>
          <p:nvPr/>
        </p:nvSpPr>
        <p:spPr>
          <a:xfrm>
            <a:off x="4907759" y="4992117"/>
            <a:ext cx="216535" cy="252095"/>
          </a:xfrm>
          <a:custGeom>
            <a:avLst/>
            <a:gdLst/>
            <a:ahLst/>
            <a:cxnLst/>
            <a:rect l="l" t="t" r="r" b="b"/>
            <a:pathLst>
              <a:path w="216535" h="252095">
                <a:moveTo>
                  <a:pt x="216014" y="252018"/>
                </a:moveTo>
                <a:lnTo>
                  <a:pt x="0" y="252018"/>
                </a:lnTo>
                <a:lnTo>
                  <a:pt x="0" y="0"/>
                </a:lnTo>
                <a:lnTo>
                  <a:pt x="216014" y="0"/>
                </a:lnTo>
                <a:lnTo>
                  <a:pt x="216014" y="252018"/>
                </a:lnTo>
                <a:close/>
              </a:path>
            </a:pathLst>
          </a:custGeom>
          <a:ln w="5397">
            <a:solidFill>
              <a:srgbClr val="221915"/>
            </a:solidFill>
          </a:ln>
        </p:spPr>
        <p:txBody>
          <a:bodyPr wrap="square" lIns="0" tIns="0" rIns="0" bIns="0" rtlCol="0"/>
          <a:lstStyle/>
          <a:p>
            <a:endParaRPr>
              <a:solidFill>
                <a:prstClr val="black"/>
              </a:solidFill>
            </a:endParaRPr>
          </a:p>
        </p:txBody>
      </p:sp>
      <p:sp>
        <p:nvSpPr>
          <p:cNvPr id="86" name="object 37"/>
          <p:cNvSpPr/>
          <p:nvPr/>
        </p:nvSpPr>
        <p:spPr>
          <a:xfrm>
            <a:off x="791489" y="4425074"/>
            <a:ext cx="6120130" cy="0"/>
          </a:xfrm>
          <a:custGeom>
            <a:avLst/>
            <a:gdLst/>
            <a:ahLst/>
            <a:cxnLst/>
            <a:rect l="l" t="t" r="r" b="b"/>
            <a:pathLst>
              <a:path w="6120130">
                <a:moveTo>
                  <a:pt x="0" y="0"/>
                </a:moveTo>
                <a:lnTo>
                  <a:pt x="6120015" y="0"/>
                </a:lnTo>
              </a:path>
            </a:pathLst>
          </a:custGeom>
          <a:ln w="5397">
            <a:solidFill>
              <a:srgbClr val="221915"/>
            </a:solidFill>
          </a:ln>
        </p:spPr>
        <p:txBody>
          <a:bodyPr wrap="square" lIns="0" tIns="0" rIns="0" bIns="0" rtlCol="0"/>
          <a:lstStyle/>
          <a:p>
            <a:endParaRPr>
              <a:solidFill>
                <a:prstClr val="black"/>
              </a:solidFill>
            </a:endParaRPr>
          </a:p>
        </p:txBody>
      </p:sp>
      <p:sp>
        <p:nvSpPr>
          <p:cNvPr id="87" name="object 39"/>
          <p:cNvSpPr/>
          <p:nvPr/>
        </p:nvSpPr>
        <p:spPr>
          <a:xfrm>
            <a:off x="791489" y="5361115"/>
            <a:ext cx="6120130" cy="0"/>
          </a:xfrm>
          <a:custGeom>
            <a:avLst/>
            <a:gdLst/>
            <a:ahLst/>
            <a:cxnLst/>
            <a:rect l="l" t="t" r="r" b="b"/>
            <a:pathLst>
              <a:path w="6120130">
                <a:moveTo>
                  <a:pt x="0" y="0"/>
                </a:moveTo>
                <a:lnTo>
                  <a:pt x="6120015" y="0"/>
                </a:lnTo>
              </a:path>
            </a:pathLst>
          </a:custGeom>
          <a:ln w="5397">
            <a:solidFill>
              <a:srgbClr val="221915"/>
            </a:solidFill>
          </a:ln>
        </p:spPr>
        <p:txBody>
          <a:bodyPr wrap="square" lIns="0" tIns="0" rIns="0" bIns="0" rtlCol="0"/>
          <a:lstStyle/>
          <a:p>
            <a:endParaRPr>
              <a:solidFill>
                <a:prstClr val="black"/>
              </a:solidFill>
            </a:endParaRPr>
          </a:p>
        </p:txBody>
      </p:sp>
      <p:sp>
        <p:nvSpPr>
          <p:cNvPr id="88" name="object 48"/>
          <p:cNvSpPr/>
          <p:nvPr/>
        </p:nvSpPr>
        <p:spPr>
          <a:xfrm>
            <a:off x="539495" y="4875111"/>
            <a:ext cx="6372225" cy="0"/>
          </a:xfrm>
          <a:custGeom>
            <a:avLst/>
            <a:gdLst/>
            <a:ahLst/>
            <a:cxnLst/>
            <a:rect l="l" t="t" r="r" b="b"/>
            <a:pathLst>
              <a:path w="6372225">
                <a:moveTo>
                  <a:pt x="0" y="0"/>
                </a:moveTo>
                <a:lnTo>
                  <a:pt x="6372009" y="0"/>
                </a:lnTo>
              </a:path>
            </a:pathLst>
          </a:custGeom>
          <a:ln w="16205">
            <a:solidFill>
              <a:srgbClr val="221915"/>
            </a:solidFill>
          </a:ln>
        </p:spPr>
        <p:txBody>
          <a:bodyPr wrap="square" lIns="0" tIns="0" rIns="0" bIns="0" rtlCol="0"/>
          <a:lstStyle/>
          <a:p>
            <a:endParaRPr>
              <a:solidFill>
                <a:prstClr val="black"/>
              </a:solidFill>
            </a:endParaRPr>
          </a:p>
        </p:txBody>
      </p:sp>
      <p:sp>
        <p:nvSpPr>
          <p:cNvPr id="89" name="object 78"/>
          <p:cNvSpPr txBox="1"/>
          <p:nvPr/>
        </p:nvSpPr>
        <p:spPr>
          <a:xfrm>
            <a:off x="3769441" y="4471125"/>
            <a:ext cx="1738231" cy="369332"/>
          </a:xfrm>
          <a:prstGeom prst="rect">
            <a:avLst/>
          </a:prstGeom>
        </p:spPr>
        <p:txBody>
          <a:bodyPr vert="horz" wrap="square" lIns="0" tIns="0" rIns="0" bIns="0" rtlCol="0">
            <a:sp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　から</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年　　　月　 　 日　まで</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cxnSp>
        <p:nvCxnSpPr>
          <p:cNvPr id="90" name="カギ線コネクタ 89"/>
          <p:cNvCxnSpPr/>
          <p:nvPr/>
        </p:nvCxnSpPr>
        <p:spPr>
          <a:xfrm>
            <a:off x="4409897" y="4982592"/>
            <a:ext cx="439344" cy="128351"/>
          </a:xfrm>
          <a:prstGeom prst="bentConnector3">
            <a:avLst>
              <a:gd name="adj1" fmla="val 50000"/>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object 72"/>
          <p:cNvSpPr txBox="1"/>
          <p:nvPr/>
        </p:nvSpPr>
        <p:spPr>
          <a:xfrm>
            <a:off x="4086131" y="4033610"/>
            <a:ext cx="427791" cy="355870"/>
          </a:xfrm>
          <a:prstGeom prst="rect">
            <a:avLst/>
          </a:prstGeom>
        </p:spPr>
        <p:txBody>
          <a:bodyPr vert="horz" wrap="square" lIns="0" tIns="0" rIns="0" bIns="0" rtlCol="0" anchor="ctr" anchorCtr="0">
            <a:noAutofit/>
          </a:bodyPr>
          <a:lstStyle/>
          <a:p>
            <a:pPr marL="12700">
              <a:lnSpc>
                <a:spcPct val="150000"/>
              </a:lnSpc>
            </a:pP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はい</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2.</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いいえ</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92" name="object 72"/>
          <p:cNvSpPr txBox="1"/>
          <p:nvPr/>
        </p:nvSpPr>
        <p:spPr>
          <a:xfrm>
            <a:off x="4041023" y="4942533"/>
            <a:ext cx="427791" cy="355870"/>
          </a:xfrm>
          <a:prstGeom prst="rect">
            <a:avLst/>
          </a:prstGeom>
        </p:spPr>
        <p:txBody>
          <a:bodyPr vert="horz" wrap="square" lIns="0" tIns="0" rIns="0" bIns="0" rtlCol="0" anchor="ctr" anchorCtr="0">
            <a:noAutofit/>
          </a:bodyPr>
          <a:lstStyle/>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はい</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2.</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請求中</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3.</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いいえ</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93" name="object 72"/>
          <p:cNvSpPr txBox="1"/>
          <p:nvPr/>
        </p:nvSpPr>
        <p:spPr>
          <a:xfrm>
            <a:off x="5196785" y="4942533"/>
            <a:ext cx="813713" cy="355870"/>
          </a:xfrm>
          <a:prstGeom prst="rect">
            <a:avLst/>
          </a:prstGeom>
        </p:spPr>
        <p:txBody>
          <a:bodyPr vert="horz" wrap="square" lIns="0" tIns="0" rIns="0" bIns="0" rtlCol="0" anchor="ctr" anchorCtr="0">
            <a:noAutofit/>
          </a:bodyPr>
          <a:lstStyle/>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障害厚生年金</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2.</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障害手当金</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95" name="object 82"/>
          <p:cNvSpPr/>
          <p:nvPr/>
        </p:nvSpPr>
        <p:spPr>
          <a:xfrm>
            <a:off x="1185223" y="6023737"/>
            <a:ext cx="72390" cy="414020"/>
          </a:xfrm>
          <a:custGeom>
            <a:avLst/>
            <a:gdLst/>
            <a:ahLst/>
            <a:cxnLst/>
            <a:rect l="l" t="t" r="r" b="b"/>
            <a:pathLst>
              <a:path w="72389" h="414019">
                <a:moveTo>
                  <a:pt x="71996" y="414020"/>
                </a:moveTo>
                <a:lnTo>
                  <a:pt x="36004" y="414020"/>
                </a:lnTo>
                <a:lnTo>
                  <a:pt x="22020" y="411180"/>
                </a:lnTo>
                <a:lnTo>
                  <a:pt x="10572" y="403448"/>
                </a:lnTo>
                <a:lnTo>
                  <a:pt x="2839" y="392004"/>
                </a:lnTo>
                <a:lnTo>
                  <a:pt x="0" y="378028"/>
                </a:lnTo>
                <a:lnTo>
                  <a:pt x="0" y="36004"/>
                </a:lnTo>
                <a:lnTo>
                  <a:pt x="2839" y="22025"/>
                </a:lnTo>
                <a:lnTo>
                  <a:pt x="10572" y="10577"/>
                </a:lnTo>
                <a:lnTo>
                  <a:pt x="22020" y="2841"/>
                </a:lnTo>
                <a:lnTo>
                  <a:pt x="36004" y="0"/>
                </a:lnTo>
                <a:lnTo>
                  <a:pt x="71996" y="0"/>
                </a:lnTo>
              </a:path>
            </a:pathLst>
          </a:custGeom>
          <a:ln w="5397">
            <a:solidFill>
              <a:srgbClr val="221915"/>
            </a:solidFill>
          </a:ln>
        </p:spPr>
        <p:txBody>
          <a:bodyPr wrap="square" lIns="0" tIns="0" rIns="0" bIns="0" rtlCol="0"/>
          <a:lstStyle/>
          <a:p>
            <a:endParaRPr>
              <a:solidFill>
                <a:prstClr val="black"/>
              </a:solidFill>
            </a:endParaRPr>
          </a:p>
        </p:txBody>
      </p:sp>
      <p:sp>
        <p:nvSpPr>
          <p:cNvPr id="96" name="object 83"/>
          <p:cNvSpPr/>
          <p:nvPr/>
        </p:nvSpPr>
        <p:spPr>
          <a:xfrm>
            <a:off x="3365252" y="6018733"/>
            <a:ext cx="72390" cy="414020"/>
          </a:xfrm>
          <a:custGeom>
            <a:avLst/>
            <a:gdLst/>
            <a:ahLst/>
            <a:cxnLst/>
            <a:rect l="l" t="t" r="r" b="b"/>
            <a:pathLst>
              <a:path w="72390" h="414019">
                <a:moveTo>
                  <a:pt x="0" y="414020"/>
                </a:moveTo>
                <a:lnTo>
                  <a:pt x="35991" y="414020"/>
                </a:lnTo>
                <a:lnTo>
                  <a:pt x="49983" y="411180"/>
                </a:lnTo>
                <a:lnTo>
                  <a:pt x="61434" y="403448"/>
                </a:lnTo>
                <a:lnTo>
                  <a:pt x="69169" y="392004"/>
                </a:lnTo>
                <a:lnTo>
                  <a:pt x="72009" y="378028"/>
                </a:lnTo>
                <a:lnTo>
                  <a:pt x="72009" y="36004"/>
                </a:lnTo>
                <a:lnTo>
                  <a:pt x="69169" y="22025"/>
                </a:lnTo>
                <a:lnTo>
                  <a:pt x="61434" y="10577"/>
                </a:lnTo>
                <a:lnTo>
                  <a:pt x="49983" y="2841"/>
                </a:lnTo>
                <a:lnTo>
                  <a:pt x="35991" y="0"/>
                </a:ln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99" name="object 82"/>
          <p:cNvSpPr/>
          <p:nvPr/>
        </p:nvSpPr>
        <p:spPr>
          <a:xfrm>
            <a:off x="1165791" y="7575993"/>
            <a:ext cx="72390" cy="282781"/>
          </a:xfrm>
          <a:custGeom>
            <a:avLst/>
            <a:gdLst/>
            <a:ahLst/>
            <a:cxnLst/>
            <a:rect l="l" t="t" r="r" b="b"/>
            <a:pathLst>
              <a:path w="72389" h="414019">
                <a:moveTo>
                  <a:pt x="71996" y="414020"/>
                </a:moveTo>
                <a:lnTo>
                  <a:pt x="36004" y="414020"/>
                </a:lnTo>
                <a:lnTo>
                  <a:pt x="22020" y="411180"/>
                </a:lnTo>
                <a:lnTo>
                  <a:pt x="10572" y="403448"/>
                </a:lnTo>
                <a:lnTo>
                  <a:pt x="2839" y="392004"/>
                </a:lnTo>
                <a:lnTo>
                  <a:pt x="0" y="378028"/>
                </a:lnTo>
                <a:lnTo>
                  <a:pt x="0" y="36004"/>
                </a:lnTo>
                <a:lnTo>
                  <a:pt x="2839" y="22025"/>
                </a:lnTo>
                <a:lnTo>
                  <a:pt x="10572" y="10577"/>
                </a:lnTo>
                <a:lnTo>
                  <a:pt x="22020" y="2841"/>
                </a:lnTo>
                <a:lnTo>
                  <a:pt x="36004" y="0"/>
                </a:lnTo>
                <a:lnTo>
                  <a:pt x="71996" y="0"/>
                </a:lnTo>
              </a:path>
            </a:pathLst>
          </a:custGeom>
          <a:ln w="5397">
            <a:solidFill>
              <a:srgbClr val="221915"/>
            </a:solidFill>
          </a:ln>
        </p:spPr>
        <p:txBody>
          <a:bodyPr wrap="square" lIns="0" tIns="0" rIns="0" bIns="0" rtlCol="0"/>
          <a:lstStyle/>
          <a:p>
            <a:endParaRPr>
              <a:solidFill>
                <a:prstClr val="black"/>
              </a:solidFill>
            </a:endParaRPr>
          </a:p>
        </p:txBody>
      </p:sp>
      <p:sp>
        <p:nvSpPr>
          <p:cNvPr id="100" name="object 83"/>
          <p:cNvSpPr/>
          <p:nvPr/>
        </p:nvSpPr>
        <p:spPr>
          <a:xfrm>
            <a:off x="3364870" y="7570989"/>
            <a:ext cx="72390" cy="282781"/>
          </a:xfrm>
          <a:custGeom>
            <a:avLst/>
            <a:gdLst/>
            <a:ahLst/>
            <a:cxnLst/>
            <a:rect l="l" t="t" r="r" b="b"/>
            <a:pathLst>
              <a:path w="72390" h="414019">
                <a:moveTo>
                  <a:pt x="0" y="414020"/>
                </a:moveTo>
                <a:lnTo>
                  <a:pt x="35991" y="414020"/>
                </a:lnTo>
                <a:lnTo>
                  <a:pt x="49983" y="411180"/>
                </a:lnTo>
                <a:lnTo>
                  <a:pt x="61434" y="403448"/>
                </a:lnTo>
                <a:lnTo>
                  <a:pt x="69169" y="392004"/>
                </a:lnTo>
                <a:lnTo>
                  <a:pt x="72009" y="378028"/>
                </a:lnTo>
                <a:lnTo>
                  <a:pt x="72009" y="36004"/>
                </a:lnTo>
                <a:lnTo>
                  <a:pt x="69169" y="22025"/>
                </a:lnTo>
                <a:lnTo>
                  <a:pt x="61434" y="10577"/>
                </a:lnTo>
                <a:lnTo>
                  <a:pt x="49983" y="2841"/>
                </a:lnTo>
                <a:lnTo>
                  <a:pt x="35991" y="0"/>
                </a:ln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101" name="object 72"/>
          <p:cNvSpPr txBox="1"/>
          <p:nvPr/>
        </p:nvSpPr>
        <p:spPr>
          <a:xfrm>
            <a:off x="4109886" y="7942974"/>
            <a:ext cx="1396872" cy="342515"/>
          </a:xfrm>
          <a:prstGeom prst="rect">
            <a:avLst/>
          </a:prstGeom>
        </p:spPr>
        <p:txBody>
          <a:bodyPr vert="horz" wrap="square" lIns="0" tIns="0" rIns="0" bIns="0" rtlCol="0" anchor="ctr" anchorCtr="0">
            <a:noAutofit/>
          </a:bodyPr>
          <a:lstStyle/>
          <a:p>
            <a:pPr marL="12700">
              <a:lnSpc>
                <a:spcPct val="150000"/>
              </a:lnSpc>
            </a:pP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はい　　　　</a:t>
            </a: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3.</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いいえ</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2.</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労災請求中</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103" name="object 53"/>
          <p:cNvSpPr/>
          <p:nvPr/>
        </p:nvSpPr>
        <p:spPr>
          <a:xfrm>
            <a:off x="323519" y="3975100"/>
            <a:ext cx="216535" cy="5105400"/>
          </a:xfrm>
          <a:custGeom>
            <a:avLst/>
            <a:gdLst/>
            <a:ahLst/>
            <a:cxnLst/>
            <a:rect l="l" t="t" r="r" b="b"/>
            <a:pathLst>
              <a:path w="216534" h="4950459">
                <a:moveTo>
                  <a:pt x="216001" y="0"/>
                </a:moveTo>
                <a:lnTo>
                  <a:pt x="36004" y="0"/>
                </a:lnTo>
                <a:lnTo>
                  <a:pt x="22025" y="2839"/>
                </a:lnTo>
                <a:lnTo>
                  <a:pt x="10577" y="10571"/>
                </a:lnTo>
                <a:lnTo>
                  <a:pt x="2841" y="22015"/>
                </a:lnTo>
                <a:lnTo>
                  <a:pt x="0" y="35991"/>
                </a:lnTo>
                <a:lnTo>
                  <a:pt x="0" y="4913972"/>
                </a:lnTo>
                <a:lnTo>
                  <a:pt x="2841" y="4927956"/>
                </a:lnTo>
                <a:lnTo>
                  <a:pt x="10577" y="4939404"/>
                </a:lnTo>
                <a:lnTo>
                  <a:pt x="22025" y="4947137"/>
                </a:lnTo>
                <a:lnTo>
                  <a:pt x="36004" y="4949977"/>
                </a:lnTo>
                <a:lnTo>
                  <a:pt x="216001" y="4949977"/>
                </a:lnTo>
                <a:lnTo>
                  <a:pt x="216001" y="0"/>
                </a:lnTo>
                <a:close/>
              </a:path>
            </a:pathLst>
          </a:custGeom>
          <a:solidFill>
            <a:srgbClr val="727275"/>
          </a:solidFill>
        </p:spPr>
        <p:txBody>
          <a:bodyPr vert="eaVert" wrap="square" lIns="0" tIns="72000" rIns="0" bIns="0" rtlCol="0" anchor="ctr" anchorCtr="0"/>
          <a:lstStyle/>
          <a:p>
            <a:pPr algn="ctr"/>
            <a:r>
              <a:rPr lang="ja-JP" altLang="en-US" sz="1000" b="1" dirty="0">
                <a:solidFill>
                  <a:prstClr val="white"/>
                </a:solidFill>
                <a:latin typeface="ＭＳ ゴシック" panose="020B0609070205080204" pitchFamily="49" charset="-128"/>
                <a:ea typeface="ＭＳ ゴシック" panose="020B0609070205080204" pitchFamily="49" charset="-128"/>
              </a:rPr>
              <a:t>確認事項</a:t>
            </a:r>
            <a:endParaRPr sz="1000" b="1" dirty="0">
              <a:solidFill>
                <a:prstClr val="white"/>
              </a:solidFill>
              <a:latin typeface="ＭＳ ゴシック" panose="020B0609070205080204" pitchFamily="49" charset="-128"/>
              <a:ea typeface="ＭＳ ゴシック" panose="020B0609070205080204" pitchFamily="49" charset="-128"/>
            </a:endParaRPr>
          </a:p>
        </p:txBody>
      </p:sp>
      <p:sp>
        <p:nvSpPr>
          <p:cNvPr id="104" name="object 78"/>
          <p:cNvSpPr txBox="1"/>
          <p:nvPr/>
        </p:nvSpPr>
        <p:spPr>
          <a:xfrm>
            <a:off x="4240147" y="6178118"/>
            <a:ext cx="1335334" cy="323343"/>
          </a:xfrm>
          <a:prstGeom prst="rect">
            <a:avLst/>
          </a:prstGeom>
        </p:spPr>
        <p:txBody>
          <a:bodyPr vert="horz" wrap="square" lIns="0" tIns="0" rIns="0" bIns="0" rtlCol="0">
            <a:noAutofit/>
          </a:bodyPr>
          <a:lstStyle/>
          <a:p>
            <a:pPr marL="12700">
              <a:lnSpc>
                <a:spcPct val="150000"/>
              </a:lnSpc>
            </a:pP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105" name="object 78"/>
          <p:cNvSpPr txBox="1"/>
          <p:nvPr/>
        </p:nvSpPr>
        <p:spPr>
          <a:xfrm>
            <a:off x="4240092" y="7535811"/>
            <a:ext cx="1335334" cy="323343"/>
          </a:xfrm>
          <a:prstGeom prst="rect">
            <a:avLst/>
          </a:prstGeom>
        </p:spPr>
        <p:txBody>
          <a:bodyPr vert="horz" wrap="square" lIns="0" tIns="0" rIns="0" bIns="0" rtlCol="0">
            <a:noAutofit/>
          </a:bodyPr>
          <a:lstStyle/>
          <a:p>
            <a:pPr marL="12700">
              <a:lnSpc>
                <a:spcPct val="150000"/>
              </a:lnSpc>
            </a:pP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106" name="object 4"/>
          <p:cNvSpPr/>
          <p:nvPr/>
        </p:nvSpPr>
        <p:spPr>
          <a:xfrm>
            <a:off x="3757726" y="7174396"/>
            <a:ext cx="468630" cy="288290"/>
          </a:xfrm>
          <a:custGeom>
            <a:avLst/>
            <a:gdLst/>
            <a:ahLst/>
            <a:cxnLst/>
            <a:rect l="l" t="t" r="r" b="b"/>
            <a:pathLst>
              <a:path w="468629" h="288289">
                <a:moveTo>
                  <a:pt x="450037"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450037" y="288010"/>
                </a:lnTo>
                <a:lnTo>
                  <a:pt x="457022" y="286589"/>
                </a:lnTo>
                <a:lnTo>
                  <a:pt x="462745" y="282722"/>
                </a:lnTo>
                <a:lnTo>
                  <a:pt x="466612" y="277000"/>
                </a:lnTo>
                <a:lnTo>
                  <a:pt x="468033" y="270014"/>
                </a:lnTo>
                <a:lnTo>
                  <a:pt x="468033" y="17995"/>
                </a:lnTo>
                <a:lnTo>
                  <a:pt x="466612" y="11010"/>
                </a:lnTo>
                <a:lnTo>
                  <a:pt x="462745" y="5287"/>
                </a:lnTo>
                <a:lnTo>
                  <a:pt x="457022" y="1420"/>
                </a:lnTo>
                <a:lnTo>
                  <a:pt x="450037" y="0"/>
                </a:lnTo>
                <a:close/>
              </a:path>
            </a:pathLst>
          </a:custGeom>
          <a:solidFill>
            <a:schemeClr val="bg1">
              <a:lumMod val="75000"/>
            </a:schemeClr>
          </a:solidFill>
        </p:spPr>
        <p:txBody>
          <a:bodyPr wrap="square" lIns="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基礎年金</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番号</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07" name="object 6"/>
          <p:cNvSpPr/>
          <p:nvPr/>
        </p:nvSpPr>
        <p:spPr>
          <a:xfrm>
            <a:off x="3756526" y="7564791"/>
            <a:ext cx="468630" cy="288290"/>
          </a:xfrm>
          <a:custGeom>
            <a:avLst/>
            <a:gdLst/>
            <a:ahLst/>
            <a:cxnLst/>
            <a:rect l="l" t="t" r="r" b="b"/>
            <a:pathLst>
              <a:path w="468629" h="288290">
                <a:moveTo>
                  <a:pt x="450037"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450037" y="288010"/>
                </a:lnTo>
                <a:lnTo>
                  <a:pt x="457022" y="286589"/>
                </a:lnTo>
                <a:lnTo>
                  <a:pt x="462745" y="282722"/>
                </a:lnTo>
                <a:lnTo>
                  <a:pt x="466612" y="277000"/>
                </a:lnTo>
                <a:lnTo>
                  <a:pt x="468033" y="270014"/>
                </a:lnTo>
                <a:lnTo>
                  <a:pt x="468033" y="17995"/>
                </a:lnTo>
                <a:lnTo>
                  <a:pt x="466612" y="11010"/>
                </a:lnTo>
                <a:lnTo>
                  <a:pt x="462745" y="5287"/>
                </a:lnTo>
                <a:lnTo>
                  <a:pt x="457022" y="1420"/>
                </a:lnTo>
                <a:lnTo>
                  <a:pt x="450037"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支給開始</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年月日</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08" name="object 7"/>
          <p:cNvSpPr/>
          <p:nvPr/>
        </p:nvSpPr>
        <p:spPr>
          <a:xfrm>
            <a:off x="5578445" y="7169545"/>
            <a:ext cx="360045" cy="288290"/>
          </a:xfrm>
          <a:custGeom>
            <a:avLst/>
            <a:gdLst/>
            <a:ahLst/>
            <a:cxnLst/>
            <a:rect l="l" t="t" r="r" b="b"/>
            <a:pathLst>
              <a:path w="360045" h="288289">
                <a:moveTo>
                  <a:pt x="342010"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342010" y="288010"/>
                </a:lnTo>
                <a:lnTo>
                  <a:pt x="348996" y="286589"/>
                </a:lnTo>
                <a:lnTo>
                  <a:pt x="354718" y="282722"/>
                </a:lnTo>
                <a:lnTo>
                  <a:pt x="358586" y="277000"/>
                </a:lnTo>
                <a:lnTo>
                  <a:pt x="360006" y="270014"/>
                </a:lnTo>
                <a:lnTo>
                  <a:pt x="360006" y="17995"/>
                </a:lnTo>
                <a:lnTo>
                  <a:pt x="358586" y="11010"/>
                </a:lnTo>
                <a:lnTo>
                  <a:pt x="354718" y="5287"/>
                </a:lnTo>
                <a:lnTo>
                  <a:pt x="348996" y="1420"/>
                </a:lnTo>
                <a:lnTo>
                  <a:pt x="342010"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年金</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コード</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09" name="object 10"/>
          <p:cNvSpPr/>
          <p:nvPr/>
        </p:nvSpPr>
        <p:spPr>
          <a:xfrm>
            <a:off x="5578445" y="7565543"/>
            <a:ext cx="360045" cy="288290"/>
          </a:xfrm>
          <a:custGeom>
            <a:avLst/>
            <a:gdLst/>
            <a:ahLst/>
            <a:cxnLst/>
            <a:rect l="l" t="t" r="r" b="b"/>
            <a:pathLst>
              <a:path w="360045" h="288290">
                <a:moveTo>
                  <a:pt x="342010"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342010" y="288010"/>
                </a:lnTo>
                <a:lnTo>
                  <a:pt x="348996" y="286589"/>
                </a:lnTo>
                <a:lnTo>
                  <a:pt x="354718" y="282722"/>
                </a:lnTo>
                <a:lnTo>
                  <a:pt x="358586" y="277000"/>
                </a:lnTo>
                <a:lnTo>
                  <a:pt x="360006" y="270014"/>
                </a:lnTo>
                <a:lnTo>
                  <a:pt x="360006" y="17995"/>
                </a:lnTo>
                <a:lnTo>
                  <a:pt x="358586" y="11010"/>
                </a:lnTo>
                <a:lnTo>
                  <a:pt x="354718" y="5287"/>
                </a:lnTo>
                <a:lnTo>
                  <a:pt x="348996" y="1420"/>
                </a:lnTo>
                <a:lnTo>
                  <a:pt x="342010"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年金額</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10" name="object 72"/>
          <p:cNvSpPr txBox="1"/>
          <p:nvPr/>
        </p:nvSpPr>
        <p:spPr>
          <a:xfrm>
            <a:off x="6146625" y="8391324"/>
            <a:ext cx="727969" cy="216105"/>
          </a:xfrm>
          <a:prstGeom prst="rect">
            <a:avLst/>
          </a:prstGeom>
        </p:spPr>
        <p:txBody>
          <a:bodyPr vert="horz" wrap="square" lIns="0" tIns="0" rIns="0" bIns="0" rtlCol="0" anchor="ctr" anchorCtr="0">
            <a:noAutofit/>
          </a:bodyPr>
          <a:lstStyle/>
          <a:p>
            <a:pPr marL="12700">
              <a:lnSpc>
                <a:spcPct val="150000"/>
              </a:lnSpc>
            </a:pP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労働基準監督署</a:t>
            </a:r>
          </a:p>
        </p:txBody>
      </p:sp>
      <p:sp>
        <p:nvSpPr>
          <p:cNvPr id="111" name="object 10"/>
          <p:cNvSpPr/>
          <p:nvPr/>
        </p:nvSpPr>
        <p:spPr>
          <a:xfrm>
            <a:off x="1853084" y="8754072"/>
            <a:ext cx="360045" cy="288290"/>
          </a:xfrm>
          <a:custGeom>
            <a:avLst/>
            <a:gdLst/>
            <a:ahLst/>
            <a:cxnLst/>
            <a:rect l="l" t="t" r="r" b="b"/>
            <a:pathLst>
              <a:path w="360045" h="288290">
                <a:moveTo>
                  <a:pt x="342010"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342010" y="288010"/>
                </a:lnTo>
                <a:lnTo>
                  <a:pt x="348996" y="286589"/>
                </a:lnTo>
                <a:lnTo>
                  <a:pt x="354718" y="282722"/>
                </a:lnTo>
                <a:lnTo>
                  <a:pt x="358586" y="277000"/>
                </a:lnTo>
                <a:lnTo>
                  <a:pt x="360006" y="270014"/>
                </a:lnTo>
                <a:lnTo>
                  <a:pt x="360006" y="17995"/>
                </a:lnTo>
                <a:lnTo>
                  <a:pt x="358586" y="11010"/>
                </a:lnTo>
                <a:lnTo>
                  <a:pt x="354718" y="5287"/>
                </a:lnTo>
                <a:lnTo>
                  <a:pt x="348996" y="1420"/>
                </a:lnTo>
                <a:lnTo>
                  <a:pt x="342010"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保険者</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番号</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12" name="object 6"/>
          <p:cNvSpPr/>
          <p:nvPr/>
        </p:nvSpPr>
        <p:spPr>
          <a:xfrm>
            <a:off x="3642003" y="8751445"/>
            <a:ext cx="468630" cy="288290"/>
          </a:xfrm>
          <a:custGeom>
            <a:avLst/>
            <a:gdLst/>
            <a:ahLst/>
            <a:cxnLst/>
            <a:rect l="l" t="t" r="r" b="b"/>
            <a:pathLst>
              <a:path w="468629" h="288290">
                <a:moveTo>
                  <a:pt x="450037"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450037" y="288010"/>
                </a:lnTo>
                <a:lnTo>
                  <a:pt x="457022" y="286589"/>
                </a:lnTo>
                <a:lnTo>
                  <a:pt x="462745" y="282722"/>
                </a:lnTo>
                <a:lnTo>
                  <a:pt x="466612" y="277000"/>
                </a:lnTo>
                <a:lnTo>
                  <a:pt x="468033" y="270014"/>
                </a:lnTo>
                <a:lnTo>
                  <a:pt x="468033" y="17995"/>
                </a:lnTo>
                <a:lnTo>
                  <a:pt x="466612" y="11010"/>
                </a:lnTo>
                <a:lnTo>
                  <a:pt x="462745" y="5287"/>
                </a:lnTo>
                <a:lnTo>
                  <a:pt x="457022" y="1420"/>
                </a:lnTo>
                <a:lnTo>
                  <a:pt x="450037"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被保険者</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番号</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13" name="object 10"/>
          <p:cNvSpPr/>
          <p:nvPr/>
        </p:nvSpPr>
        <p:spPr>
          <a:xfrm>
            <a:off x="5312219" y="8751445"/>
            <a:ext cx="360045" cy="288290"/>
          </a:xfrm>
          <a:custGeom>
            <a:avLst/>
            <a:gdLst/>
            <a:ahLst/>
            <a:cxnLst/>
            <a:rect l="l" t="t" r="r" b="b"/>
            <a:pathLst>
              <a:path w="360045" h="288290">
                <a:moveTo>
                  <a:pt x="342010"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342010" y="288010"/>
                </a:lnTo>
                <a:lnTo>
                  <a:pt x="348996" y="286589"/>
                </a:lnTo>
                <a:lnTo>
                  <a:pt x="354718" y="282722"/>
                </a:lnTo>
                <a:lnTo>
                  <a:pt x="358586" y="277000"/>
                </a:lnTo>
                <a:lnTo>
                  <a:pt x="360006" y="270014"/>
                </a:lnTo>
                <a:lnTo>
                  <a:pt x="360006" y="17995"/>
                </a:lnTo>
                <a:lnTo>
                  <a:pt x="358586" y="11010"/>
                </a:lnTo>
                <a:lnTo>
                  <a:pt x="354718" y="5287"/>
                </a:lnTo>
                <a:lnTo>
                  <a:pt x="348996" y="1420"/>
                </a:lnTo>
                <a:lnTo>
                  <a:pt x="342010"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保険者</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名称</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14" name="object 54"/>
          <p:cNvSpPr/>
          <p:nvPr/>
        </p:nvSpPr>
        <p:spPr>
          <a:xfrm>
            <a:off x="323494" y="3975100"/>
            <a:ext cx="6588125" cy="5105400"/>
          </a:xfrm>
          <a:custGeom>
            <a:avLst/>
            <a:gdLst/>
            <a:ahLst/>
            <a:cxnLst/>
            <a:rect l="l" t="t" r="r" b="b"/>
            <a:pathLst>
              <a:path w="6588125" h="4950459">
                <a:moveTo>
                  <a:pt x="6588048" y="4913972"/>
                </a:moveTo>
                <a:lnTo>
                  <a:pt x="6585208" y="4927956"/>
                </a:lnTo>
                <a:lnTo>
                  <a:pt x="6577474" y="4939404"/>
                </a:lnTo>
                <a:lnTo>
                  <a:pt x="6566022" y="4947137"/>
                </a:lnTo>
                <a:lnTo>
                  <a:pt x="6552031" y="4949977"/>
                </a:lnTo>
                <a:lnTo>
                  <a:pt x="36004" y="4949977"/>
                </a:lnTo>
                <a:lnTo>
                  <a:pt x="22025" y="4947137"/>
                </a:lnTo>
                <a:lnTo>
                  <a:pt x="10577" y="4939404"/>
                </a:lnTo>
                <a:lnTo>
                  <a:pt x="2841" y="4927956"/>
                </a:lnTo>
                <a:lnTo>
                  <a:pt x="0" y="4913972"/>
                </a:lnTo>
                <a:lnTo>
                  <a:pt x="0" y="35991"/>
                </a:lnTo>
                <a:lnTo>
                  <a:pt x="2841" y="22015"/>
                </a:lnTo>
                <a:lnTo>
                  <a:pt x="10577" y="10571"/>
                </a:lnTo>
                <a:lnTo>
                  <a:pt x="22025" y="2839"/>
                </a:lnTo>
                <a:lnTo>
                  <a:pt x="36004" y="0"/>
                </a:lnTo>
                <a:lnTo>
                  <a:pt x="6552031" y="0"/>
                </a:lnTo>
                <a:lnTo>
                  <a:pt x="6566022" y="2839"/>
                </a:lnTo>
                <a:lnTo>
                  <a:pt x="6577474" y="10571"/>
                </a:lnTo>
                <a:lnTo>
                  <a:pt x="6585208" y="22015"/>
                </a:lnTo>
                <a:lnTo>
                  <a:pt x="6588048" y="35991"/>
                </a:lnTo>
                <a:lnTo>
                  <a:pt x="6588048" y="4913972"/>
                </a:lnTo>
                <a:close/>
              </a:path>
            </a:pathLst>
          </a:custGeom>
          <a:ln w="28803">
            <a:solidFill>
              <a:srgbClr val="221915"/>
            </a:solidFill>
          </a:ln>
        </p:spPr>
        <p:txBody>
          <a:bodyPr wrap="square" lIns="0" tIns="0" rIns="0" bIns="0" rtlCol="0"/>
          <a:lstStyle/>
          <a:p>
            <a:endParaRPr>
              <a:solidFill>
                <a:prstClr val="black"/>
              </a:solidFill>
            </a:endParaRPr>
          </a:p>
        </p:txBody>
      </p:sp>
      <p:sp>
        <p:nvSpPr>
          <p:cNvPr id="124" name="object 78"/>
          <p:cNvSpPr txBox="1"/>
          <p:nvPr/>
        </p:nvSpPr>
        <p:spPr>
          <a:xfrm>
            <a:off x="6653862" y="4697249"/>
            <a:ext cx="220732" cy="123111"/>
          </a:xfrm>
          <a:prstGeom prst="rect">
            <a:avLst/>
          </a:prstGeom>
        </p:spPr>
        <p:txBody>
          <a:bodyPr vert="horz" wrap="square" lIns="0" tIns="0" rIns="0" bIns="0" rtlCol="0">
            <a:spAutoFit/>
          </a:bodyPr>
          <a:lstStyle/>
          <a:p>
            <a:pPr marL="12700" algn="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円</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125" name="object 78"/>
          <p:cNvSpPr txBox="1"/>
          <p:nvPr/>
        </p:nvSpPr>
        <p:spPr>
          <a:xfrm>
            <a:off x="6619182" y="6309642"/>
            <a:ext cx="220732" cy="123111"/>
          </a:xfrm>
          <a:prstGeom prst="rect">
            <a:avLst/>
          </a:prstGeom>
        </p:spPr>
        <p:txBody>
          <a:bodyPr vert="horz" wrap="square" lIns="0" tIns="0" rIns="0" bIns="0" rtlCol="0">
            <a:spAutoFit/>
          </a:bodyPr>
          <a:lstStyle/>
          <a:p>
            <a:pPr marL="12700" algn="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円</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126" name="object 78"/>
          <p:cNvSpPr txBox="1"/>
          <p:nvPr/>
        </p:nvSpPr>
        <p:spPr>
          <a:xfrm>
            <a:off x="6619182" y="7730722"/>
            <a:ext cx="220732" cy="123111"/>
          </a:xfrm>
          <a:prstGeom prst="rect">
            <a:avLst/>
          </a:prstGeom>
        </p:spPr>
        <p:txBody>
          <a:bodyPr vert="horz" wrap="square" lIns="0" tIns="0" rIns="0" bIns="0" rtlCol="0">
            <a:spAutoFit/>
          </a:bodyPr>
          <a:lstStyle/>
          <a:p>
            <a:pPr marL="12700" algn="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円</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cxnSp>
        <p:nvCxnSpPr>
          <p:cNvPr id="118" name="カギ線コネクタ 117"/>
          <p:cNvCxnSpPr/>
          <p:nvPr/>
        </p:nvCxnSpPr>
        <p:spPr>
          <a:xfrm>
            <a:off x="4468814" y="6704674"/>
            <a:ext cx="470780" cy="133390"/>
          </a:xfrm>
          <a:prstGeom prst="bentConnector3">
            <a:avLst>
              <a:gd name="adj1" fmla="val 50000"/>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 name="object 72"/>
          <p:cNvSpPr txBox="1"/>
          <p:nvPr/>
        </p:nvSpPr>
        <p:spPr>
          <a:xfrm>
            <a:off x="4086130" y="6655167"/>
            <a:ext cx="427791" cy="355870"/>
          </a:xfrm>
          <a:prstGeom prst="rect">
            <a:avLst/>
          </a:prstGeom>
        </p:spPr>
        <p:txBody>
          <a:bodyPr vert="horz" wrap="square" lIns="0" tIns="0" rIns="0" bIns="0" rtlCol="0" anchor="ctr" anchorCtr="0">
            <a:noAutofit/>
          </a:bodyPr>
          <a:lstStyle/>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はい</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2.</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請求中</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3.</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いいえ</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120" name="object 5"/>
          <p:cNvSpPr/>
          <p:nvPr/>
        </p:nvSpPr>
        <p:spPr>
          <a:xfrm>
            <a:off x="4970711" y="6606009"/>
            <a:ext cx="256137" cy="468626"/>
          </a:xfrm>
          <a:custGeom>
            <a:avLst/>
            <a:gdLst/>
            <a:ahLst/>
            <a:cxnLst/>
            <a:rect l="l" t="t" r="r" b="b"/>
            <a:pathLst>
              <a:path w="468629" h="288289">
                <a:moveTo>
                  <a:pt x="450037"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450037" y="288010"/>
                </a:lnTo>
                <a:lnTo>
                  <a:pt x="457022" y="286589"/>
                </a:lnTo>
                <a:lnTo>
                  <a:pt x="462745" y="282722"/>
                </a:lnTo>
                <a:lnTo>
                  <a:pt x="466612" y="277000"/>
                </a:lnTo>
                <a:lnTo>
                  <a:pt x="468033" y="270014"/>
                </a:lnTo>
                <a:lnTo>
                  <a:pt x="468033" y="17995"/>
                </a:lnTo>
                <a:lnTo>
                  <a:pt x="466612" y="11010"/>
                </a:lnTo>
                <a:lnTo>
                  <a:pt x="462745" y="5287"/>
                </a:lnTo>
                <a:lnTo>
                  <a:pt x="457022" y="1420"/>
                </a:lnTo>
                <a:lnTo>
                  <a:pt x="450037" y="0"/>
                </a:lnTo>
                <a:close/>
              </a:path>
            </a:pathLst>
          </a:custGeom>
          <a:solidFill>
            <a:schemeClr val="bg1">
              <a:lumMod val="75000"/>
            </a:schemeClr>
          </a:solidFill>
        </p:spPr>
        <p:txBody>
          <a:bodyPr wrap="square" lIns="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名称</a:t>
            </a:r>
            <a:endParaRPr sz="8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27451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863498" y="323582"/>
            <a:ext cx="5832977" cy="649948"/>
            <a:chOff x="863498" y="323582"/>
            <a:chExt cx="5832977" cy="649948"/>
          </a:xfrm>
        </p:grpSpPr>
        <p:sp>
          <p:nvSpPr>
            <p:cNvPr id="5" name="object 10"/>
            <p:cNvSpPr/>
            <p:nvPr/>
          </p:nvSpPr>
          <p:spPr>
            <a:xfrm>
              <a:off x="6094831" y="324560"/>
              <a:ext cx="387350" cy="262800"/>
            </a:xfrm>
            <a:custGeom>
              <a:avLst/>
              <a:gdLst/>
              <a:ahLst/>
              <a:cxnLst/>
              <a:rect l="l" t="t" r="r" b="b"/>
              <a:pathLst>
                <a:path w="387350" h="252095">
                  <a:moveTo>
                    <a:pt x="387032" y="0"/>
                  </a:moveTo>
                  <a:lnTo>
                    <a:pt x="0" y="0"/>
                  </a:lnTo>
                  <a:lnTo>
                    <a:pt x="62115" y="217385"/>
                  </a:lnTo>
                  <a:lnTo>
                    <a:pt x="68806" y="230824"/>
                  </a:lnTo>
                  <a:lnTo>
                    <a:pt x="79687" y="241828"/>
                  </a:lnTo>
                  <a:lnTo>
                    <a:pt x="93257" y="249263"/>
                  </a:lnTo>
                  <a:lnTo>
                    <a:pt x="108013" y="251993"/>
                  </a:lnTo>
                  <a:lnTo>
                    <a:pt x="279031" y="251993"/>
                  </a:lnTo>
                  <a:lnTo>
                    <a:pt x="318240" y="230824"/>
                  </a:lnTo>
                  <a:lnTo>
                    <a:pt x="387032"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４</a:t>
              </a:r>
              <a:endParaRPr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7" name="object 15"/>
            <p:cNvSpPr/>
            <p:nvPr/>
          </p:nvSpPr>
          <p:spPr>
            <a:xfrm>
              <a:off x="5149850" y="323582"/>
              <a:ext cx="387350" cy="262800"/>
            </a:xfrm>
            <a:custGeom>
              <a:avLst/>
              <a:gdLst/>
              <a:ahLst/>
              <a:cxnLst/>
              <a:rect l="l" t="t" r="r" b="b"/>
              <a:pathLst>
                <a:path w="387350" h="252095">
                  <a:moveTo>
                    <a:pt x="387007" y="0"/>
                  </a:moveTo>
                  <a:lnTo>
                    <a:pt x="0" y="0"/>
                  </a:lnTo>
                  <a:lnTo>
                    <a:pt x="62115" y="217385"/>
                  </a:lnTo>
                  <a:lnTo>
                    <a:pt x="68796" y="230824"/>
                  </a:lnTo>
                  <a:lnTo>
                    <a:pt x="79678" y="241828"/>
                  </a:lnTo>
                  <a:lnTo>
                    <a:pt x="93253" y="249263"/>
                  </a:lnTo>
                  <a:lnTo>
                    <a:pt x="108013" y="251993"/>
                  </a:lnTo>
                  <a:lnTo>
                    <a:pt x="279006" y="251993"/>
                  </a:lnTo>
                  <a:lnTo>
                    <a:pt x="318218" y="230824"/>
                  </a:lnTo>
                  <a:lnTo>
                    <a:pt x="387007" y="0"/>
                  </a:lnTo>
                  <a:close/>
                </a:path>
              </a:pathLst>
            </a:custGeom>
            <a:solidFill>
              <a:schemeClr val="bg1">
                <a:lumMod val="75000"/>
              </a:schemeClr>
            </a:solidFill>
            <a:ln>
              <a:noFill/>
            </a:ln>
          </p:spPr>
          <p:txBody>
            <a:bodyPr wrap="square" lIns="0" tIns="0" rIns="0" bIns="0" rtlCol="0"/>
            <a:lstStyle/>
            <a:p>
              <a:pPr algn="ctr"/>
              <a:r>
                <a:rPr lang="en-US" altLang="ja-JP" sz="14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1</a:t>
              </a:r>
              <a:endParaRPr sz="14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8" name="object 17"/>
            <p:cNvSpPr/>
            <p:nvPr/>
          </p:nvSpPr>
          <p:spPr>
            <a:xfrm>
              <a:off x="4939594" y="669537"/>
              <a:ext cx="1719009" cy="230504"/>
            </a:xfrm>
            <a:custGeom>
              <a:avLst/>
              <a:gdLst/>
              <a:ahLst/>
              <a:cxnLst/>
              <a:rect l="l" t="t" r="r" b="b"/>
              <a:pathLst>
                <a:path w="1562734" h="230505">
                  <a:moveTo>
                    <a:pt x="1447177" y="0"/>
                  </a:moveTo>
                  <a:lnTo>
                    <a:pt x="115188" y="0"/>
                  </a:lnTo>
                  <a:lnTo>
                    <a:pt x="70385" y="9067"/>
                  </a:lnTo>
                  <a:lnTo>
                    <a:pt x="33767" y="33778"/>
                  </a:lnTo>
                  <a:lnTo>
                    <a:pt x="9063" y="70401"/>
                  </a:lnTo>
                  <a:lnTo>
                    <a:pt x="0" y="115201"/>
                  </a:lnTo>
                  <a:lnTo>
                    <a:pt x="9063" y="159994"/>
                  </a:lnTo>
                  <a:lnTo>
                    <a:pt x="33767" y="196613"/>
                  </a:lnTo>
                  <a:lnTo>
                    <a:pt x="70385" y="221323"/>
                  </a:lnTo>
                  <a:lnTo>
                    <a:pt x="115188" y="230390"/>
                  </a:lnTo>
                  <a:lnTo>
                    <a:pt x="1447177" y="230390"/>
                  </a:lnTo>
                  <a:lnTo>
                    <a:pt x="1491981" y="221323"/>
                  </a:lnTo>
                  <a:lnTo>
                    <a:pt x="1528598" y="196613"/>
                  </a:lnTo>
                  <a:lnTo>
                    <a:pt x="1553303" y="159994"/>
                  </a:lnTo>
                  <a:lnTo>
                    <a:pt x="1562366" y="115201"/>
                  </a:lnTo>
                  <a:lnTo>
                    <a:pt x="1553303" y="70401"/>
                  </a:lnTo>
                  <a:lnTo>
                    <a:pt x="1528598" y="33778"/>
                  </a:lnTo>
                  <a:lnTo>
                    <a:pt x="1491981" y="9067"/>
                  </a:lnTo>
                  <a:lnTo>
                    <a:pt x="1447177" y="0"/>
                  </a:lnTo>
                  <a:close/>
                </a:path>
              </a:pathLst>
            </a:custGeom>
            <a:solidFill>
              <a:schemeClr val="bg1">
                <a:lumMod val="75000"/>
              </a:schemeClr>
            </a:solidFill>
            <a:ln w="28575">
              <a:solidFill>
                <a:srgbClr val="221915"/>
              </a:solidFill>
            </a:ln>
          </p:spPr>
          <p:txBody>
            <a:bodyPr wrap="square" lIns="0" tIns="0" rIns="0" bIns="0" rtlCol="0" anchor="ctr" anchorCtr="1"/>
            <a:lstStyle/>
            <a:p>
              <a:r>
                <a:rPr lang="ja-JP" altLang="en-US" sz="1000" b="1" dirty="0">
                  <a:latin typeface="ＭＳ ゴシック" panose="020B0609070205080204" pitchFamily="49" charset="-128"/>
                  <a:ea typeface="ＭＳ ゴシック" panose="020B0609070205080204" pitchFamily="49" charset="-128"/>
                </a:rPr>
                <a:t>事業主記入用</a:t>
              </a:r>
              <a:endParaRPr sz="1000" b="1" dirty="0">
                <a:latin typeface="ＭＳ ゴシック" panose="020B0609070205080204" pitchFamily="49" charset="-128"/>
                <a:ea typeface="ＭＳ ゴシック" panose="020B0609070205080204" pitchFamily="49" charset="-128"/>
              </a:endParaRPr>
            </a:p>
          </p:txBody>
        </p:sp>
        <p:sp>
          <p:nvSpPr>
            <p:cNvPr id="9" name="object 45"/>
            <p:cNvSpPr/>
            <p:nvPr/>
          </p:nvSpPr>
          <p:spPr>
            <a:xfrm>
              <a:off x="864000" y="973530"/>
              <a:ext cx="5832475" cy="0"/>
            </a:xfrm>
            <a:custGeom>
              <a:avLst/>
              <a:gdLst/>
              <a:ahLst/>
              <a:cxnLst/>
              <a:rect l="l" t="t" r="r" b="b"/>
              <a:pathLst>
                <a:path w="5832475">
                  <a:moveTo>
                    <a:pt x="0" y="0"/>
                  </a:moveTo>
                  <a:lnTo>
                    <a:pt x="5832005" y="0"/>
                  </a:lnTo>
                </a:path>
              </a:pathLst>
            </a:custGeom>
            <a:ln w="21602">
              <a:solidFill>
                <a:srgbClr val="221915"/>
              </a:solidFill>
            </a:ln>
          </p:spPr>
          <p:txBody>
            <a:bodyPr wrap="square" lIns="0" tIns="0" rIns="0" bIns="0" rtlCol="0"/>
            <a:lstStyle/>
            <a:p>
              <a:endParaRPr/>
            </a:p>
          </p:txBody>
        </p:sp>
        <p:sp>
          <p:nvSpPr>
            <p:cNvPr id="11" name="object 62"/>
            <p:cNvSpPr txBox="1"/>
            <p:nvPr/>
          </p:nvSpPr>
          <p:spPr>
            <a:xfrm>
              <a:off x="871307" y="518528"/>
              <a:ext cx="943764" cy="276999"/>
            </a:xfrm>
            <a:prstGeom prst="rect">
              <a:avLst/>
            </a:prstGeom>
          </p:spPr>
          <p:txBody>
            <a:bodyPr vert="horz" wrap="square" lIns="0" tIns="0" rIns="0" bIns="0" rtlCol="0">
              <a:spAutoFit/>
            </a:bodyPr>
            <a:lstStyle/>
            <a:p>
              <a:pPr marL="12700">
                <a:lnSpc>
                  <a:spcPct val="100000"/>
                </a:lnSpc>
              </a:pPr>
              <a:r>
                <a:rPr lang="ja-JP" altLang="en-US" sz="1800" b="1" dirty="0">
                  <a:latin typeface="ＭＳ ゴシック" panose="020B0609070205080204" pitchFamily="49" charset="-128"/>
                  <a:ea typeface="ＭＳ ゴシック" panose="020B0609070205080204" pitchFamily="49" charset="-128"/>
                  <a:cs typeface="PMingLiU"/>
                </a:rPr>
                <a:t>健康保険</a:t>
              </a:r>
              <a:endParaRPr sz="1800" b="1" dirty="0">
                <a:latin typeface="ＭＳ ゴシック" panose="020B0609070205080204" pitchFamily="49" charset="-128"/>
                <a:ea typeface="ＭＳ ゴシック" panose="020B0609070205080204" pitchFamily="49" charset="-128"/>
                <a:cs typeface="PMingLiU"/>
              </a:endParaRPr>
            </a:p>
          </p:txBody>
        </p:sp>
        <p:sp>
          <p:nvSpPr>
            <p:cNvPr id="12" name="object 62"/>
            <p:cNvSpPr txBox="1"/>
            <p:nvPr/>
          </p:nvSpPr>
          <p:spPr>
            <a:xfrm>
              <a:off x="3463269" y="500595"/>
              <a:ext cx="1180027" cy="276999"/>
            </a:xfrm>
            <a:prstGeom prst="rect">
              <a:avLst/>
            </a:prstGeom>
          </p:spPr>
          <p:txBody>
            <a:bodyPr vert="horz" wrap="square" lIns="0" tIns="0" rIns="0" bIns="0" rtlCol="0">
              <a:spAutoFit/>
            </a:bodyPr>
            <a:lstStyle/>
            <a:p>
              <a:pPr marL="12700">
                <a:lnSpc>
                  <a:spcPct val="100000"/>
                </a:lnSpc>
              </a:pPr>
              <a:r>
                <a:rPr lang="ja-JP" altLang="en-US" sz="1800" b="1" dirty="0">
                  <a:latin typeface="ＭＳ ゴシック" panose="020B0609070205080204" pitchFamily="49" charset="-128"/>
                  <a:ea typeface="ＭＳ ゴシック" panose="020B0609070205080204" pitchFamily="49" charset="-128"/>
                  <a:cs typeface="PMingLiU"/>
                </a:rPr>
                <a:t>支給申請書</a:t>
              </a:r>
              <a:endParaRPr sz="1800" b="1" dirty="0">
                <a:latin typeface="ＭＳ ゴシック" panose="020B0609070205080204" pitchFamily="49" charset="-128"/>
                <a:ea typeface="ＭＳ ゴシック" panose="020B0609070205080204" pitchFamily="49" charset="-128"/>
                <a:cs typeface="PMingLiU"/>
              </a:endParaRPr>
            </a:p>
          </p:txBody>
        </p:sp>
        <p:sp>
          <p:nvSpPr>
            <p:cNvPr id="13" name="object 62"/>
            <p:cNvSpPr txBox="1"/>
            <p:nvPr/>
          </p:nvSpPr>
          <p:spPr>
            <a:xfrm>
              <a:off x="1886031" y="443375"/>
              <a:ext cx="1563765" cy="369332"/>
            </a:xfrm>
            <a:prstGeom prst="rect">
              <a:avLst/>
            </a:prstGeom>
          </p:spPr>
          <p:txBody>
            <a:bodyPr vert="horz" wrap="square" lIns="0" tIns="0" rIns="0" bIns="0" rtlCol="0">
              <a:spAutoFit/>
            </a:bodyPr>
            <a:lstStyle/>
            <a:p>
              <a:pPr marL="12700">
                <a:lnSpc>
                  <a:spcPct val="100000"/>
                </a:lnSpc>
              </a:pPr>
              <a:r>
                <a:rPr lang="ja-JP" altLang="en-US" sz="2400" b="1" dirty="0">
                  <a:latin typeface="ＭＳ ゴシック" panose="020B0609070205080204" pitchFamily="49" charset="-128"/>
                  <a:ea typeface="ＭＳ ゴシック" panose="020B0609070205080204" pitchFamily="49" charset="-128"/>
                  <a:cs typeface="PMingLiU"/>
                </a:rPr>
                <a:t>傷病手当金</a:t>
              </a:r>
              <a:endParaRPr sz="2400" b="1" dirty="0">
                <a:latin typeface="ＭＳ ゴシック" panose="020B0609070205080204" pitchFamily="49" charset="-128"/>
                <a:ea typeface="ＭＳ ゴシック" panose="020B0609070205080204" pitchFamily="49" charset="-128"/>
                <a:cs typeface="PMingLiU"/>
              </a:endParaRPr>
            </a:p>
          </p:txBody>
        </p:sp>
        <p:sp>
          <p:nvSpPr>
            <p:cNvPr id="14" name="object 13"/>
            <p:cNvSpPr/>
            <p:nvPr/>
          </p:nvSpPr>
          <p:spPr>
            <a:xfrm>
              <a:off x="5467566" y="324560"/>
              <a:ext cx="387350" cy="262800"/>
            </a:xfrm>
            <a:custGeom>
              <a:avLst/>
              <a:gdLst/>
              <a:ahLst/>
              <a:cxnLst/>
              <a:rect l="l" t="t" r="r" b="b"/>
              <a:pathLst>
                <a:path w="387350" h="252095">
                  <a:moveTo>
                    <a:pt x="387019" y="0"/>
                  </a:moveTo>
                  <a:lnTo>
                    <a:pt x="0" y="0"/>
                  </a:lnTo>
                  <a:lnTo>
                    <a:pt x="62115" y="217385"/>
                  </a:lnTo>
                  <a:lnTo>
                    <a:pt x="68794" y="230824"/>
                  </a:lnTo>
                  <a:lnTo>
                    <a:pt x="79671" y="241828"/>
                  </a:lnTo>
                  <a:lnTo>
                    <a:pt x="93242" y="249263"/>
                  </a:lnTo>
                  <a:lnTo>
                    <a:pt x="108000" y="251993"/>
                  </a:lnTo>
                  <a:lnTo>
                    <a:pt x="279006" y="251993"/>
                  </a:lnTo>
                  <a:lnTo>
                    <a:pt x="318221" y="230824"/>
                  </a:lnTo>
                  <a:lnTo>
                    <a:pt x="387019"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２</a:t>
              </a:r>
              <a:endParaRPr sz="1400" dirty="0"/>
            </a:p>
          </p:txBody>
        </p:sp>
        <p:sp>
          <p:nvSpPr>
            <p:cNvPr id="6" name="object 11"/>
            <p:cNvSpPr/>
            <p:nvPr/>
          </p:nvSpPr>
          <p:spPr>
            <a:xfrm>
              <a:off x="5779846" y="324560"/>
              <a:ext cx="387350" cy="262800"/>
            </a:xfrm>
            <a:custGeom>
              <a:avLst/>
              <a:gdLst/>
              <a:ahLst/>
              <a:cxnLst/>
              <a:rect l="l" t="t" r="r" b="b"/>
              <a:pathLst>
                <a:path w="387350" h="252095">
                  <a:moveTo>
                    <a:pt x="387032" y="0"/>
                  </a:moveTo>
                  <a:lnTo>
                    <a:pt x="0" y="0"/>
                  </a:lnTo>
                  <a:lnTo>
                    <a:pt x="62115" y="217385"/>
                  </a:lnTo>
                  <a:lnTo>
                    <a:pt x="68807" y="230824"/>
                  </a:lnTo>
                  <a:lnTo>
                    <a:pt x="79689" y="241828"/>
                  </a:lnTo>
                  <a:lnTo>
                    <a:pt x="93262" y="249263"/>
                  </a:lnTo>
                  <a:lnTo>
                    <a:pt x="108026" y="251993"/>
                  </a:lnTo>
                  <a:lnTo>
                    <a:pt x="279006" y="251993"/>
                  </a:lnTo>
                  <a:lnTo>
                    <a:pt x="318227" y="230824"/>
                  </a:lnTo>
                  <a:lnTo>
                    <a:pt x="387032" y="0"/>
                  </a:lnTo>
                  <a:close/>
                </a:path>
              </a:pathLst>
            </a:custGeom>
            <a:solidFill>
              <a:schemeClr val="tx1"/>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３</a:t>
              </a:r>
            </a:p>
          </p:txBody>
        </p:sp>
        <p:sp>
          <p:nvSpPr>
            <p:cNvPr id="10" name="object 46"/>
            <p:cNvSpPr/>
            <p:nvPr/>
          </p:nvSpPr>
          <p:spPr>
            <a:xfrm>
              <a:off x="863498" y="324548"/>
              <a:ext cx="5832475" cy="0"/>
            </a:xfrm>
            <a:custGeom>
              <a:avLst/>
              <a:gdLst/>
              <a:ahLst/>
              <a:cxnLst/>
              <a:rect l="l" t="t" r="r" b="b"/>
              <a:pathLst>
                <a:path w="5832475">
                  <a:moveTo>
                    <a:pt x="0" y="0"/>
                  </a:moveTo>
                  <a:lnTo>
                    <a:pt x="5832005" y="0"/>
                  </a:lnTo>
                </a:path>
              </a:pathLst>
            </a:custGeom>
            <a:ln w="21602">
              <a:solidFill>
                <a:srgbClr val="221915"/>
              </a:solidFill>
            </a:ln>
          </p:spPr>
          <p:txBody>
            <a:bodyPr wrap="square" lIns="0" tIns="0" rIns="0" bIns="0" rtlCol="0"/>
            <a:lstStyle/>
            <a:p>
              <a:endParaRPr/>
            </a:p>
          </p:txBody>
        </p:sp>
      </p:grpSp>
      <p:grpSp>
        <p:nvGrpSpPr>
          <p:cNvPr id="108" name="グループ化 107"/>
          <p:cNvGrpSpPr/>
          <p:nvPr/>
        </p:nvGrpSpPr>
        <p:grpSpPr>
          <a:xfrm>
            <a:off x="273050" y="1336675"/>
            <a:ext cx="6985783" cy="4848225"/>
            <a:chOff x="273050" y="1336675"/>
            <a:chExt cx="6985783" cy="4848225"/>
          </a:xfrm>
        </p:grpSpPr>
        <p:grpSp>
          <p:nvGrpSpPr>
            <p:cNvPr id="19" name="グループ化 18"/>
            <p:cNvGrpSpPr/>
            <p:nvPr/>
          </p:nvGrpSpPr>
          <p:grpSpPr>
            <a:xfrm>
              <a:off x="321866" y="1576388"/>
              <a:ext cx="6936967" cy="4608512"/>
              <a:chOff x="321866" y="5634732"/>
              <a:chExt cx="6936967" cy="4608512"/>
            </a:xfrm>
          </p:grpSpPr>
          <p:sp>
            <p:nvSpPr>
              <p:cNvPr id="20" name="object 13"/>
              <p:cNvSpPr/>
              <p:nvPr/>
            </p:nvSpPr>
            <p:spPr>
              <a:xfrm>
                <a:off x="523638" y="7066266"/>
                <a:ext cx="6721591" cy="188769"/>
              </a:xfrm>
              <a:custGeom>
                <a:avLst/>
                <a:gdLst/>
                <a:ahLst/>
                <a:cxnLst/>
                <a:rect l="l" t="t" r="r" b="b"/>
                <a:pathLst>
                  <a:path w="6696075" h="198119">
                    <a:moveTo>
                      <a:pt x="6695998" y="198005"/>
                    </a:moveTo>
                    <a:lnTo>
                      <a:pt x="0" y="198005"/>
                    </a:lnTo>
                    <a:lnTo>
                      <a:pt x="0" y="0"/>
                    </a:lnTo>
                    <a:lnTo>
                      <a:pt x="6695998" y="0"/>
                    </a:lnTo>
                    <a:lnTo>
                      <a:pt x="6695998" y="198005"/>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上記の期間を含む賃金計算期間の賃金支給状況をご記入ください。</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1" name="object 9"/>
              <p:cNvSpPr/>
              <p:nvPr/>
            </p:nvSpPr>
            <p:spPr>
              <a:xfrm>
                <a:off x="5001094" y="6517255"/>
                <a:ext cx="792480" cy="540385"/>
              </a:xfrm>
              <a:custGeom>
                <a:avLst/>
                <a:gdLst/>
                <a:ahLst/>
                <a:cxnLst/>
                <a:rect l="l" t="t" r="r" b="b"/>
                <a:pathLst>
                  <a:path w="792479" h="540385">
                    <a:moveTo>
                      <a:pt x="791997" y="540003"/>
                    </a:moveTo>
                    <a:lnTo>
                      <a:pt x="0" y="540003"/>
                    </a:lnTo>
                    <a:lnTo>
                      <a:pt x="0" y="0"/>
                    </a:lnTo>
                    <a:lnTo>
                      <a:pt x="791997" y="0"/>
                    </a:lnTo>
                    <a:lnTo>
                      <a:pt x="791997" y="540003"/>
                    </a:lnTo>
                    <a:close/>
                  </a:path>
                </a:pathLst>
              </a:custGeom>
              <a:solidFill>
                <a:schemeClr val="bg1">
                  <a:lumMod val="75000"/>
                </a:schemeClr>
              </a:solidFill>
            </p:spPr>
            <p:txBody>
              <a:bodyPr wrap="square" lIns="36000" tIns="0" rIns="0" bIns="0" rtlCol="0" anchor="ctr" anchorCtr="0"/>
              <a:lstStyle/>
              <a:p>
                <a:pPr algn="ctr"/>
                <a:r>
                  <a:rPr lang="ja-JP" altLang="en-US" sz="900" dirty="0">
                    <a:solidFill>
                      <a:prstClr val="black"/>
                    </a:solidFill>
                    <a:latin typeface="ＭＳ ゴシック" panose="020B0609070205080204" pitchFamily="49" charset="-128"/>
                    <a:ea typeface="ＭＳ ゴシック" panose="020B0609070205080204" pitchFamily="49" charset="-128"/>
                  </a:rPr>
                  <a:t>賃金計算</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2" name="object 14"/>
              <p:cNvSpPr/>
              <p:nvPr/>
            </p:nvSpPr>
            <p:spPr>
              <a:xfrm>
                <a:off x="537108" y="6517255"/>
                <a:ext cx="1798114" cy="540385"/>
              </a:xfrm>
              <a:custGeom>
                <a:avLst/>
                <a:gdLst/>
                <a:ahLst/>
                <a:cxnLst/>
                <a:rect l="l" t="t" r="r" b="b"/>
                <a:pathLst>
                  <a:path w="1692275" h="540385">
                    <a:moveTo>
                      <a:pt x="1692008" y="540003"/>
                    </a:moveTo>
                    <a:lnTo>
                      <a:pt x="0" y="540003"/>
                    </a:lnTo>
                    <a:lnTo>
                      <a:pt x="0" y="0"/>
                    </a:lnTo>
                    <a:lnTo>
                      <a:pt x="1692008" y="0"/>
                    </a:lnTo>
                    <a:lnTo>
                      <a:pt x="1692008" y="540003"/>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上記の期間に対して、</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賃金を支給しました</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します</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か？</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3" name="object 15"/>
              <p:cNvSpPr/>
              <p:nvPr/>
            </p:nvSpPr>
            <p:spPr>
              <a:xfrm>
                <a:off x="2877095" y="6517255"/>
                <a:ext cx="792480" cy="540385"/>
              </a:xfrm>
              <a:custGeom>
                <a:avLst/>
                <a:gdLst/>
                <a:ahLst/>
                <a:cxnLst/>
                <a:rect l="l" t="t" r="r" b="b"/>
                <a:pathLst>
                  <a:path w="792479" h="540385">
                    <a:moveTo>
                      <a:pt x="791997" y="540003"/>
                    </a:moveTo>
                    <a:lnTo>
                      <a:pt x="0" y="540003"/>
                    </a:lnTo>
                    <a:lnTo>
                      <a:pt x="0" y="0"/>
                    </a:lnTo>
                    <a:lnTo>
                      <a:pt x="791997" y="0"/>
                    </a:lnTo>
                    <a:lnTo>
                      <a:pt x="791997" y="540003"/>
                    </a:lnTo>
                    <a:close/>
                  </a:path>
                </a:pathLst>
              </a:custGeom>
              <a:solidFill>
                <a:schemeClr val="bg1">
                  <a:lumMod val="75000"/>
                </a:schemeClr>
              </a:solidFill>
            </p:spPr>
            <p:txBody>
              <a:bodyPr wrap="square" lIns="36000" tIns="0" rIns="0" bIns="0" rtlCol="0" anchor="ctr" anchorCtr="0"/>
              <a:lstStyle/>
              <a:p>
                <a:pPr algn="ctr"/>
                <a:r>
                  <a:rPr lang="ja-JP" altLang="en-US" sz="900" dirty="0">
                    <a:solidFill>
                      <a:prstClr val="black"/>
                    </a:solidFill>
                    <a:latin typeface="ＭＳ ゴシック" panose="020B0609070205080204" pitchFamily="49" charset="-128"/>
                    <a:ea typeface="ＭＳ ゴシック" panose="020B0609070205080204" pitchFamily="49" charset="-128"/>
                  </a:rPr>
                  <a:t>給与の種類</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4" name="object 72"/>
              <p:cNvSpPr txBox="1"/>
              <p:nvPr/>
            </p:nvSpPr>
            <p:spPr>
              <a:xfrm>
                <a:off x="2335221" y="6602781"/>
                <a:ext cx="541873" cy="369332"/>
              </a:xfrm>
              <a:prstGeom prst="rect">
                <a:avLst/>
              </a:prstGeom>
            </p:spPr>
            <p:txBody>
              <a:bodyPr vert="horz" wrap="square" lIns="36000" tIns="0" rIns="0" bIns="0" rtlCol="0" anchor="ctr" anchorCtr="0">
                <a:noAutofit/>
              </a:bodyPr>
              <a:lstStyle/>
              <a:p>
                <a:pPr marL="12700">
                  <a:lnSpc>
                    <a:spcPct val="150000"/>
                  </a:lnSpc>
                </a:pPr>
                <a:r>
                  <a:rPr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lang="ja-JP" altLang="en-US" sz="800" spc="-135" dirty="0">
                    <a:solidFill>
                      <a:srgbClr val="231F20"/>
                    </a:solidFill>
                    <a:latin typeface="ＭＳ ゴシック" panose="020B0609070205080204" pitchFamily="49" charset="-128"/>
                    <a:ea typeface="ＭＳ ゴシック" panose="020B0609070205080204" pitchFamily="49" charset="-128"/>
                    <a:cs typeface="Meiryo UI"/>
                  </a:rPr>
                  <a:t>はい</a:t>
                </a:r>
                <a:endParaRPr lang="en-US" altLang="ja-JP" sz="800" spc="-135"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いいえ</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25" name="object 72"/>
              <p:cNvSpPr txBox="1"/>
              <p:nvPr/>
            </p:nvSpPr>
            <p:spPr>
              <a:xfrm>
                <a:off x="3669575" y="6523371"/>
                <a:ext cx="1331519" cy="533887"/>
              </a:xfrm>
              <a:prstGeom prst="rect">
                <a:avLst/>
              </a:prstGeom>
            </p:spPr>
            <p:txBody>
              <a:bodyPr vert="horz" wrap="square" lIns="36000" tIns="0" rIns="0" bIns="0" rtlCol="0" anchor="ctr" anchorCtr="0">
                <a:noAutofit/>
              </a:bodyPr>
              <a:lstStyle/>
              <a:p>
                <a:pPr marL="12700">
                  <a:lnSpc>
                    <a:spcPct val="150000"/>
                  </a:lnSpc>
                </a:pPr>
                <a:r>
                  <a:rPr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lang="ja-JP" altLang="en-US" sz="800" spc="-135" dirty="0">
                    <a:solidFill>
                      <a:srgbClr val="231F20"/>
                    </a:solidFill>
                    <a:latin typeface="ＭＳ ゴシック" panose="020B0609070205080204" pitchFamily="49" charset="-128"/>
                    <a:ea typeface="ＭＳ ゴシック" panose="020B0609070205080204" pitchFamily="49" charset="-128"/>
                    <a:cs typeface="Meiryo UI"/>
                  </a:rPr>
                  <a:t>月給　　　　□</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時間給</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日給　　　□ 歩合給</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日給月給　□ その他</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26" name="テキスト ボックス 25"/>
              <p:cNvSpPr txBox="1"/>
              <p:nvPr/>
            </p:nvSpPr>
            <p:spPr>
              <a:xfrm>
                <a:off x="5793574" y="6531802"/>
                <a:ext cx="575577" cy="255455"/>
              </a:xfrm>
              <a:prstGeom prst="rect">
                <a:avLst/>
              </a:prstGeom>
              <a:noFill/>
            </p:spPr>
            <p:txBody>
              <a:bodyPr wrap="square" lIns="36000" tIns="0" rIns="0" bIns="0" rtlCol="0" anchor="ctr" anchorCtr="0">
                <a:noAutofit/>
              </a:bodyPr>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締　日</a:t>
                </a:r>
              </a:p>
            </p:txBody>
          </p:sp>
          <p:sp>
            <p:nvSpPr>
              <p:cNvPr id="27" name="テキスト ボックス 26"/>
              <p:cNvSpPr txBox="1"/>
              <p:nvPr/>
            </p:nvSpPr>
            <p:spPr>
              <a:xfrm>
                <a:off x="5793092" y="6787447"/>
                <a:ext cx="575577" cy="255455"/>
              </a:xfrm>
              <a:prstGeom prst="rect">
                <a:avLst/>
              </a:prstGeom>
              <a:noFill/>
            </p:spPr>
            <p:txBody>
              <a:bodyPr wrap="square" lIns="36000" tIns="0" rIns="0" bIns="0" rtlCol="0" anchor="ctr" anchorCtr="0">
                <a:noAutofit/>
              </a:bodyPr>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支払日</a:t>
                </a:r>
              </a:p>
            </p:txBody>
          </p:sp>
          <p:sp>
            <p:nvSpPr>
              <p:cNvPr id="28" name="テキスト ボックス 27"/>
              <p:cNvSpPr txBox="1"/>
              <p:nvPr/>
            </p:nvSpPr>
            <p:spPr>
              <a:xfrm>
                <a:off x="7044427" y="6588549"/>
                <a:ext cx="179780" cy="141957"/>
              </a:xfrm>
              <a:prstGeom prst="rect">
                <a:avLst/>
              </a:prstGeom>
              <a:noFill/>
            </p:spPr>
            <p:txBody>
              <a:bodyPr wrap="square" lIns="36000" tIns="0" rIns="0" bIns="0" rtlCol="0" anchor="ctr" anchorCtr="0">
                <a:noAutofit/>
              </a:bodyPr>
              <a:lstStyle/>
              <a:p>
                <a:pPr algn="r"/>
                <a:r>
                  <a:rPr lang="ja-JP" altLang="en-US" sz="800" dirty="0">
                    <a:solidFill>
                      <a:prstClr val="black"/>
                    </a:solidFill>
                    <a:latin typeface="ＭＳ ゴシック" panose="020B0609070205080204" pitchFamily="49" charset="-128"/>
                    <a:ea typeface="ＭＳ ゴシック" panose="020B0609070205080204" pitchFamily="49" charset="-128"/>
                  </a:rPr>
                  <a:t>日</a:t>
                </a:r>
              </a:p>
            </p:txBody>
          </p:sp>
          <p:sp>
            <p:nvSpPr>
              <p:cNvPr id="29" name="テキスト ボックス 28"/>
              <p:cNvSpPr txBox="1"/>
              <p:nvPr/>
            </p:nvSpPr>
            <p:spPr>
              <a:xfrm>
                <a:off x="7041559" y="6853087"/>
                <a:ext cx="179780" cy="141957"/>
              </a:xfrm>
              <a:prstGeom prst="rect">
                <a:avLst/>
              </a:prstGeom>
              <a:noFill/>
            </p:spPr>
            <p:txBody>
              <a:bodyPr wrap="square" lIns="36000" tIns="0" rIns="0" bIns="0" rtlCol="0" anchor="ctr" anchorCtr="0">
                <a:noAutofit/>
              </a:bodyPr>
              <a:lstStyle/>
              <a:p>
                <a:pPr algn="r"/>
                <a:r>
                  <a:rPr lang="ja-JP" altLang="en-US" sz="800" dirty="0">
                    <a:solidFill>
                      <a:prstClr val="black"/>
                    </a:solidFill>
                    <a:latin typeface="ＭＳ ゴシック" panose="020B0609070205080204" pitchFamily="49" charset="-128"/>
                    <a:ea typeface="ＭＳ ゴシック" panose="020B0609070205080204" pitchFamily="49" charset="-128"/>
                  </a:rPr>
                  <a:t>日</a:t>
                </a:r>
              </a:p>
            </p:txBody>
          </p:sp>
          <p:sp>
            <p:nvSpPr>
              <p:cNvPr id="30" name="object 72"/>
              <p:cNvSpPr txBox="1"/>
              <p:nvPr/>
            </p:nvSpPr>
            <p:spPr>
              <a:xfrm>
                <a:off x="6379969" y="6790314"/>
                <a:ext cx="541873" cy="252588"/>
              </a:xfrm>
              <a:prstGeom prst="rect">
                <a:avLst/>
              </a:prstGeom>
            </p:spPr>
            <p:txBody>
              <a:bodyPr vert="horz" wrap="square" lIns="0" tIns="0" rIns="0" bIns="0" rtlCol="0" anchor="ctr" anchorCtr="0">
                <a:noAutofit/>
              </a:bodyPr>
              <a:lstStyle/>
              <a:p>
                <a:pPr marL="12700"/>
                <a:r>
                  <a:rPr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当月</a:t>
                </a:r>
                <a:endParaRPr lang="en-US" altLang="ja-JP" sz="800" spc="-135"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□翌月</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31" name="object 11"/>
              <p:cNvSpPr/>
              <p:nvPr/>
            </p:nvSpPr>
            <p:spPr>
              <a:xfrm>
                <a:off x="6384883" y="5894889"/>
                <a:ext cx="424804" cy="195263"/>
              </a:xfrm>
              <a:custGeom>
                <a:avLst/>
                <a:gdLst/>
                <a:ahLst/>
                <a:cxnLst/>
                <a:rect l="l" t="t" r="r" b="b"/>
                <a:pathLst>
                  <a:path w="6696075" h="198119">
                    <a:moveTo>
                      <a:pt x="0" y="0"/>
                    </a:moveTo>
                    <a:lnTo>
                      <a:pt x="6695998" y="0"/>
                    </a:lnTo>
                    <a:lnTo>
                      <a:pt x="6695998" y="198005"/>
                    </a:lnTo>
                    <a:lnTo>
                      <a:pt x="0" y="198005"/>
                    </a:lnTo>
                    <a:lnTo>
                      <a:pt x="0" y="0"/>
                    </a:lnTo>
                    <a:close/>
                  </a:path>
                </a:pathLst>
              </a:custGeom>
              <a:solidFill>
                <a:schemeClr val="bg1">
                  <a:lumMod val="75000"/>
                </a:schemeClr>
              </a:solidFill>
            </p:spPr>
            <p:txBody>
              <a:bodyPr wrap="square" lIns="36000" tIns="0" rIns="0" bIns="0" rtlCol="0" anchor="ctr" anchorCtr="0"/>
              <a:lstStyle/>
              <a:p>
                <a:pPr algn="ctr"/>
                <a:r>
                  <a:rPr lang="ja-JP" altLang="en-US" sz="900" dirty="0">
                    <a:solidFill>
                      <a:prstClr val="black"/>
                    </a:solidFill>
                    <a:latin typeface="ＭＳ ゴシック" panose="020B0609070205080204" pitchFamily="49" charset="-128"/>
                    <a:ea typeface="ＭＳ ゴシック" panose="020B0609070205080204" pitchFamily="49" charset="-128"/>
                  </a:rPr>
                  <a:t>出勤</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32" name="object 11"/>
              <p:cNvSpPr/>
              <p:nvPr/>
            </p:nvSpPr>
            <p:spPr>
              <a:xfrm>
                <a:off x="537892" y="5886739"/>
                <a:ext cx="5842848" cy="200942"/>
              </a:xfrm>
              <a:custGeom>
                <a:avLst/>
                <a:gdLst/>
                <a:ahLst/>
                <a:cxnLst/>
                <a:rect l="l" t="t" r="r" b="b"/>
                <a:pathLst>
                  <a:path w="6696075" h="198119">
                    <a:moveTo>
                      <a:pt x="0" y="0"/>
                    </a:moveTo>
                    <a:lnTo>
                      <a:pt x="6695998" y="0"/>
                    </a:lnTo>
                    <a:lnTo>
                      <a:pt x="6695998" y="198005"/>
                    </a:lnTo>
                    <a:lnTo>
                      <a:pt x="0" y="198005"/>
                    </a:lnTo>
                    <a:lnTo>
                      <a:pt x="0"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勤務状況　</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出勤は○</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で</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有給は△</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で</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公休は公</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で</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欠勤は／</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でそれぞれ表示してください。</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33" name="object 12"/>
              <p:cNvSpPr/>
              <p:nvPr/>
            </p:nvSpPr>
            <p:spPr>
              <a:xfrm>
                <a:off x="537890" y="5634732"/>
                <a:ext cx="789991" cy="252095"/>
              </a:xfrm>
              <a:custGeom>
                <a:avLst/>
                <a:gdLst/>
                <a:ahLst/>
                <a:cxnLst/>
                <a:rect l="l" t="t" r="r" b="b"/>
                <a:pathLst>
                  <a:path w="792480" h="252094">
                    <a:moveTo>
                      <a:pt x="0" y="0"/>
                    </a:moveTo>
                    <a:lnTo>
                      <a:pt x="791997" y="0"/>
                    </a:lnTo>
                    <a:lnTo>
                      <a:pt x="791997" y="252006"/>
                    </a:lnTo>
                    <a:lnTo>
                      <a:pt x="0" y="252006"/>
                    </a:lnTo>
                    <a:lnTo>
                      <a:pt x="0"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被保険者氏名</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34" name="object 9"/>
              <p:cNvSpPr/>
              <p:nvPr/>
            </p:nvSpPr>
            <p:spPr>
              <a:xfrm>
                <a:off x="5373148" y="9270900"/>
                <a:ext cx="574508" cy="324272"/>
              </a:xfrm>
              <a:custGeom>
                <a:avLst/>
                <a:gdLst/>
                <a:ahLst/>
                <a:cxnLst/>
                <a:rect l="l" t="t" r="r" b="b"/>
                <a:pathLst>
                  <a:path w="792479" h="540385">
                    <a:moveTo>
                      <a:pt x="791997" y="540003"/>
                    </a:moveTo>
                    <a:lnTo>
                      <a:pt x="0" y="540003"/>
                    </a:lnTo>
                    <a:lnTo>
                      <a:pt x="0" y="0"/>
                    </a:lnTo>
                    <a:lnTo>
                      <a:pt x="791997" y="0"/>
                    </a:lnTo>
                    <a:lnTo>
                      <a:pt x="791997" y="540003"/>
                    </a:lnTo>
                    <a:close/>
                  </a:path>
                </a:pathLst>
              </a:custGeom>
              <a:solidFill>
                <a:schemeClr val="bg1">
                  <a:lumMod val="75000"/>
                </a:schemeClr>
              </a:solidFill>
            </p:spPr>
            <p:txBody>
              <a:bodyPr wrap="square" lIns="36000" tIns="0" rIns="0" bIns="0" rtlCol="0" anchor="ctr" anchorCtr="0"/>
              <a:lstStyle/>
              <a:p>
                <a:pPr algn="ctr"/>
                <a:r>
                  <a:rPr lang="ja-JP" altLang="en-US" sz="900" dirty="0">
                    <a:solidFill>
                      <a:prstClr val="black"/>
                    </a:solidFill>
                    <a:latin typeface="ＭＳ ゴシック" panose="020B0609070205080204" pitchFamily="49" charset="-128"/>
                    <a:ea typeface="ＭＳ ゴシック" panose="020B0609070205080204" pitchFamily="49" charset="-128"/>
                  </a:rPr>
                  <a:t>担当者</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900" dirty="0">
                    <a:solidFill>
                      <a:prstClr val="black"/>
                    </a:solidFill>
                    <a:latin typeface="ＭＳ ゴシック" panose="020B0609070205080204" pitchFamily="49" charset="-128"/>
                    <a:ea typeface="ＭＳ ゴシック" panose="020B0609070205080204" pitchFamily="49" charset="-128"/>
                  </a:rPr>
                  <a:t>氏　名</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35" name="object 22"/>
              <p:cNvSpPr/>
              <p:nvPr/>
            </p:nvSpPr>
            <p:spPr>
              <a:xfrm>
                <a:off x="539508" y="6517026"/>
                <a:ext cx="6696075" cy="0"/>
              </a:xfrm>
              <a:custGeom>
                <a:avLst/>
                <a:gdLst/>
                <a:ahLst/>
                <a:cxnLst/>
                <a:rect l="l" t="t" r="r" b="b"/>
                <a:pathLst>
                  <a:path w="6696075">
                    <a:moveTo>
                      <a:pt x="0" y="0"/>
                    </a:moveTo>
                    <a:lnTo>
                      <a:pt x="6696011" y="0"/>
                    </a:lnTo>
                  </a:path>
                </a:pathLst>
              </a:custGeom>
              <a:ln w="16205">
                <a:solidFill>
                  <a:srgbClr val="221915"/>
                </a:solidFill>
              </a:ln>
            </p:spPr>
            <p:txBody>
              <a:bodyPr wrap="square" lIns="0" tIns="0" rIns="0" bIns="0" rtlCol="0"/>
              <a:lstStyle/>
              <a:p>
                <a:endParaRPr>
                  <a:solidFill>
                    <a:prstClr val="black"/>
                  </a:solidFill>
                </a:endParaRPr>
              </a:p>
            </p:txBody>
          </p:sp>
          <p:sp>
            <p:nvSpPr>
              <p:cNvPr id="36" name="object 23"/>
              <p:cNvSpPr/>
              <p:nvPr/>
            </p:nvSpPr>
            <p:spPr>
              <a:xfrm>
                <a:off x="539508" y="5887042"/>
                <a:ext cx="6696075" cy="0"/>
              </a:xfrm>
              <a:custGeom>
                <a:avLst/>
                <a:gdLst/>
                <a:ahLst/>
                <a:cxnLst/>
                <a:rect l="l" t="t" r="r" b="b"/>
                <a:pathLst>
                  <a:path w="6696075">
                    <a:moveTo>
                      <a:pt x="0" y="0"/>
                    </a:moveTo>
                    <a:lnTo>
                      <a:pt x="6696011" y="0"/>
                    </a:lnTo>
                  </a:path>
                </a:pathLst>
              </a:custGeom>
              <a:ln w="16205">
                <a:solidFill>
                  <a:srgbClr val="221915"/>
                </a:solidFill>
              </a:ln>
            </p:spPr>
            <p:txBody>
              <a:bodyPr wrap="square" lIns="0" tIns="0" rIns="0" bIns="0" rtlCol="0"/>
              <a:lstStyle/>
              <a:p>
                <a:endParaRPr>
                  <a:solidFill>
                    <a:prstClr val="black"/>
                  </a:solidFill>
                </a:endParaRPr>
              </a:p>
            </p:txBody>
          </p:sp>
          <p:sp>
            <p:nvSpPr>
              <p:cNvPr id="37" name="object 24"/>
              <p:cNvSpPr/>
              <p:nvPr/>
            </p:nvSpPr>
            <p:spPr>
              <a:xfrm>
                <a:off x="539508" y="7057030"/>
                <a:ext cx="6696075" cy="0"/>
              </a:xfrm>
              <a:custGeom>
                <a:avLst/>
                <a:gdLst/>
                <a:ahLst/>
                <a:cxnLst/>
                <a:rect l="l" t="t" r="r" b="b"/>
                <a:pathLst>
                  <a:path w="6696075">
                    <a:moveTo>
                      <a:pt x="0" y="0"/>
                    </a:moveTo>
                    <a:lnTo>
                      <a:pt x="6696011" y="0"/>
                    </a:lnTo>
                  </a:path>
                </a:pathLst>
              </a:custGeom>
              <a:ln w="16205">
                <a:solidFill>
                  <a:srgbClr val="221915"/>
                </a:solidFill>
              </a:ln>
            </p:spPr>
            <p:txBody>
              <a:bodyPr wrap="square" lIns="0" tIns="0" rIns="0" bIns="0" rtlCol="0"/>
              <a:lstStyle/>
              <a:p>
                <a:endParaRPr>
                  <a:solidFill>
                    <a:prstClr val="black"/>
                  </a:solidFill>
                </a:endParaRPr>
              </a:p>
            </p:txBody>
          </p:sp>
          <p:sp>
            <p:nvSpPr>
              <p:cNvPr id="38" name="object 25"/>
              <p:cNvSpPr/>
              <p:nvPr/>
            </p:nvSpPr>
            <p:spPr>
              <a:xfrm>
                <a:off x="2879483" y="6517026"/>
                <a:ext cx="0" cy="540385"/>
              </a:xfrm>
              <a:custGeom>
                <a:avLst/>
                <a:gdLst/>
                <a:ahLst/>
                <a:cxnLst/>
                <a:rect l="l" t="t" r="r" b="b"/>
                <a:pathLst>
                  <a:path h="540385">
                    <a:moveTo>
                      <a:pt x="0" y="540003"/>
                    </a:moveTo>
                    <a:lnTo>
                      <a:pt x="0" y="0"/>
                    </a:lnTo>
                  </a:path>
                </a:pathLst>
              </a:custGeom>
              <a:ln w="16205">
                <a:solidFill>
                  <a:srgbClr val="221915"/>
                </a:solidFill>
              </a:ln>
            </p:spPr>
            <p:txBody>
              <a:bodyPr wrap="square" lIns="0" tIns="0" rIns="0" bIns="0" rtlCol="0"/>
              <a:lstStyle/>
              <a:p>
                <a:endParaRPr>
                  <a:solidFill>
                    <a:prstClr val="black"/>
                  </a:solidFill>
                </a:endParaRPr>
              </a:p>
            </p:txBody>
          </p:sp>
          <p:sp>
            <p:nvSpPr>
              <p:cNvPr id="39" name="object 26"/>
              <p:cNvSpPr/>
              <p:nvPr/>
            </p:nvSpPr>
            <p:spPr>
              <a:xfrm>
                <a:off x="5003495" y="6517026"/>
                <a:ext cx="0" cy="540385"/>
              </a:xfrm>
              <a:custGeom>
                <a:avLst/>
                <a:gdLst/>
                <a:ahLst/>
                <a:cxnLst/>
                <a:rect l="l" t="t" r="r" b="b"/>
                <a:pathLst>
                  <a:path h="540385">
                    <a:moveTo>
                      <a:pt x="0" y="540003"/>
                    </a:moveTo>
                    <a:lnTo>
                      <a:pt x="0" y="0"/>
                    </a:lnTo>
                  </a:path>
                </a:pathLst>
              </a:custGeom>
              <a:ln w="16205">
                <a:solidFill>
                  <a:srgbClr val="221915"/>
                </a:solidFill>
              </a:ln>
            </p:spPr>
            <p:txBody>
              <a:bodyPr wrap="square" lIns="0" tIns="0" rIns="0" bIns="0" rtlCol="0"/>
              <a:lstStyle/>
              <a:p>
                <a:endParaRPr>
                  <a:solidFill>
                    <a:prstClr val="black"/>
                  </a:solidFill>
                </a:endParaRPr>
              </a:p>
            </p:txBody>
          </p:sp>
          <p:sp>
            <p:nvSpPr>
              <p:cNvPr id="40" name="object 27"/>
              <p:cNvSpPr/>
              <p:nvPr/>
            </p:nvSpPr>
            <p:spPr>
              <a:xfrm>
                <a:off x="5363527" y="7255035"/>
                <a:ext cx="0" cy="2016125"/>
              </a:xfrm>
              <a:custGeom>
                <a:avLst/>
                <a:gdLst/>
                <a:ahLst/>
                <a:cxnLst/>
                <a:rect l="l" t="t" r="r" b="b"/>
                <a:pathLst>
                  <a:path h="2016125">
                    <a:moveTo>
                      <a:pt x="0" y="2016010"/>
                    </a:move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41" name="object 28"/>
              <p:cNvSpPr/>
              <p:nvPr/>
            </p:nvSpPr>
            <p:spPr>
              <a:xfrm>
                <a:off x="755510" y="7255035"/>
                <a:ext cx="0" cy="2016125"/>
              </a:xfrm>
              <a:custGeom>
                <a:avLst/>
                <a:gdLst/>
                <a:ahLst/>
                <a:cxnLst/>
                <a:rect l="l" t="t" r="r" b="b"/>
                <a:pathLst>
                  <a:path h="2016125">
                    <a:moveTo>
                      <a:pt x="0" y="2016010"/>
                    </a:move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42" name="object 29"/>
              <p:cNvSpPr/>
              <p:nvPr/>
            </p:nvSpPr>
            <p:spPr>
              <a:xfrm>
                <a:off x="2123503" y="7255035"/>
                <a:ext cx="0" cy="2016125"/>
              </a:xfrm>
              <a:custGeom>
                <a:avLst/>
                <a:gdLst/>
                <a:ahLst/>
                <a:cxnLst/>
                <a:rect l="l" t="t" r="r" b="b"/>
                <a:pathLst>
                  <a:path h="2016125">
                    <a:moveTo>
                      <a:pt x="0" y="2016010"/>
                    </a:move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43" name="object 30"/>
              <p:cNvSpPr/>
              <p:nvPr/>
            </p:nvSpPr>
            <p:spPr>
              <a:xfrm>
                <a:off x="3203511" y="7255035"/>
                <a:ext cx="0" cy="2016125"/>
              </a:xfrm>
              <a:custGeom>
                <a:avLst/>
                <a:gdLst/>
                <a:ahLst/>
                <a:cxnLst/>
                <a:rect l="l" t="t" r="r" b="b"/>
                <a:pathLst>
                  <a:path h="2016125">
                    <a:moveTo>
                      <a:pt x="0" y="2016010"/>
                    </a:move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44" name="object 31"/>
              <p:cNvSpPr/>
              <p:nvPr/>
            </p:nvSpPr>
            <p:spPr>
              <a:xfrm>
                <a:off x="4283532" y="7255035"/>
                <a:ext cx="0" cy="2016125"/>
              </a:xfrm>
              <a:custGeom>
                <a:avLst/>
                <a:gdLst/>
                <a:ahLst/>
                <a:cxnLst/>
                <a:rect l="l" t="t" r="r" b="b"/>
                <a:pathLst>
                  <a:path h="2016125">
                    <a:moveTo>
                      <a:pt x="0" y="2016010"/>
                    </a:move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45" name="object 32"/>
              <p:cNvSpPr/>
              <p:nvPr/>
            </p:nvSpPr>
            <p:spPr>
              <a:xfrm>
                <a:off x="1475511" y="7255035"/>
                <a:ext cx="0" cy="2016125"/>
              </a:xfrm>
              <a:custGeom>
                <a:avLst/>
                <a:gdLst/>
                <a:ahLst/>
                <a:cxnLst/>
                <a:rect l="l" t="t" r="r" b="b"/>
                <a:pathLst>
                  <a:path h="2016125">
                    <a:moveTo>
                      <a:pt x="0" y="2016010"/>
                    </a:move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46" name="object 33"/>
              <p:cNvSpPr/>
              <p:nvPr/>
            </p:nvSpPr>
            <p:spPr>
              <a:xfrm>
                <a:off x="539521" y="6373033"/>
                <a:ext cx="6696075" cy="0"/>
              </a:xfrm>
              <a:custGeom>
                <a:avLst/>
                <a:gdLst/>
                <a:ahLst/>
                <a:cxnLst/>
                <a:rect l="l" t="t" r="r" b="b"/>
                <a:pathLst>
                  <a:path w="6696075">
                    <a:moveTo>
                      <a:pt x="0" y="0"/>
                    </a:moveTo>
                    <a:lnTo>
                      <a:pt x="6696011" y="0"/>
                    </a:lnTo>
                  </a:path>
                </a:pathLst>
              </a:custGeom>
              <a:ln w="5397">
                <a:solidFill>
                  <a:srgbClr val="221915"/>
                </a:solidFill>
              </a:ln>
            </p:spPr>
            <p:txBody>
              <a:bodyPr wrap="square" lIns="0" tIns="0" rIns="0" bIns="0" rtlCol="0"/>
              <a:lstStyle/>
              <a:p>
                <a:endParaRPr>
                  <a:solidFill>
                    <a:prstClr val="black"/>
                  </a:solidFill>
                </a:endParaRPr>
              </a:p>
            </p:txBody>
          </p:sp>
          <p:sp>
            <p:nvSpPr>
              <p:cNvPr id="47" name="object 34"/>
              <p:cNvSpPr/>
              <p:nvPr/>
            </p:nvSpPr>
            <p:spPr>
              <a:xfrm>
                <a:off x="539521" y="6229040"/>
                <a:ext cx="6696075" cy="0"/>
              </a:xfrm>
              <a:custGeom>
                <a:avLst/>
                <a:gdLst/>
                <a:ahLst/>
                <a:cxnLst/>
                <a:rect l="l" t="t" r="r" b="b"/>
                <a:pathLst>
                  <a:path w="6696075">
                    <a:moveTo>
                      <a:pt x="0" y="0"/>
                    </a:moveTo>
                    <a:lnTo>
                      <a:pt x="6696011" y="0"/>
                    </a:lnTo>
                  </a:path>
                </a:pathLst>
              </a:custGeom>
              <a:ln w="5397">
                <a:solidFill>
                  <a:srgbClr val="221915"/>
                </a:solidFill>
              </a:ln>
            </p:spPr>
            <p:txBody>
              <a:bodyPr wrap="square" lIns="0" tIns="0" rIns="0" bIns="0" rtlCol="0"/>
              <a:lstStyle/>
              <a:p>
                <a:endParaRPr>
                  <a:solidFill>
                    <a:prstClr val="black"/>
                  </a:solidFill>
                </a:endParaRPr>
              </a:p>
            </p:txBody>
          </p:sp>
          <p:sp>
            <p:nvSpPr>
              <p:cNvPr id="48" name="object 35"/>
              <p:cNvSpPr/>
              <p:nvPr/>
            </p:nvSpPr>
            <p:spPr>
              <a:xfrm>
                <a:off x="6803529" y="5887042"/>
                <a:ext cx="0" cy="630555"/>
              </a:xfrm>
              <a:custGeom>
                <a:avLst/>
                <a:gdLst/>
                <a:ahLst/>
                <a:cxnLst/>
                <a:rect l="l" t="t" r="r" b="b"/>
                <a:pathLst>
                  <a:path h="630555">
                    <a:moveTo>
                      <a:pt x="0" y="0"/>
                    </a:moveTo>
                    <a:lnTo>
                      <a:pt x="0" y="629996"/>
                    </a:lnTo>
                  </a:path>
                </a:pathLst>
              </a:custGeom>
              <a:ln w="5397">
                <a:solidFill>
                  <a:srgbClr val="221915"/>
                </a:solidFill>
              </a:ln>
            </p:spPr>
            <p:txBody>
              <a:bodyPr wrap="square" lIns="0" tIns="0" rIns="0" bIns="0" rtlCol="0"/>
              <a:lstStyle/>
              <a:p>
                <a:endParaRPr>
                  <a:solidFill>
                    <a:prstClr val="black"/>
                  </a:solidFill>
                </a:endParaRPr>
              </a:p>
            </p:txBody>
          </p:sp>
          <p:sp>
            <p:nvSpPr>
              <p:cNvPr id="49" name="object 36"/>
              <p:cNvSpPr/>
              <p:nvPr/>
            </p:nvSpPr>
            <p:spPr>
              <a:xfrm>
                <a:off x="6371564" y="5887042"/>
                <a:ext cx="0" cy="630555"/>
              </a:xfrm>
              <a:custGeom>
                <a:avLst/>
                <a:gdLst/>
                <a:ahLst/>
                <a:cxnLst/>
                <a:rect l="l" t="t" r="r" b="b"/>
                <a:pathLst>
                  <a:path h="630555">
                    <a:moveTo>
                      <a:pt x="0" y="0"/>
                    </a:moveTo>
                    <a:lnTo>
                      <a:pt x="0" y="629996"/>
                    </a:lnTo>
                  </a:path>
                </a:pathLst>
              </a:custGeom>
              <a:ln w="5397">
                <a:solidFill>
                  <a:srgbClr val="221915"/>
                </a:solidFill>
              </a:ln>
            </p:spPr>
            <p:txBody>
              <a:bodyPr wrap="square" lIns="0" tIns="0" rIns="0" bIns="0" rtlCol="0"/>
              <a:lstStyle/>
              <a:p>
                <a:endParaRPr>
                  <a:solidFill>
                    <a:prstClr val="black"/>
                  </a:solidFill>
                </a:endParaRPr>
              </a:p>
            </p:txBody>
          </p:sp>
          <p:sp>
            <p:nvSpPr>
              <p:cNvPr id="50" name="object 37"/>
              <p:cNvSpPr/>
              <p:nvPr/>
            </p:nvSpPr>
            <p:spPr>
              <a:xfrm>
                <a:off x="6371551" y="6517038"/>
                <a:ext cx="0" cy="540385"/>
              </a:xfrm>
              <a:custGeom>
                <a:avLst/>
                <a:gdLst/>
                <a:ahLst/>
                <a:cxnLst/>
                <a:rect l="l" t="t" r="r" b="b"/>
                <a:pathLst>
                  <a:path h="540385">
                    <a:moveTo>
                      <a:pt x="0" y="0"/>
                    </a:moveTo>
                    <a:lnTo>
                      <a:pt x="0" y="540003"/>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51" name="object 38"/>
              <p:cNvSpPr/>
              <p:nvPr/>
            </p:nvSpPr>
            <p:spPr>
              <a:xfrm>
                <a:off x="6191542" y="6085035"/>
                <a:ext cx="0" cy="432434"/>
              </a:xfrm>
              <a:custGeom>
                <a:avLst/>
                <a:gdLst/>
                <a:ahLst/>
                <a:cxnLst/>
                <a:rect l="l" t="t" r="r" b="b"/>
                <a:pathLst>
                  <a:path h="432435">
                    <a:moveTo>
                      <a:pt x="0" y="0"/>
                    </a:moveTo>
                    <a:lnTo>
                      <a:pt x="0" y="432003"/>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52" name="object 39"/>
              <p:cNvSpPr/>
              <p:nvPr/>
            </p:nvSpPr>
            <p:spPr>
              <a:xfrm>
                <a:off x="1583537" y="6085035"/>
                <a:ext cx="0" cy="432434"/>
              </a:xfrm>
              <a:custGeom>
                <a:avLst/>
                <a:gdLst/>
                <a:ahLst/>
                <a:cxnLst/>
                <a:rect l="l" t="t" r="r" b="b"/>
                <a:pathLst>
                  <a:path h="432435">
                    <a:moveTo>
                      <a:pt x="0" y="0"/>
                    </a:moveTo>
                    <a:lnTo>
                      <a:pt x="0" y="432003"/>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53" name="object 40"/>
              <p:cNvSpPr/>
              <p:nvPr/>
            </p:nvSpPr>
            <p:spPr>
              <a:xfrm>
                <a:off x="5795492" y="6787040"/>
                <a:ext cx="1440180" cy="0"/>
              </a:xfrm>
              <a:custGeom>
                <a:avLst/>
                <a:gdLst/>
                <a:ahLst/>
                <a:cxnLst/>
                <a:rect l="l" t="t" r="r" b="b"/>
                <a:pathLst>
                  <a:path w="1440179">
                    <a:moveTo>
                      <a:pt x="0" y="0"/>
                    </a:moveTo>
                    <a:lnTo>
                      <a:pt x="1440027" y="0"/>
                    </a:lnTo>
                  </a:path>
                </a:pathLst>
              </a:custGeom>
              <a:ln w="5397">
                <a:solidFill>
                  <a:srgbClr val="221915"/>
                </a:solidFill>
              </a:ln>
            </p:spPr>
            <p:txBody>
              <a:bodyPr wrap="square" lIns="0" tIns="0" rIns="0" bIns="0" rtlCol="0"/>
              <a:lstStyle/>
              <a:p>
                <a:endParaRPr>
                  <a:solidFill>
                    <a:prstClr val="black"/>
                  </a:solidFill>
                </a:endParaRPr>
              </a:p>
            </p:txBody>
          </p:sp>
          <p:sp>
            <p:nvSpPr>
              <p:cNvPr id="54" name="object 41"/>
              <p:cNvSpPr/>
              <p:nvPr/>
            </p:nvSpPr>
            <p:spPr>
              <a:xfrm>
                <a:off x="755510" y="7831031"/>
                <a:ext cx="4608195" cy="0"/>
              </a:xfrm>
              <a:custGeom>
                <a:avLst/>
                <a:gdLst/>
                <a:ahLst/>
                <a:cxnLst/>
                <a:rect l="l" t="t" r="r" b="b"/>
                <a:pathLst>
                  <a:path w="4608195">
                    <a:moveTo>
                      <a:pt x="0" y="0"/>
                    </a:moveTo>
                    <a:lnTo>
                      <a:pt x="4608004" y="0"/>
                    </a:lnTo>
                  </a:path>
                </a:pathLst>
              </a:custGeom>
              <a:ln w="5397">
                <a:solidFill>
                  <a:srgbClr val="221915"/>
                </a:solidFill>
              </a:ln>
            </p:spPr>
            <p:txBody>
              <a:bodyPr wrap="square" lIns="0" tIns="0" rIns="0" bIns="0" rtlCol="0"/>
              <a:lstStyle/>
              <a:p>
                <a:endParaRPr>
                  <a:solidFill>
                    <a:prstClr val="black"/>
                  </a:solidFill>
                </a:endParaRPr>
              </a:p>
            </p:txBody>
          </p:sp>
          <p:sp>
            <p:nvSpPr>
              <p:cNvPr id="55" name="object 42"/>
              <p:cNvSpPr/>
              <p:nvPr/>
            </p:nvSpPr>
            <p:spPr>
              <a:xfrm>
                <a:off x="755510" y="8011028"/>
                <a:ext cx="4608195" cy="0"/>
              </a:xfrm>
              <a:custGeom>
                <a:avLst/>
                <a:gdLst/>
                <a:ahLst/>
                <a:cxnLst/>
                <a:rect l="l" t="t" r="r" b="b"/>
                <a:pathLst>
                  <a:path w="4608195">
                    <a:moveTo>
                      <a:pt x="0" y="0"/>
                    </a:moveTo>
                    <a:lnTo>
                      <a:pt x="4608004" y="0"/>
                    </a:lnTo>
                  </a:path>
                </a:pathLst>
              </a:custGeom>
              <a:ln w="5397">
                <a:solidFill>
                  <a:srgbClr val="221915"/>
                </a:solidFill>
              </a:ln>
            </p:spPr>
            <p:txBody>
              <a:bodyPr wrap="square" lIns="0" tIns="0" rIns="0" bIns="0" rtlCol="0"/>
              <a:lstStyle/>
              <a:p>
                <a:endParaRPr>
                  <a:solidFill>
                    <a:prstClr val="black"/>
                  </a:solidFill>
                </a:endParaRPr>
              </a:p>
            </p:txBody>
          </p:sp>
          <p:sp>
            <p:nvSpPr>
              <p:cNvPr id="56" name="object 43"/>
              <p:cNvSpPr/>
              <p:nvPr/>
            </p:nvSpPr>
            <p:spPr>
              <a:xfrm>
                <a:off x="755510" y="8191038"/>
                <a:ext cx="4608195" cy="0"/>
              </a:xfrm>
              <a:custGeom>
                <a:avLst/>
                <a:gdLst/>
                <a:ahLst/>
                <a:cxnLst/>
                <a:rect l="l" t="t" r="r" b="b"/>
                <a:pathLst>
                  <a:path w="4608195">
                    <a:moveTo>
                      <a:pt x="0" y="0"/>
                    </a:moveTo>
                    <a:lnTo>
                      <a:pt x="4608004" y="0"/>
                    </a:lnTo>
                  </a:path>
                </a:pathLst>
              </a:custGeom>
              <a:ln w="5397">
                <a:solidFill>
                  <a:srgbClr val="221915"/>
                </a:solidFill>
              </a:ln>
            </p:spPr>
            <p:txBody>
              <a:bodyPr wrap="square" lIns="0" tIns="0" rIns="0" bIns="0" rtlCol="0"/>
              <a:lstStyle/>
              <a:p>
                <a:endParaRPr>
                  <a:solidFill>
                    <a:prstClr val="black"/>
                  </a:solidFill>
                </a:endParaRPr>
              </a:p>
            </p:txBody>
          </p:sp>
          <p:sp>
            <p:nvSpPr>
              <p:cNvPr id="57" name="object 44"/>
              <p:cNvSpPr/>
              <p:nvPr/>
            </p:nvSpPr>
            <p:spPr>
              <a:xfrm>
                <a:off x="755510" y="8371035"/>
                <a:ext cx="4608195" cy="0"/>
              </a:xfrm>
              <a:custGeom>
                <a:avLst/>
                <a:gdLst/>
                <a:ahLst/>
                <a:cxnLst/>
                <a:rect l="l" t="t" r="r" b="b"/>
                <a:pathLst>
                  <a:path w="4608195">
                    <a:moveTo>
                      <a:pt x="0" y="0"/>
                    </a:moveTo>
                    <a:lnTo>
                      <a:pt x="4608004" y="0"/>
                    </a:lnTo>
                  </a:path>
                </a:pathLst>
              </a:custGeom>
              <a:ln w="5397">
                <a:solidFill>
                  <a:srgbClr val="221915"/>
                </a:solidFill>
              </a:ln>
            </p:spPr>
            <p:txBody>
              <a:bodyPr wrap="square" lIns="0" tIns="0" rIns="0" bIns="0" rtlCol="0"/>
              <a:lstStyle/>
              <a:p>
                <a:endParaRPr>
                  <a:solidFill>
                    <a:prstClr val="black"/>
                  </a:solidFill>
                </a:endParaRPr>
              </a:p>
            </p:txBody>
          </p:sp>
          <p:sp>
            <p:nvSpPr>
              <p:cNvPr id="58" name="object 45"/>
              <p:cNvSpPr/>
              <p:nvPr/>
            </p:nvSpPr>
            <p:spPr>
              <a:xfrm>
                <a:off x="755510" y="8551032"/>
                <a:ext cx="4608195" cy="0"/>
              </a:xfrm>
              <a:custGeom>
                <a:avLst/>
                <a:gdLst/>
                <a:ahLst/>
                <a:cxnLst/>
                <a:rect l="l" t="t" r="r" b="b"/>
                <a:pathLst>
                  <a:path w="4608195">
                    <a:moveTo>
                      <a:pt x="0" y="0"/>
                    </a:moveTo>
                    <a:lnTo>
                      <a:pt x="4608004" y="0"/>
                    </a:lnTo>
                  </a:path>
                </a:pathLst>
              </a:custGeom>
              <a:ln w="5397">
                <a:solidFill>
                  <a:srgbClr val="221915"/>
                </a:solidFill>
              </a:ln>
            </p:spPr>
            <p:txBody>
              <a:bodyPr wrap="square" lIns="0" tIns="0" rIns="0" bIns="0" rtlCol="0"/>
              <a:lstStyle/>
              <a:p>
                <a:endParaRPr>
                  <a:solidFill>
                    <a:prstClr val="black"/>
                  </a:solidFill>
                </a:endParaRPr>
              </a:p>
            </p:txBody>
          </p:sp>
          <p:sp>
            <p:nvSpPr>
              <p:cNvPr id="59" name="object 46"/>
              <p:cNvSpPr/>
              <p:nvPr/>
            </p:nvSpPr>
            <p:spPr>
              <a:xfrm>
                <a:off x="755510" y="8731042"/>
                <a:ext cx="4608195" cy="0"/>
              </a:xfrm>
              <a:custGeom>
                <a:avLst/>
                <a:gdLst/>
                <a:ahLst/>
                <a:cxnLst/>
                <a:rect l="l" t="t" r="r" b="b"/>
                <a:pathLst>
                  <a:path w="4608195">
                    <a:moveTo>
                      <a:pt x="0" y="0"/>
                    </a:moveTo>
                    <a:lnTo>
                      <a:pt x="4608004" y="0"/>
                    </a:lnTo>
                  </a:path>
                </a:pathLst>
              </a:custGeom>
              <a:ln w="5397">
                <a:solidFill>
                  <a:srgbClr val="221915"/>
                </a:solidFill>
              </a:ln>
            </p:spPr>
            <p:txBody>
              <a:bodyPr wrap="square" lIns="0" tIns="0" rIns="0" bIns="0" rtlCol="0"/>
              <a:lstStyle/>
              <a:p>
                <a:endParaRPr>
                  <a:solidFill>
                    <a:prstClr val="black"/>
                  </a:solidFill>
                </a:endParaRPr>
              </a:p>
            </p:txBody>
          </p:sp>
          <p:sp>
            <p:nvSpPr>
              <p:cNvPr id="60" name="object 47"/>
              <p:cNvSpPr/>
              <p:nvPr/>
            </p:nvSpPr>
            <p:spPr>
              <a:xfrm>
                <a:off x="755510" y="8911039"/>
                <a:ext cx="4608195" cy="0"/>
              </a:xfrm>
              <a:custGeom>
                <a:avLst/>
                <a:gdLst/>
                <a:ahLst/>
                <a:cxnLst/>
                <a:rect l="l" t="t" r="r" b="b"/>
                <a:pathLst>
                  <a:path w="4608195">
                    <a:moveTo>
                      <a:pt x="0" y="0"/>
                    </a:moveTo>
                    <a:lnTo>
                      <a:pt x="4608004" y="0"/>
                    </a:lnTo>
                  </a:path>
                </a:pathLst>
              </a:custGeom>
              <a:ln w="5397">
                <a:solidFill>
                  <a:srgbClr val="221915"/>
                </a:solidFill>
              </a:ln>
            </p:spPr>
            <p:txBody>
              <a:bodyPr wrap="square" lIns="0" tIns="0" rIns="0" bIns="0" rtlCol="0"/>
              <a:lstStyle/>
              <a:p>
                <a:endParaRPr>
                  <a:solidFill>
                    <a:prstClr val="black"/>
                  </a:solidFill>
                </a:endParaRPr>
              </a:p>
            </p:txBody>
          </p:sp>
          <p:sp>
            <p:nvSpPr>
              <p:cNvPr id="61" name="object 48"/>
              <p:cNvSpPr/>
              <p:nvPr/>
            </p:nvSpPr>
            <p:spPr>
              <a:xfrm>
                <a:off x="755510" y="9091036"/>
                <a:ext cx="4608195" cy="0"/>
              </a:xfrm>
              <a:custGeom>
                <a:avLst/>
                <a:gdLst/>
                <a:ahLst/>
                <a:cxnLst/>
                <a:rect l="l" t="t" r="r" b="b"/>
                <a:pathLst>
                  <a:path w="4608195">
                    <a:moveTo>
                      <a:pt x="0" y="0"/>
                    </a:moveTo>
                    <a:lnTo>
                      <a:pt x="4608004" y="0"/>
                    </a:lnTo>
                  </a:path>
                </a:pathLst>
              </a:custGeom>
              <a:ln w="5397">
                <a:solidFill>
                  <a:srgbClr val="221915"/>
                </a:solidFill>
              </a:ln>
            </p:spPr>
            <p:txBody>
              <a:bodyPr wrap="square" lIns="0" tIns="0" rIns="0" bIns="0" rtlCol="0"/>
              <a:lstStyle/>
              <a:p>
                <a:endParaRPr>
                  <a:solidFill>
                    <a:prstClr val="black"/>
                  </a:solidFill>
                </a:endParaRPr>
              </a:p>
            </p:txBody>
          </p:sp>
          <p:sp>
            <p:nvSpPr>
              <p:cNvPr id="62" name="object 49"/>
              <p:cNvSpPr/>
              <p:nvPr/>
            </p:nvSpPr>
            <p:spPr>
              <a:xfrm>
                <a:off x="539508" y="9271046"/>
                <a:ext cx="6696075" cy="0"/>
              </a:xfrm>
              <a:custGeom>
                <a:avLst/>
                <a:gdLst/>
                <a:ahLst/>
                <a:cxnLst/>
                <a:rect l="l" t="t" r="r" b="b"/>
                <a:pathLst>
                  <a:path w="6696075">
                    <a:moveTo>
                      <a:pt x="0" y="0"/>
                    </a:moveTo>
                    <a:lnTo>
                      <a:pt x="6696011" y="0"/>
                    </a:lnTo>
                  </a:path>
                </a:pathLst>
              </a:custGeom>
              <a:ln w="16205">
                <a:solidFill>
                  <a:srgbClr val="221915"/>
                </a:solidFill>
              </a:ln>
            </p:spPr>
            <p:txBody>
              <a:bodyPr wrap="square" lIns="0" tIns="0" rIns="0" bIns="0" rtlCol="0"/>
              <a:lstStyle/>
              <a:p>
                <a:endParaRPr>
                  <a:solidFill>
                    <a:prstClr val="black"/>
                  </a:solidFill>
                </a:endParaRPr>
              </a:p>
            </p:txBody>
          </p:sp>
          <p:sp>
            <p:nvSpPr>
              <p:cNvPr id="63" name="object 50"/>
              <p:cNvSpPr/>
              <p:nvPr/>
            </p:nvSpPr>
            <p:spPr>
              <a:xfrm>
                <a:off x="5363514" y="9274640"/>
                <a:ext cx="1872614" cy="324485"/>
              </a:xfrm>
              <a:custGeom>
                <a:avLst/>
                <a:gdLst/>
                <a:ahLst/>
                <a:cxnLst/>
                <a:rect l="l" t="t" r="r" b="b"/>
                <a:pathLst>
                  <a:path w="1872615" h="324485">
                    <a:moveTo>
                      <a:pt x="1872005" y="323989"/>
                    </a:moveTo>
                    <a:lnTo>
                      <a:pt x="0" y="324002"/>
                    </a:lnTo>
                    <a:lnTo>
                      <a:pt x="0" y="0"/>
                    </a:lnTo>
                  </a:path>
                </a:pathLst>
              </a:custGeom>
              <a:ln w="16205">
                <a:solidFill>
                  <a:srgbClr val="221915"/>
                </a:solidFill>
              </a:ln>
            </p:spPr>
            <p:txBody>
              <a:bodyPr wrap="square" lIns="0" tIns="0" rIns="0" bIns="0" rtlCol="0"/>
              <a:lstStyle/>
              <a:p>
                <a:endParaRPr>
                  <a:solidFill>
                    <a:prstClr val="black"/>
                  </a:solidFill>
                </a:endParaRPr>
              </a:p>
            </p:txBody>
          </p:sp>
          <p:sp>
            <p:nvSpPr>
              <p:cNvPr id="64" name="object 51"/>
              <p:cNvSpPr/>
              <p:nvPr/>
            </p:nvSpPr>
            <p:spPr>
              <a:xfrm>
                <a:off x="2123490" y="7687026"/>
                <a:ext cx="3240405" cy="0"/>
              </a:xfrm>
              <a:custGeom>
                <a:avLst/>
                <a:gdLst/>
                <a:ahLst/>
                <a:cxnLst/>
                <a:rect l="l" t="t" r="r" b="b"/>
                <a:pathLst>
                  <a:path w="3240404">
                    <a:moveTo>
                      <a:pt x="0" y="0"/>
                    </a:moveTo>
                    <a:lnTo>
                      <a:pt x="3240036" y="0"/>
                    </a:lnTo>
                  </a:path>
                </a:pathLst>
              </a:custGeom>
              <a:ln w="5397">
                <a:solidFill>
                  <a:srgbClr val="221915"/>
                </a:solidFill>
              </a:ln>
            </p:spPr>
            <p:txBody>
              <a:bodyPr wrap="square" lIns="0" tIns="0" rIns="0" bIns="0" rtlCol="0"/>
              <a:lstStyle/>
              <a:p>
                <a:endParaRPr>
                  <a:solidFill>
                    <a:prstClr val="black"/>
                  </a:solidFill>
                </a:endParaRPr>
              </a:p>
            </p:txBody>
          </p:sp>
          <p:sp>
            <p:nvSpPr>
              <p:cNvPr id="65" name="object 52"/>
              <p:cNvSpPr/>
              <p:nvPr/>
            </p:nvSpPr>
            <p:spPr>
              <a:xfrm>
                <a:off x="755497" y="7255035"/>
                <a:ext cx="720090" cy="576580"/>
              </a:xfrm>
              <a:custGeom>
                <a:avLst/>
                <a:gdLst/>
                <a:ahLst/>
                <a:cxnLst/>
                <a:rect l="l" t="t" r="r" b="b"/>
                <a:pathLst>
                  <a:path w="720090" h="576579">
                    <a:moveTo>
                      <a:pt x="720001" y="575995"/>
                    </a:move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66" name="テキスト ボックス 65"/>
              <p:cNvSpPr txBox="1"/>
              <p:nvPr/>
            </p:nvSpPr>
            <p:spPr>
              <a:xfrm>
                <a:off x="549142" y="7264386"/>
                <a:ext cx="216001" cy="1727885"/>
              </a:xfrm>
              <a:prstGeom prst="rect">
                <a:avLst/>
              </a:prstGeom>
              <a:noFill/>
            </p:spPr>
            <p:txBody>
              <a:bodyPr vert="eaVert" wrap="square" lIns="0" tIns="0" rIns="0" bIns="72000" rtlCol="0" anchor="ctr" anchorCtr="0">
                <a:noAutofit/>
              </a:bodyPr>
              <a:lstStyle/>
              <a:p>
                <a:pPr algn="r"/>
                <a:r>
                  <a:rPr lang="ja-JP" altLang="en-US" sz="900" dirty="0">
                    <a:solidFill>
                      <a:prstClr val="black"/>
                    </a:solidFill>
                    <a:latin typeface="ＭＳ ゴシック" panose="020B0609070205080204" pitchFamily="49" charset="-128"/>
                    <a:ea typeface="ＭＳ ゴシック" panose="020B0609070205080204" pitchFamily="49" charset="-128"/>
                  </a:rPr>
                  <a:t>支給した（する）賃金内訳</a:t>
                </a:r>
              </a:p>
            </p:txBody>
          </p:sp>
          <p:sp>
            <p:nvSpPr>
              <p:cNvPr id="67" name="テキスト ボックス 66"/>
              <p:cNvSpPr txBox="1"/>
              <p:nvPr/>
            </p:nvSpPr>
            <p:spPr>
              <a:xfrm>
                <a:off x="1032060" y="7297107"/>
                <a:ext cx="416139" cy="201672"/>
              </a:xfrm>
              <a:prstGeom prst="rect">
                <a:avLst/>
              </a:prstGeom>
              <a:noFill/>
            </p:spPr>
            <p:txBody>
              <a:bodyPr wrap="square" lIns="36000" tIns="0" rIns="0" bIns="0" rtlCol="0" anchor="ctr" anchorCtr="0">
                <a:noAutofit/>
              </a:bodyPr>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期間</a:t>
                </a:r>
              </a:p>
            </p:txBody>
          </p:sp>
          <p:sp>
            <p:nvSpPr>
              <p:cNvPr id="68" name="テキスト ボックス 67"/>
              <p:cNvSpPr txBox="1"/>
              <p:nvPr/>
            </p:nvSpPr>
            <p:spPr>
              <a:xfrm>
                <a:off x="794237" y="7595426"/>
                <a:ext cx="416139" cy="201672"/>
              </a:xfrm>
              <a:prstGeom prst="rect">
                <a:avLst/>
              </a:prstGeom>
              <a:noFill/>
            </p:spPr>
            <p:txBody>
              <a:bodyPr wrap="square" lIns="36000" tIns="0" rIns="0" bIns="0" rtlCol="0" anchor="ctr" anchorCtr="0">
                <a:noAutofit/>
              </a:bodyPr>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区分</a:t>
                </a:r>
              </a:p>
            </p:txBody>
          </p:sp>
          <p:sp>
            <p:nvSpPr>
              <p:cNvPr id="69" name="テキスト ボックス 68"/>
              <p:cNvSpPr txBox="1"/>
              <p:nvPr/>
            </p:nvSpPr>
            <p:spPr>
              <a:xfrm>
                <a:off x="1606924" y="7432788"/>
                <a:ext cx="416139" cy="201672"/>
              </a:xfrm>
              <a:prstGeom prst="rect">
                <a:avLst/>
              </a:prstGeom>
              <a:noFill/>
            </p:spPr>
            <p:txBody>
              <a:bodyPr wrap="square" lIns="36000" tIns="0" rIns="0" bIns="0" rtlCol="0" anchor="ctr" anchorCtr="0">
                <a:noAutofit/>
              </a:bodyPr>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単価</a:t>
                </a:r>
              </a:p>
            </p:txBody>
          </p:sp>
          <p:sp>
            <p:nvSpPr>
              <p:cNvPr id="70" name="テキスト ボックス 69"/>
              <p:cNvSpPr txBox="1"/>
              <p:nvPr/>
            </p:nvSpPr>
            <p:spPr>
              <a:xfrm>
                <a:off x="802027" y="7849476"/>
                <a:ext cx="503528" cy="150809"/>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基本給</a:t>
                </a:r>
              </a:p>
            </p:txBody>
          </p:sp>
          <p:sp>
            <p:nvSpPr>
              <p:cNvPr id="71" name="テキスト ボックス 70"/>
              <p:cNvSpPr txBox="1"/>
              <p:nvPr/>
            </p:nvSpPr>
            <p:spPr>
              <a:xfrm>
                <a:off x="802027" y="8027390"/>
                <a:ext cx="503528" cy="150809"/>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通勤手当</a:t>
                </a:r>
              </a:p>
            </p:txBody>
          </p:sp>
          <p:sp>
            <p:nvSpPr>
              <p:cNvPr id="72" name="テキスト ボックス 71"/>
              <p:cNvSpPr txBox="1"/>
              <p:nvPr/>
            </p:nvSpPr>
            <p:spPr>
              <a:xfrm>
                <a:off x="802027" y="8207709"/>
                <a:ext cx="503528" cy="150809"/>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住居手当</a:t>
                </a:r>
              </a:p>
            </p:txBody>
          </p:sp>
          <p:sp>
            <p:nvSpPr>
              <p:cNvPr id="73" name="テキスト ボックス 72"/>
              <p:cNvSpPr txBox="1"/>
              <p:nvPr/>
            </p:nvSpPr>
            <p:spPr>
              <a:xfrm>
                <a:off x="802027" y="8385987"/>
                <a:ext cx="503528" cy="150809"/>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扶養手当</a:t>
                </a:r>
              </a:p>
            </p:txBody>
          </p:sp>
          <p:sp>
            <p:nvSpPr>
              <p:cNvPr id="74" name="テキスト ボックス 73"/>
              <p:cNvSpPr txBox="1"/>
              <p:nvPr/>
            </p:nvSpPr>
            <p:spPr>
              <a:xfrm>
                <a:off x="804953" y="8572891"/>
                <a:ext cx="670196" cy="150809"/>
              </a:xfrm>
              <a:prstGeom prst="rect">
                <a:avLst/>
              </a:prstGeom>
              <a:noFill/>
            </p:spPr>
            <p:txBody>
              <a:bodyPr wrap="square" lIns="36000" tIns="0" rIns="0" bIns="0" rtlCol="0" anchor="ctr" anchorCtr="0">
                <a:noAutofit/>
              </a:bodyPr>
              <a:lstStyle/>
              <a:p>
                <a:pPr algn="r"/>
                <a:r>
                  <a:rPr lang="ja-JP" altLang="en-US" sz="800" dirty="0">
                    <a:solidFill>
                      <a:prstClr val="black"/>
                    </a:solidFill>
                    <a:latin typeface="ＭＳ ゴシック" panose="020B0609070205080204" pitchFamily="49" charset="-128"/>
                    <a:ea typeface="ＭＳ ゴシック" panose="020B0609070205080204" pitchFamily="49" charset="-128"/>
                  </a:rPr>
                  <a:t>手当</a:t>
                </a:r>
              </a:p>
            </p:txBody>
          </p:sp>
          <p:sp>
            <p:nvSpPr>
              <p:cNvPr id="75" name="テキスト ボックス 74"/>
              <p:cNvSpPr txBox="1"/>
              <p:nvPr/>
            </p:nvSpPr>
            <p:spPr>
              <a:xfrm>
                <a:off x="804953" y="8748328"/>
                <a:ext cx="670196" cy="150809"/>
              </a:xfrm>
              <a:prstGeom prst="rect">
                <a:avLst/>
              </a:prstGeom>
              <a:noFill/>
            </p:spPr>
            <p:txBody>
              <a:bodyPr wrap="square" lIns="36000" tIns="0" rIns="0" bIns="0" rtlCol="0" anchor="ctr" anchorCtr="0">
                <a:noAutofit/>
              </a:bodyPr>
              <a:lstStyle/>
              <a:p>
                <a:pPr algn="r"/>
                <a:r>
                  <a:rPr lang="ja-JP" altLang="en-US" sz="800" dirty="0">
                    <a:solidFill>
                      <a:prstClr val="black"/>
                    </a:solidFill>
                    <a:latin typeface="ＭＳ ゴシック" panose="020B0609070205080204" pitchFamily="49" charset="-128"/>
                    <a:ea typeface="ＭＳ ゴシック" panose="020B0609070205080204" pitchFamily="49" charset="-128"/>
                  </a:rPr>
                  <a:t>手当</a:t>
                </a:r>
              </a:p>
            </p:txBody>
          </p:sp>
          <p:sp>
            <p:nvSpPr>
              <p:cNvPr id="76" name="テキスト ボックス 75"/>
              <p:cNvSpPr txBox="1"/>
              <p:nvPr/>
            </p:nvSpPr>
            <p:spPr>
              <a:xfrm>
                <a:off x="802027" y="8931681"/>
                <a:ext cx="503528" cy="150809"/>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現物給与</a:t>
                </a:r>
              </a:p>
            </p:txBody>
          </p:sp>
          <p:sp>
            <p:nvSpPr>
              <p:cNvPr id="77" name="テキスト ボックス 76"/>
              <p:cNvSpPr txBox="1"/>
              <p:nvPr/>
            </p:nvSpPr>
            <p:spPr>
              <a:xfrm>
                <a:off x="802027" y="9109059"/>
                <a:ext cx="646172" cy="143325"/>
              </a:xfrm>
              <a:prstGeom prst="rect">
                <a:avLst/>
              </a:prstGeom>
              <a:noFill/>
            </p:spPr>
            <p:txBody>
              <a:bodyPr wrap="square" lIns="36000" tIns="0" rIns="0" bIns="0" rtlCol="0" anchor="ctr" anchorCtr="0">
                <a:noAutofit/>
              </a:bodyPr>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計</a:t>
                </a:r>
              </a:p>
            </p:txBody>
          </p:sp>
          <p:sp>
            <p:nvSpPr>
              <p:cNvPr id="78" name="テキスト ボックス 77"/>
              <p:cNvSpPr txBox="1"/>
              <p:nvPr/>
            </p:nvSpPr>
            <p:spPr>
              <a:xfrm>
                <a:off x="2134646" y="7696262"/>
                <a:ext cx="1078498" cy="144005"/>
              </a:xfrm>
              <a:prstGeom prst="rect">
                <a:avLst/>
              </a:prstGeom>
              <a:noFill/>
            </p:spPr>
            <p:txBody>
              <a:bodyPr wrap="square" lIns="36000" tIns="0" rIns="0" bIns="0" rtlCol="0" anchor="ctr" anchorCtr="0">
                <a:noAutofit/>
              </a:bodyPr>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支給額</a:t>
                </a:r>
              </a:p>
            </p:txBody>
          </p:sp>
          <p:sp>
            <p:nvSpPr>
              <p:cNvPr id="79" name="テキスト ボックス 78"/>
              <p:cNvSpPr txBox="1"/>
              <p:nvPr/>
            </p:nvSpPr>
            <p:spPr>
              <a:xfrm>
                <a:off x="3209668" y="7696260"/>
                <a:ext cx="1078498" cy="144005"/>
              </a:xfrm>
              <a:prstGeom prst="rect">
                <a:avLst/>
              </a:prstGeom>
              <a:noFill/>
            </p:spPr>
            <p:txBody>
              <a:bodyPr wrap="square" lIns="36000" tIns="0" rIns="0" bIns="0" rtlCol="0" anchor="ctr" anchorCtr="0">
                <a:noAutofit/>
              </a:bodyPr>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支給額</a:t>
                </a:r>
              </a:p>
            </p:txBody>
          </p:sp>
          <p:sp>
            <p:nvSpPr>
              <p:cNvPr id="80" name="テキスト ボックス 79"/>
              <p:cNvSpPr txBox="1"/>
              <p:nvPr/>
            </p:nvSpPr>
            <p:spPr>
              <a:xfrm>
                <a:off x="4306910" y="7696261"/>
                <a:ext cx="1078498" cy="144005"/>
              </a:xfrm>
              <a:prstGeom prst="rect">
                <a:avLst/>
              </a:prstGeom>
              <a:noFill/>
            </p:spPr>
            <p:txBody>
              <a:bodyPr wrap="square" lIns="36000" tIns="0" rIns="0" bIns="0" rtlCol="0" anchor="ctr" anchorCtr="0">
                <a:noAutofit/>
              </a:bodyPr>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支給額</a:t>
                </a:r>
              </a:p>
            </p:txBody>
          </p:sp>
          <p:sp>
            <p:nvSpPr>
              <p:cNvPr id="81" name="object 78"/>
              <p:cNvSpPr txBox="1"/>
              <p:nvPr/>
            </p:nvSpPr>
            <p:spPr>
              <a:xfrm>
                <a:off x="2134646" y="7271660"/>
                <a:ext cx="1075022" cy="424601"/>
              </a:xfrm>
              <a:prstGeom prst="rect">
                <a:avLst/>
              </a:prstGeom>
            </p:spPr>
            <p:txBody>
              <a:bodyPr vert="horz" wrap="square" lIns="0" tIns="0" rIns="0" bIns="0" rtlCol="0" anchor="ctr" anchorCtr="0">
                <a:no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　</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　　月　　日分</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2" name="object 78"/>
              <p:cNvSpPr txBox="1"/>
              <p:nvPr/>
            </p:nvSpPr>
            <p:spPr>
              <a:xfrm>
                <a:off x="3218143" y="7272627"/>
                <a:ext cx="1075022" cy="424601"/>
              </a:xfrm>
              <a:prstGeom prst="rect">
                <a:avLst/>
              </a:prstGeom>
            </p:spPr>
            <p:txBody>
              <a:bodyPr vert="horz" wrap="square" lIns="0" tIns="0" rIns="0" bIns="0" rtlCol="0" anchor="ctr" anchorCtr="0">
                <a:no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　</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　　月　　日分</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3" name="object 78"/>
              <p:cNvSpPr txBox="1"/>
              <p:nvPr/>
            </p:nvSpPr>
            <p:spPr>
              <a:xfrm>
                <a:off x="4298519" y="7271659"/>
                <a:ext cx="1075022" cy="424601"/>
              </a:xfrm>
              <a:prstGeom prst="rect">
                <a:avLst/>
              </a:prstGeom>
            </p:spPr>
            <p:txBody>
              <a:bodyPr vert="horz" wrap="square" lIns="0" tIns="0" rIns="0" bIns="0" rtlCol="0" anchor="ctr" anchorCtr="0">
                <a:no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　</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　　月　　日分</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4" name="object 78"/>
              <p:cNvSpPr txBox="1"/>
              <p:nvPr/>
            </p:nvSpPr>
            <p:spPr>
              <a:xfrm>
                <a:off x="5371042" y="7340666"/>
                <a:ext cx="1887791" cy="323768"/>
              </a:xfrm>
              <a:prstGeom prst="rect">
                <a:avLst/>
              </a:prstGeom>
            </p:spPr>
            <p:txBody>
              <a:bodyPr vert="horz" wrap="square" lIns="36000" tIns="0" rIns="0" bIns="0" rtlCol="0" anchor="ctr" anchorCtr="0">
                <a:noAutofit/>
              </a:bodyPr>
              <a:lstStyle/>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賃金計算方法（</a:t>
                </a:r>
                <a:r>
                  <a:rPr lang="ja-JP" altLang="en-US" sz="750" dirty="0">
                    <a:solidFill>
                      <a:srgbClr val="231F20"/>
                    </a:solidFill>
                    <a:latin typeface="ＭＳ ゴシック" panose="020B0609070205080204" pitchFamily="49" charset="-128"/>
                    <a:ea typeface="ＭＳ ゴシック" panose="020B0609070205080204" pitchFamily="49" charset="-128"/>
                    <a:cs typeface="Meiryo UI"/>
                  </a:rPr>
                  <a:t>欠勤控除計算方法等</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についてご記入ください。</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p:txBody>
          </p:sp>
          <p:sp>
            <p:nvSpPr>
              <p:cNvPr id="85" name="object 72"/>
              <p:cNvSpPr txBox="1"/>
              <p:nvPr/>
            </p:nvSpPr>
            <p:spPr>
              <a:xfrm>
                <a:off x="553258" y="9289734"/>
                <a:ext cx="2010022" cy="953510"/>
              </a:xfrm>
              <a:prstGeom prst="rect">
                <a:avLst/>
              </a:prstGeom>
            </p:spPr>
            <p:txBody>
              <a:bodyPr vert="horz" wrap="square" lIns="0" tIns="0" rIns="0" bIns="0" rtlCol="0" anchor="ctr" anchorCtr="0">
                <a:noAutofit/>
              </a:bodyPr>
              <a:lstStyle/>
              <a:p>
                <a:pPr marL="12700">
                  <a:lnSpc>
                    <a:spcPct val="150000"/>
                  </a:lnSpc>
                </a:pPr>
                <a:r>
                  <a:rPr lang="ja-JP" altLang="en-US" sz="900" dirty="0">
                    <a:solidFill>
                      <a:prstClr val="black"/>
                    </a:solidFill>
                    <a:latin typeface="ＭＳ ゴシック" panose="020B0609070205080204" pitchFamily="49" charset="-128"/>
                    <a:ea typeface="ＭＳ ゴシック" panose="020B0609070205080204" pitchFamily="49" charset="-128"/>
                    <a:cs typeface="Meiryo UI"/>
                  </a:rPr>
                  <a:t>上記のとおり相違ないことを証明する。</a:t>
                </a:r>
                <a:endParaRPr lang="en-US" altLang="ja-JP" sz="900" dirty="0">
                  <a:solidFill>
                    <a:prstClr val="black"/>
                  </a:solidFill>
                  <a:latin typeface="ＭＳ ゴシック" panose="020B0609070205080204" pitchFamily="49" charset="-128"/>
                  <a:ea typeface="ＭＳ ゴシック" panose="020B0609070205080204" pitchFamily="49" charset="-128"/>
                  <a:cs typeface="Meiryo UI"/>
                </a:endParaRPr>
              </a:p>
              <a:p>
                <a:pPr marL="12700">
                  <a:lnSpc>
                    <a:spcPct val="150000"/>
                  </a:lnSpc>
                </a:pPr>
                <a:endParaRPr lang="en-US" altLang="ja-JP" sz="500" dirty="0">
                  <a:solidFill>
                    <a:prstClr val="black"/>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事業所所在地</a:t>
                </a:r>
                <a:endParaRPr lang="en-US" altLang="ja-JP" sz="800" dirty="0">
                  <a:solidFill>
                    <a:prstClr val="black"/>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事業所名称</a:t>
                </a:r>
                <a:endParaRPr lang="en-US" altLang="ja-JP" sz="800" dirty="0">
                  <a:solidFill>
                    <a:prstClr val="black"/>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事業主氏名</a:t>
                </a:r>
                <a:endParaRPr lang="en-US" altLang="ja-JP"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6" name="object 78"/>
              <p:cNvSpPr txBox="1"/>
              <p:nvPr/>
            </p:nvSpPr>
            <p:spPr>
              <a:xfrm>
                <a:off x="3810997" y="9400053"/>
                <a:ext cx="1560595" cy="123111"/>
              </a:xfrm>
              <a:prstGeom prst="rect">
                <a:avLst/>
              </a:prstGeom>
            </p:spPr>
            <p:txBody>
              <a:bodyPr vert="horz" wrap="square" lIns="0" tIns="0" rIns="0" bIns="0" rtlCol="0">
                <a:spAutoFit/>
              </a:bodyPr>
              <a:lstStyle/>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令和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7" name="object 131"/>
              <p:cNvSpPr txBox="1"/>
              <p:nvPr/>
            </p:nvSpPr>
            <p:spPr>
              <a:xfrm>
                <a:off x="4821499" y="10048125"/>
                <a:ext cx="2134269" cy="123111"/>
              </a:xfrm>
              <a:prstGeom prst="rect">
                <a:avLst/>
              </a:prstGeom>
            </p:spPr>
            <p:txBody>
              <a:bodyPr vert="horz" wrap="square" lIns="0" tIns="0" rIns="0" bIns="0" rtlCol="0">
                <a:spAutoFit/>
              </a:bodyPr>
              <a:lstStyle/>
              <a:p>
                <a:pPr marL="12700"/>
                <a:r>
                  <a:rPr lang="ja-JP" altLang="en-US" sz="800" dirty="0">
                    <a:solidFill>
                      <a:srgbClr val="231F20"/>
                    </a:solidFill>
                    <a:latin typeface="Meiryo UI"/>
                    <a:cs typeface="Meiryo UI"/>
                  </a:rPr>
                  <a:t>電話　　　　　　　　　</a:t>
                </a:r>
                <a:r>
                  <a:rPr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9" name="テキスト ボックス 88"/>
              <p:cNvSpPr txBox="1"/>
              <p:nvPr/>
            </p:nvSpPr>
            <p:spPr>
              <a:xfrm>
                <a:off x="1593310" y="6085035"/>
                <a:ext cx="4607992" cy="143865"/>
              </a:xfrm>
              <a:prstGeom prst="rect">
                <a:avLst/>
              </a:prstGeom>
              <a:noFill/>
            </p:spPr>
            <p:txBody>
              <a:bodyPr wrap="square" lIns="36000" tIns="0" rIns="0" bIns="0" rtlCol="0" anchor="ctr" anchorCtr="0">
                <a:noAutofit/>
              </a:bodyPr>
              <a:lstStyle/>
              <a:p>
                <a:r>
                  <a:rPr lang="en-US" altLang="ja-JP" sz="800" dirty="0">
                    <a:solidFill>
                      <a:prstClr val="black"/>
                    </a:solidFill>
                    <a:latin typeface="ＭＳ ゴシック" panose="020B0609070205080204" pitchFamily="49" charset="-128"/>
                    <a:ea typeface="ＭＳ ゴシック" panose="020B0609070205080204" pitchFamily="49" charset="-128"/>
                  </a:rPr>
                  <a:t>  1 2 3 4 5 6 7 8 9 10 11 12 13 14 15 16 17 18 19 20 21 22 23 24 25 26 27 28 29 30 31</a:t>
                </a:r>
                <a:endParaRPr lang="ja-JP" altLang="en-US" sz="800" dirty="0">
                  <a:solidFill>
                    <a:prstClr val="black"/>
                  </a:solidFill>
                  <a:latin typeface="ＭＳ ゴシック" panose="020B0609070205080204" pitchFamily="49" charset="-128"/>
                  <a:ea typeface="ＭＳ ゴシック" panose="020B0609070205080204" pitchFamily="49" charset="-128"/>
                </a:endParaRPr>
              </a:p>
            </p:txBody>
          </p:sp>
          <p:sp>
            <p:nvSpPr>
              <p:cNvPr id="90" name="テキスト ボックス 89"/>
              <p:cNvSpPr txBox="1"/>
              <p:nvPr/>
            </p:nvSpPr>
            <p:spPr>
              <a:xfrm>
                <a:off x="1590442" y="6237435"/>
                <a:ext cx="4607992" cy="143865"/>
              </a:xfrm>
              <a:prstGeom prst="rect">
                <a:avLst/>
              </a:prstGeom>
              <a:noFill/>
            </p:spPr>
            <p:txBody>
              <a:bodyPr wrap="square" lIns="36000" tIns="0" rIns="0" bIns="0" rtlCol="0" anchor="ctr" anchorCtr="0">
                <a:noAutofit/>
              </a:bodyPr>
              <a:lstStyle/>
              <a:p>
                <a:r>
                  <a:rPr lang="en-US" altLang="ja-JP" sz="800" dirty="0">
                    <a:solidFill>
                      <a:prstClr val="black"/>
                    </a:solidFill>
                    <a:latin typeface="ＭＳ ゴシック" panose="020B0609070205080204" pitchFamily="49" charset="-128"/>
                    <a:ea typeface="ＭＳ ゴシック" panose="020B0609070205080204" pitchFamily="49" charset="-128"/>
                  </a:rPr>
                  <a:t>  1 2 3 4 5 6 7 8 9 10 11 12 13 14 15 16 17 18 19 20 21 22 23 24 25 26 27 28 29 30 31</a:t>
                </a:r>
                <a:endParaRPr lang="ja-JP" altLang="en-US" sz="800" dirty="0">
                  <a:solidFill>
                    <a:prstClr val="black"/>
                  </a:solidFill>
                  <a:latin typeface="ＭＳ ゴシック" panose="020B0609070205080204" pitchFamily="49" charset="-128"/>
                  <a:ea typeface="ＭＳ ゴシック" panose="020B0609070205080204" pitchFamily="49" charset="-128"/>
                </a:endParaRPr>
              </a:p>
            </p:txBody>
          </p:sp>
          <p:sp>
            <p:nvSpPr>
              <p:cNvPr id="91" name="テキスト ボックス 90"/>
              <p:cNvSpPr txBox="1"/>
              <p:nvPr/>
            </p:nvSpPr>
            <p:spPr>
              <a:xfrm>
                <a:off x="1596200" y="6381209"/>
                <a:ext cx="4607992" cy="143865"/>
              </a:xfrm>
              <a:prstGeom prst="rect">
                <a:avLst/>
              </a:prstGeom>
              <a:noFill/>
            </p:spPr>
            <p:txBody>
              <a:bodyPr wrap="square" lIns="36000" tIns="0" rIns="0" bIns="0" rtlCol="0" anchor="ctr" anchorCtr="0">
                <a:noAutofit/>
              </a:bodyPr>
              <a:lstStyle/>
              <a:p>
                <a:r>
                  <a:rPr lang="en-US" altLang="ja-JP" sz="800" dirty="0">
                    <a:solidFill>
                      <a:prstClr val="black"/>
                    </a:solidFill>
                    <a:latin typeface="ＭＳ ゴシック" panose="020B0609070205080204" pitchFamily="49" charset="-128"/>
                    <a:ea typeface="ＭＳ ゴシック" panose="020B0609070205080204" pitchFamily="49" charset="-128"/>
                  </a:rPr>
                  <a:t>  1 2 3 4 5 6 7 8 9 10 11 12 13 14 15 16 17 18 19 20 21 22 23 24 25 26 27 28 29 30 31</a:t>
                </a:r>
                <a:endParaRPr lang="ja-JP" altLang="en-US" sz="800" dirty="0">
                  <a:solidFill>
                    <a:prstClr val="black"/>
                  </a:solidFill>
                  <a:latin typeface="ＭＳ ゴシック" panose="020B0609070205080204" pitchFamily="49" charset="-128"/>
                  <a:ea typeface="ＭＳ ゴシック" panose="020B0609070205080204" pitchFamily="49" charset="-128"/>
                </a:endParaRPr>
              </a:p>
            </p:txBody>
          </p:sp>
          <p:sp>
            <p:nvSpPr>
              <p:cNvPr id="92" name="テキスト ボックス 91"/>
              <p:cNvSpPr txBox="1"/>
              <p:nvPr/>
            </p:nvSpPr>
            <p:spPr>
              <a:xfrm>
                <a:off x="540000" y="6090152"/>
                <a:ext cx="1043495" cy="143865"/>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 　　　　 年 　　月</a:t>
                </a:r>
              </a:p>
            </p:txBody>
          </p:sp>
          <p:sp>
            <p:nvSpPr>
              <p:cNvPr id="93" name="テキスト ボックス 92"/>
              <p:cNvSpPr txBox="1"/>
              <p:nvPr/>
            </p:nvSpPr>
            <p:spPr>
              <a:xfrm>
                <a:off x="540000" y="6233926"/>
                <a:ext cx="1043495" cy="143865"/>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 　　　　 年 　　月</a:t>
                </a:r>
              </a:p>
            </p:txBody>
          </p:sp>
          <p:sp>
            <p:nvSpPr>
              <p:cNvPr id="94" name="テキスト ボックス 93"/>
              <p:cNvSpPr txBox="1"/>
              <p:nvPr/>
            </p:nvSpPr>
            <p:spPr>
              <a:xfrm>
                <a:off x="540000" y="6377700"/>
                <a:ext cx="1043495" cy="143865"/>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 　　　　 年 　　月</a:t>
                </a:r>
              </a:p>
            </p:txBody>
          </p:sp>
          <p:sp>
            <p:nvSpPr>
              <p:cNvPr id="95" name="テキスト ボックス 94"/>
              <p:cNvSpPr txBox="1"/>
              <p:nvPr/>
            </p:nvSpPr>
            <p:spPr>
              <a:xfrm>
                <a:off x="6202800" y="6085034"/>
                <a:ext cx="164436" cy="143865"/>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計</a:t>
                </a:r>
              </a:p>
            </p:txBody>
          </p:sp>
          <p:sp>
            <p:nvSpPr>
              <p:cNvPr id="96" name="テキスト ボックス 95"/>
              <p:cNvSpPr txBox="1"/>
              <p:nvPr/>
            </p:nvSpPr>
            <p:spPr>
              <a:xfrm>
                <a:off x="6429600" y="6085034"/>
                <a:ext cx="352485" cy="143865"/>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　　日</a:t>
                </a:r>
              </a:p>
            </p:txBody>
          </p:sp>
          <p:sp>
            <p:nvSpPr>
              <p:cNvPr id="97" name="テキスト ボックス 96"/>
              <p:cNvSpPr txBox="1"/>
              <p:nvPr/>
            </p:nvSpPr>
            <p:spPr>
              <a:xfrm>
                <a:off x="6818400" y="6086154"/>
                <a:ext cx="396582" cy="141044"/>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　 　日</a:t>
                </a:r>
              </a:p>
            </p:txBody>
          </p:sp>
          <p:sp>
            <p:nvSpPr>
              <p:cNvPr id="98" name="object 11"/>
              <p:cNvSpPr/>
              <p:nvPr/>
            </p:nvSpPr>
            <p:spPr>
              <a:xfrm>
                <a:off x="6813314" y="5893957"/>
                <a:ext cx="425631" cy="193724"/>
              </a:xfrm>
              <a:custGeom>
                <a:avLst/>
                <a:gdLst/>
                <a:ahLst/>
                <a:cxnLst/>
                <a:rect l="l" t="t" r="r" b="b"/>
                <a:pathLst>
                  <a:path w="6696075" h="198119">
                    <a:moveTo>
                      <a:pt x="0" y="0"/>
                    </a:moveTo>
                    <a:lnTo>
                      <a:pt x="6695998" y="0"/>
                    </a:lnTo>
                    <a:lnTo>
                      <a:pt x="6695998" y="198005"/>
                    </a:lnTo>
                    <a:lnTo>
                      <a:pt x="0" y="198005"/>
                    </a:lnTo>
                    <a:lnTo>
                      <a:pt x="0" y="0"/>
                    </a:lnTo>
                    <a:close/>
                  </a:path>
                </a:pathLst>
              </a:custGeom>
              <a:solidFill>
                <a:schemeClr val="bg1">
                  <a:lumMod val="75000"/>
                </a:schemeClr>
              </a:solidFill>
            </p:spPr>
            <p:txBody>
              <a:bodyPr wrap="square" lIns="36000" tIns="0" rIns="0" bIns="0" rtlCol="0" anchor="ctr" anchorCtr="0"/>
              <a:lstStyle/>
              <a:p>
                <a:pPr algn="ctr"/>
                <a:r>
                  <a:rPr lang="ja-JP" altLang="en-US" sz="900" dirty="0">
                    <a:solidFill>
                      <a:prstClr val="black"/>
                    </a:solidFill>
                    <a:latin typeface="ＭＳ ゴシック" panose="020B0609070205080204" pitchFamily="49" charset="-128"/>
                    <a:ea typeface="ＭＳ ゴシック" panose="020B0609070205080204" pitchFamily="49" charset="-128"/>
                  </a:rPr>
                  <a:t>有給</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99" name="テキスト ボックス 98"/>
              <p:cNvSpPr txBox="1"/>
              <p:nvPr/>
            </p:nvSpPr>
            <p:spPr>
              <a:xfrm>
                <a:off x="6202800" y="6237434"/>
                <a:ext cx="164436" cy="143865"/>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計</a:t>
                </a:r>
              </a:p>
            </p:txBody>
          </p:sp>
          <p:sp>
            <p:nvSpPr>
              <p:cNvPr id="100" name="テキスト ボックス 99"/>
              <p:cNvSpPr txBox="1"/>
              <p:nvPr/>
            </p:nvSpPr>
            <p:spPr>
              <a:xfrm>
                <a:off x="6429600" y="6237434"/>
                <a:ext cx="352485" cy="143865"/>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　　日</a:t>
                </a:r>
              </a:p>
            </p:txBody>
          </p:sp>
          <p:sp>
            <p:nvSpPr>
              <p:cNvPr id="101" name="テキスト ボックス 100"/>
              <p:cNvSpPr txBox="1"/>
              <p:nvPr/>
            </p:nvSpPr>
            <p:spPr>
              <a:xfrm>
                <a:off x="6818400" y="6238554"/>
                <a:ext cx="396582" cy="141044"/>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　 　日</a:t>
                </a:r>
              </a:p>
            </p:txBody>
          </p:sp>
          <p:sp>
            <p:nvSpPr>
              <p:cNvPr id="102" name="テキスト ボックス 101"/>
              <p:cNvSpPr txBox="1"/>
              <p:nvPr/>
            </p:nvSpPr>
            <p:spPr>
              <a:xfrm>
                <a:off x="6202800" y="6372582"/>
                <a:ext cx="164436" cy="143865"/>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計</a:t>
                </a:r>
              </a:p>
            </p:txBody>
          </p:sp>
          <p:sp>
            <p:nvSpPr>
              <p:cNvPr id="103" name="テキスト ボックス 102"/>
              <p:cNvSpPr txBox="1"/>
              <p:nvPr/>
            </p:nvSpPr>
            <p:spPr>
              <a:xfrm>
                <a:off x="6429600" y="6372582"/>
                <a:ext cx="352485" cy="143865"/>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　　日</a:t>
                </a:r>
              </a:p>
            </p:txBody>
          </p:sp>
          <p:sp>
            <p:nvSpPr>
              <p:cNvPr id="104" name="テキスト ボックス 103"/>
              <p:cNvSpPr txBox="1"/>
              <p:nvPr/>
            </p:nvSpPr>
            <p:spPr>
              <a:xfrm>
                <a:off x="6818400" y="6373702"/>
                <a:ext cx="396582" cy="141044"/>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　 　日</a:t>
                </a:r>
              </a:p>
            </p:txBody>
          </p:sp>
          <p:sp>
            <p:nvSpPr>
              <p:cNvPr id="105" name="object 23"/>
              <p:cNvSpPr/>
              <p:nvPr/>
            </p:nvSpPr>
            <p:spPr>
              <a:xfrm>
                <a:off x="321866" y="5634732"/>
                <a:ext cx="216535" cy="4608195"/>
              </a:xfrm>
              <a:custGeom>
                <a:avLst/>
                <a:gdLst/>
                <a:ahLst/>
                <a:cxnLst/>
                <a:rect l="l" t="t" r="r" b="b"/>
                <a:pathLst>
                  <a:path w="216534" h="4608195">
                    <a:moveTo>
                      <a:pt x="216001" y="0"/>
                    </a:moveTo>
                    <a:lnTo>
                      <a:pt x="36004" y="0"/>
                    </a:lnTo>
                    <a:lnTo>
                      <a:pt x="22025" y="2839"/>
                    </a:lnTo>
                    <a:lnTo>
                      <a:pt x="10577" y="10572"/>
                    </a:lnTo>
                    <a:lnTo>
                      <a:pt x="2841" y="22020"/>
                    </a:lnTo>
                    <a:lnTo>
                      <a:pt x="0" y="36004"/>
                    </a:lnTo>
                    <a:lnTo>
                      <a:pt x="0" y="4572000"/>
                    </a:lnTo>
                    <a:lnTo>
                      <a:pt x="2841" y="4585983"/>
                    </a:lnTo>
                    <a:lnTo>
                      <a:pt x="10577" y="4597431"/>
                    </a:lnTo>
                    <a:lnTo>
                      <a:pt x="22025" y="4605164"/>
                    </a:lnTo>
                    <a:lnTo>
                      <a:pt x="36004" y="4608004"/>
                    </a:lnTo>
                    <a:lnTo>
                      <a:pt x="216001" y="4608004"/>
                    </a:lnTo>
                    <a:lnTo>
                      <a:pt x="216001" y="0"/>
                    </a:lnTo>
                    <a:close/>
                  </a:path>
                </a:pathLst>
              </a:custGeom>
              <a:solidFill>
                <a:srgbClr val="727171"/>
              </a:solidFill>
            </p:spPr>
            <p:txBody>
              <a:bodyPr vert="eaVert" wrap="square" lIns="0" tIns="72000" rIns="0" bIns="0" rtlCol="0" anchor="ctr" anchorCtr="0"/>
              <a:lstStyle/>
              <a:p>
                <a:pPr algn="ctr"/>
                <a:r>
                  <a:rPr lang="ja-JP" altLang="en-US" sz="1000" b="1" dirty="0">
                    <a:solidFill>
                      <a:prstClr val="white"/>
                    </a:solidFill>
                    <a:latin typeface="ＭＳ ゴシック" panose="020B0609070205080204" pitchFamily="49" charset="-128"/>
                    <a:ea typeface="ＭＳ ゴシック" panose="020B0609070205080204" pitchFamily="49" charset="-128"/>
                  </a:rPr>
                  <a:t>事業主が証明するところ</a:t>
                </a:r>
                <a:endParaRPr sz="1000" b="1" dirty="0">
                  <a:solidFill>
                    <a:prstClr val="white"/>
                  </a:solidFill>
                  <a:latin typeface="ＭＳ ゴシック" panose="020B0609070205080204" pitchFamily="49" charset="-128"/>
                  <a:ea typeface="ＭＳ ゴシック" panose="020B0609070205080204" pitchFamily="49" charset="-128"/>
                </a:endParaRPr>
              </a:p>
            </p:txBody>
          </p:sp>
          <p:sp>
            <p:nvSpPr>
              <p:cNvPr id="106" name="object 21"/>
              <p:cNvSpPr/>
              <p:nvPr/>
            </p:nvSpPr>
            <p:spPr>
              <a:xfrm>
                <a:off x="323507" y="5635049"/>
                <a:ext cx="6912609" cy="4608195"/>
              </a:xfrm>
              <a:custGeom>
                <a:avLst/>
                <a:gdLst/>
                <a:ahLst/>
                <a:cxnLst/>
                <a:rect l="l" t="t" r="r" b="b"/>
                <a:pathLst>
                  <a:path w="6912609" h="4608195">
                    <a:moveTo>
                      <a:pt x="6912013" y="4572012"/>
                    </a:moveTo>
                    <a:lnTo>
                      <a:pt x="6909173" y="4585996"/>
                    </a:lnTo>
                    <a:lnTo>
                      <a:pt x="6901440" y="4597444"/>
                    </a:lnTo>
                    <a:lnTo>
                      <a:pt x="6889992" y="4605177"/>
                    </a:lnTo>
                    <a:lnTo>
                      <a:pt x="6876008" y="4608017"/>
                    </a:lnTo>
                    <a:lnTo>
                      <a:pt x="35991" y="4608017"/>
                    </a:lnTo>
                    <a:lnTo>
                      <a:pt x="22015" y="4605177"/>
                    </a:lnTo>
                    <a:lnTo>
                      <a:pt x="10571" y="4597444"/>
                    </a:lnTo>
                    <a:lnTo>
                      <a:pt x="2839" y="4585996"/>
                    </a:lnTo>
                    <a:lnTo>
                      <a:pt x="0" y="4572012"/>
                    </a:lnTo>
                    <a:lnTo>
                      <a:pt x="0" y="35991"/>
                    </a:lnTo>
                    <a:lnTo>
                      <a:pt x="2839" y="22015"/>
                    </a:lnTo>
                    <a:lnTo>
                      <a:pt x="10571" y="10571"/>
                    </a:lnTo>
                    <a:lnTo>
                      <a:pt x="22015" y="2839"/>
                    </a:lnTo>
                    <a:lnTo>
                      <a:pt x="35991" y="0"/>
                    </a:lnTo>
                    <a:lnTo>
                      <a:pt x="6876008" y="0"/>
                    </a:lnTo>
                    <a:lnTo>
                      <a:pt x="6889992" y="2839"/>
                    </a:lnTo>
                    <a:lnTo>
                      <a:pt x="6901440" y="10571"/>
                    </a:lnTo>
                    <a:lnTo>
                      <a:pt x="6909173" y="22015"/>
                    </a:lnTo>
                    <a:lnTo>
                      <a:pt x="6912013" y="35991"/>
                    </a:lnTo>
                    <a:lnTo>
                      <a:pt x="6912013" y="4572012"/>
                    </a:lnTo>
                    <a:close/>
                  </a:path>
                </a:pathLst>
              </a:custGeom>
              <a:ln w="28803">
                <a:solidFill>
                  <a:srgbClr val="221915"/>
                </a:solidFill>
              </a:ln>
            </p:spPr>
            <p:txBody>
              <a:bodyPr wrap="square" lIns="0" tIns="0" rIns="0" bIns="0" rtlCol="0"/>
              <a:lstStyle/>
              <a:p>
                <a:endParaRPr>
                  <a:solidFill>
                    <a:prstClr val="black"/>
                  </a:solidFill>
                </a:endParaRPr>
              </a:p>
            </p:txBody>
          </p:sp>
        </p:grpSp>
        <p:sp>
          <p:nvSpPr>
            <p:cNvPr id="107" name="テキスト ボックス 106"/>
            <p:cNvSpPr txBox="1"/>
            <p:nvPr/>
          </p:nvSpPr>
          <p:spPr>
            <a:xfrm>
              <a:off x="273050" y="1336675"/>
              <a:ext cx="6061376" cy="230832"/>
            </a:xfrm>
            <a:prstGeom prst="rect">
              <a:avLst/>
            </a:prstGeom>
            <a:noFill/>
          </p:spPr>
          <p:txBody>
            <a:bodyPr wrap="square" rtlCol="0">
              <a:spAutoFit/>
            </a:bodyPr>
            <a:lstStyle/>
            <a:p>
              <a:r>
                <a:rPr kumimoji="1" lang="ja-JP" altLang="en-US" sz="900" dirty="0">
                  <a:latin typeface="ＭＳ ゴシック" panose="020B0609070205080204" pitchFamily="49" charset="-128"/>
                  <a:ea typeface="ＭＳ ゴシック" panose="020B0609070205080204" pitchFamily="49" charset="-128"/>
                </a:rPr>
                <a:t>労務に服することができなかった期間を含む賃金計算期間の勤務状況及び賃金支払状況等をご記入ください。</a:t>
              </a:r>
            </a:p>
          </p:txBody>
        </p:sp>
      </p:grpSp>
      <p:sp>
        <p:nvSpPr>
          <p:cNvPr id="109" name="object 61"/>
          <p:cNvSpPr/>
          <p:nvPr/>
        </p:nvSpPr>
        <p:spPr>
          <a:xfrm>
            <a:off x="4053282" y="9613900"/>
            <a:ext cx="3340406" cy="216535"/>
          </a:xfrm>
          <a:custGeom>
            <a:avLst/>
            <a:gdLst/>
            <a:ahLst/>
            <a:cxnLst/>
            <a:rect l="l" t="t" r="r" b="b"/>
            <a:pathLst>
              <a:path w="2592070" h="216534">
                <a:moveTo>
                  <a:pt x="2502001" y="0"/>
                </a:moveTo>
                <a:lnTo>
                  <a:pt x="36017" y="0"/>
                </a:lnTo>
                <a:lnTo>
                  <a:pt x="22031" y="2839"/>
                </a:lnTo>
                <a:lnTo>
                  <a:pt x="10579" y="10572"/>
                </a:lnTo>
                <a:lnTo>
                  <a:pt x="2841" y="22020"/>
                </a:lnTo>
                <a:lnTo>
                  <a:pt x="0" y="36004"/>
                </a:lnTo>
                <a:lnTo>
                  <a:pt x="0" y="179997"/>
                </a:lnTo>
                <a:lnTo>
                  <a:pt x="2841" y="193975"/>
                </a:lnTo>
                <a:lnTo>
                  <a:pt x="10579" y="205424"/>
                </a:lnTo>
                <a:lnTo>
                  <a:pt x="22031" y="213160"/>
                </a:lnTo>
                <a:lnTo>
                  <a:pt x="36017" y="216001"/>
                </a:lnTo>
                <a:lnTo>
                  <a:pt x="2502001" y="216001"/>
                </a:lnTo>
                <a:lnTo>
                  <a:pt x="2592019" y="108000"/>
                </a:lnTo>
                <a:lnTo>
                  <a:pt x="2502001" y="0"/>
                </a:lnTo>
                <a:close/>
              </a:path>
            </a:pathLst>
          </a:custGeom>
          <a:solidFill>
            <a:srgbClr val="221915"/>
          </a:solidFill>
          <a:ln>
            <a:solidFill>
              <a:srgbClr val="221915"/>
            </a:solidFill>
          </a:ln>
        </p:spPr>
        <p:txBody>
          <a:bodyPr wrap="square" lIns="0" tIns="0" rIns="0" bIns="0" rtlCol="0" anchor="ctr" anchorCtr="0"/>
          <a:lstStyle/>
          <a:p>
            <a:pPr algn="ctr"/>
            <a:r>
              <a:rPr lang="ja-JP" altLang="en-US" sz="1100" b="1" dirty="0">
                <a:solidFill>
                  <a:schemeClr val="bg1"/>
                </a:solidFill>
                <a:latin typeface="ＭＳ ゴシック" panose="020B0609070205080204" pitchFamily="49" charset="-128"/>
                <a:ea typeface="ＭＳ ゴシック" panose="020B0609070205080204" pitchFamily="49" charset="-128"/>
              </a:rPr>
              <a:t>「療養担当者記入用」は</a:t>
            </a:r>
            <a:r>
              <a:rPr lang="en-US" altLang="ja-JP" sz="1100" b="1" dirty="0">
                <a:solidFill>
                  <a:schemeClr val="bg1"/>
                </a:solidFill>
                <a:latin typeface="ＭＳ ゴシック" panose="020B0609070205080204" pitchFamily="49" charset="-128"/>
                <a:ea typeface="ＭＳ ゴシック" panose="020B0609070205080204" pitchFamily="49" charset="-128"/>
              </a:rPr>
              <a:t>4</a:t>
            </a:r>
            <a:r>
              <a:rPr lang="ja-JP" altLang="en-US" sz="1100" b="1" dirty="0">
                <a:solidFill>
                  <a:schemeClr val="bg1"/>
                </a:solidFill>
                <a:latin typeface="ＭＳ ゴシック" panose="020B0609070205080204" pitchFamily="49" charset="-128"/>
                <a:ea typeface="ＭＳ ゴシック" panose="020B0609070205080204" pitchFamily="49" charset="-128"/>
              </a:rPr>
              <a:t>ページに続きます。</a:t>
            </a:r>
            <a:r>
              <a:rPr lang="en-US" altLang="ja-JP" sz="1100" b="1" dirty="0">
                <a:solidFill>
                  <a:schemeClr val="bg1"/>
                </a:solidFill>
                <a:latin typeface="ＭＳ ゴシック" panose="020B0609070205080204" pitchFamily="49" charset="-128"/>
                <a:ea typeface="ＭＳ ゴシック" panose="020B0609070205080204" pitchFamily="49" charset="-128"/>
              </a:rPr>
              <a:t>〉〉〉</a:t>
            </a:r>
          </a:p>
        </p:txBody>
      </p:sp>
      <p:sp>
        <p:nvSpPr>
          <p:cNvPr id="110" name="object 171"/>
          <p:cNvSpPr/>
          <p:nvPr/>
        </p:nvSpPr>
        <p:spPr>
          <a:xfrm>
            <a:off x="6191503" y="10134562"/>
            <a:ext cx="504190" cy="180340"/>
          </a:xfrm>
          <a:custGeom>
            <a:avLst/>
            <a:gdLst/>
            <a:ahLst/>
            <a:cxnLst/>
            <a:rect l="l" t="t" r="r" b="b"/>
            <a:pathLst>
              <a:path w="504190" h="180340">
                <a:moveTo>
                  <a:pt x="504012" y="89992"/>
                </a:moveTo>
                <a:lnTo>
                  <a:pt x="496910" y="124940"/>
                </a:lnTo>
                <a:lnTo>
                  <a:pt x="477575" y="153558"/>
                </a:lnTo>
                <a:lnTo>
                  <a:pt x="448960" y="172895"/>
                </a:lnTo>
                <a:lnTo>
                  <a:pt x="414019" y="179997"/>
                </a:lnTo>
                <a:lnTo>
                  <a:pt x="90017" y="179997"/>
                </a:lnTo>
                <a:lnTo>
                  <a:pt x="55067" y="172895"/>
                </a:lnTo>
                <a:lnTo>
                  <a:pt x="26444" y="153558"/>
                </a:lnTo>
                <a:lnTo>
                  <a:pt x="7103" y="124940"/>
                </a:lnTo>
                <a:lnTo>
                  <a:pt x="0" y="89992"/>
                </a:lnTo>
                <a:lnTo>
                  <a:pt x="7103" y="55051"/>
                </a:lnTo>
                <a:lnTo>
                  <a:pt x="26444" y="26436"/>
                </a:lnTo>
                <a:lnTo>
                  <a:pt x="55067" y="7101"/>
                </a:lnTo>
                <a:lnTo>
                  <a:pt x="90017" y="0"/>
                </a:lnTo>
                <a:lnTo>
                  <a:pt x="414019" y="0"/>
                </a:lnTo>
                <a:lnTo>
                  <a:pt x="448960" y="7101"/>
                </a:lnTo>
                <a:lnTo>
                  <a:pt x="477575" y="26436"/>
                </a:lnTo>
                <a:lnTo>
                  <a:pt x="496910" y="55051"/>
                </a:lnTo>
                <a:lnTo>
                  <a:pt x="504012" y="89992"/>
                </a:lnTo>
                <a:close/>
              </a:path>
            </a:pathLst>
          </a:custGeom>
          <a:ln w="5397">
            <a:solidFill>
              <a:srgbClr val="221915"/>
            </a:solidFill>
          </a:ln>
        </p:spPr>
        <p:txBody>
          <a:bodyPr wrap="square" lIns="0" tIns="0" rIns="0" bIns="0" rtlCol="0" anchor="ctr" anchorCtr="1"/>
          <a:lstStyle/>
          <a:p>
            <a:pPr algn="ctr"/>
            <a:r>
              <a:rPr lang="en-US" altLang="ja-JP" sz="1050" dirty="0"/>
              <a:t>3/4</a:t>
            </a:r>
            <a:endParaRPr sz="1050" dirty="0"/>
          </a:p>
        </p:txBody>
      </p:sp>
      <p:sp>
        <p:nvSpPr>
          <p:cNvPr id="113" name="正方形/長方形 112"/>
          <p:cNvSpPr/>
          <p:nvPr/>
        </p:nvSpPr>
        <p:spPr>
          <a:xfrm>
            <a:off x="2271800" y="10074251"/>
            <a:ext cx="2821711" cy="301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兵庫県建築健康</a:t>
            </a:r>
            <a:r>
              <a:rPr kumimoji="1" lang="ja-JP" altLang="en-US" sz="1100" dirty="0">
                <a:solidFill>
                  <a:schemeClr val="tx1"/>
                </a:solidFill>
              </a:rPr>
              <a:t>保険組合</a:t>
            </a:r>
          </a:p>
        </p:txBody>
      </p:sp>
      <p:sp>
        <p:nvSpPr>
          <p:cNvPr id="111" name="object 13"/>
          <p:cNvSpPr/>
          <p:nvPr/>
        </p:nvSpPr>
        <p:spPr>
          <a:xfrm>
            <a:off x="323507" y="6665493"/>
            <a:ext cx="6912609" cy="2664460"/>
          </a:xfrm>
          <a:custGeom>
            <a:avLst/>
            <a:gdLst/>
            <a:ahLst/>
            <a:cxnLst/>
            <a:rect l="l" t="t" r="r" b="b"/>
            <a:pathLst>
              <a:path w="6912609" h="2664459">
                <a:moveTo>
                  <a:pt x="6876008" y="0"/>
                </a:moveTo>
                <a:lnTo>
                  <a:pt x="35991" y="0"/>
                </a:lnTo>
                <a:lnTo>
                  <a:pt x="22015" y="2841"/>
                </a:lnTo>
                <a:lnTo>
                  <a:pt x="10571" y="10577"/>
                </a:lnTo>
                <a:lnTo>
                  <a:pt x="2839" y="22025"/>
                </a:lnTo>
                <a:lnTo>
                  <a:pt x="0" y="36004"/>
                </a:lnTo>
                <a:lnTo>
                  <a:pt x="0" y="2627998"/>
                </a:lnTo>
                <a:lnTo>
                  <a:pt x="2839" y="2641982"/>
                </a:lnTo>
                <a:lnTo>
                  <a:pt x="10571" y="2653430"/>
                </a:lnTo>
                <a:lnTo>
                  <a:pt x="22015" y="2661163"/>
                </a:lnTo>
                <a:lnTo>
                  <a:pt x="35991" y="2664002"/>
                </a:lnTo>
                <a:lnTo>
                  <a:pt x="6876008" y="2664002"/>
                </a:lnTo>
                <a:lnTo>
                  <a:pt x="6889992" y="2661163"/>
                </a:lnTo>
                <a:lnTo>
                  <a:pt x="6901440" y="2653430"/>
                </a:lnTo>
                <a:lnTo>
                  <a:pt x="6909173" y="2641982"/>
                </a:lnTo>
                <a:lnTo>
                  <a:pt x="6912013" y="2627998"/>
                </a:lnTo>
                <a:lnTo>
                  <a:pt x="6912013" y="36004"/>
                </a:lnTo>
                <a:lnTo>
                  <a:pt x="6909173" y="22025"/>
                </a:lnTo>
                <a:lnTo>
                  <a:pt x="6901440" y="10577"/>
                </a:lnTo>
                <a:lnTo>
                  <a:pt x="6889992" y="2841"/>
                </a:lnTo>
                <a:lnTo>
                  <a:pt x="6876008" y="0"/>
                </a:lnTo>
                <a:close/>
              </a:path>
            </a:pathLst>
          </a:custGeom>
          <a:solidFill>
            <a:srgbClr val="DEDEDF"/>
          </a:solidFill>
        </p:spPr>
        <p:txBody>
          <a:bodyPr wrap="square" lIns="0" tIns="0" rIns="0" bIns="0" rtlCol="0"/>
          <a:lstStyle/>
          <a:p>
            <a:endParaRPr/>
          </a:p>
        </p:txBody>
      </p:sp>
      <p:sp>
        <p:nvSpPr>
          <p:cNvPr id="112" name="object 14"/>
          <p:cNvSpPr/>
          <p:nvPr/>
        </p:nvSpPr>
        <p:spPr>
          <a:xfrm>
            <a:off x="354412" y="6665506"/>
            <a:ext cx="0" cy="62230"/>
          </a:xfrm>
          <a:custGeom>
            <a:avLst/>
            <a:gdLst/>
            <a:ahLst/>
            <a:cxnLst/>
            <a:rect l="l" t="t" r="r" b="b"/>
            <a:pathLst>
              <a:path h="62229">
                <a:moveTo>
                  <a:pt x="0" y="0"/>
                </a:moveTo>
                <a:lnTo>
                  <a:pt x="0" y="61810"/>
                </a:lnTo>
              </a:path>
            </a:pathLst>
          </a:custGeom>
          <a:ln w="61810">
            <a:solidFill>
              <a:srgbClr val="DEDEDF"/>
            </a:solidFill>
          </a:ln>
        </p:spPr>
        <p:txBody>
          <a:bodyPr wrap="square" lIns="0" tIns="0" rIns="0" bIns="0" rtlCol="0"/>
          <a:lstStyle/>
          <a:p>
            <a:endParaRPr/>
          </a:p>
        </p:txBody>
      </p:sp>
      <p:sp>
        <p:nvSpPr>
          <p:cNvPr id="114" name="object 15"/>
          <p:cNvSpPr/>
          <p:nvPr/>
        </p:nvSpPr>
        <p:spPr>
          <a:xfrm>
            <a:off x="323494" y="6413500"/>
            <a:ext cx="648335" cy="252095"/>
          </a:xfrm>
          <a:custGeom>
            <a:avLst/>
            <a:gdLst/>
            <a:ahLst/>
            <a:cxnLst/>
            <a:rect l="l" t="t" r="r" b="b"/>
            <a:pathLst>
              <a:path w="648335" h="252095">
                <a:moveTo>
                  <a:pt x="612013" y="0"/>
                </a:moveTo>
                <a:lnTo>
                  <a:pt x="36004" y="0"/>
                </a:lnTo>
                <a:lnTo>
                  <a:pt x="22020" y="2841"/>
                </a:lnTo>
                <a:lnTo>
                  <a:pt x="10572" y="10577"/>
                </a:lnTo>
                <a:lnTo>
                  <a:pt x="2839" y="22025"/>
                </a:lnTo>
                <a:lnTo>
                  <a:pt x="0" y="36004"/>
                </a:lnTo>
                <a:lnTo>
                  <a:pt x="0" y="216001"/>
                </a:lnTo>
                <a:lnTo>
                  <a:pt x="2839" y="229985"/>
                </a:lnTo>
                <a:lnTo>
                  <a:pt x="10572" y="241433"/>
                </a:lnTo>
                <a:lnTo>
                  <a:pt x="22020" y="249166"/>
                </a:lnTo>
                <a:lnTo>
                  <a:pt x="36004" y="252006"/>
                </a:lnTo>
                <a:lnTo>
                  <a:pt x="612013" y="252006"/>
                </a:lnTo>
                <a:lnTo>
                  <a:pt x="625989" y="249166"/>
                </a:lnTo>
                <a:lnTo>
                  <a:pt x="637433" y="241433"/>
                </a:lnTo>
                <a:lnTo>
                  <a:pt x="645165" y="229985"/>
                </a:lnTo>
                <a:lnTo>
                  <a:pt x="648004" y="216001"/>
                </a:lnTo>
                <a:lnTo>
                  <a:pt x="648004" y="36004"/>
                </a:lnTo>
                <a:lnTo>
                  <a:pt x="645165" y="22025"/>
                </a:lnTo>
                <a:lnTo>
                  <a:pt x="637433" y="10577"/>
                </a:lnTo>
                <a:lnTo>
                  <a:pt x="625989" y="2841"/>
                </a:lnTo>
                <a:lnTo>
                  <a:pt x="612013" y="0"/>
                </a:lnTo>
                <a:close/>
              </a:path>
            </a:pathLst>
          </a:custGeom>
          <a:solidFill>
            <a:srgbClr val="727275"/>
          </a:solidFill>
        </p:spPr>
        <p:txBody>
          <a:bodyPr wrap="square" lIns="0" tIns="0" rIns="0" bIns="0" rtlCol="0"/>
          <a:lstStyle/>
          <a:p>
            <a:endParaRPr/>
          </a:p>
        </p:txBody>
      </p:sp>
      <p:sp>
        <p:nvSpPr>
          <p:cNvPr id="115" name="object 16"/>
          <p:cNvSpPr/>
          <p:nvPr/>
        </p:nvSpPr>
        <p:spPr>
          <a:xfrm>
            <a:off x="354412" y="6603695"/>
            <a:ext cx="0" cy="62230"/>
          </a:xfrm>
          <a:custGeom>
            <a:avLst/>
            <a:gdLst/>
            <a:ahLst/>
            <a:cxnLst/>
            <a:rect l="l" t="t" r="r" b="b"/>
            <a:pathLst>
              <a:path h="62229">
                <a:moveTo>
                  <a:pt x="0" y="0"/>
                </a:moveTo>
                <a:lnTo>
                  <a:pt x="0" y="61810"/>
                </a:lnTo>
              </a:path>
            </a:pathLst>
          </a:custGeom>
          <a:ln w="61810">
            <a:solidFill>
              <a:srgbClr val="727275"/>
            </a:solidFill>
          </a:ln>
        </p:spPr>
        <p:txBody>
          <a:bodyPr wrap="square" lIns="0" tIns="0" rIns="0" bIns="0" rtlCol="0"/>
          <a:lstStyle/>
          <a:p>
            <a:endParaRPr/>
          </a:p>
        </p:txBody>
      </p:sp>
      <p:sp>
        <p:nvSpPr>
          <p:cNvPr id="116" name="object 17"/>
          <p:cNvSpPr/>
          <p:nvPr/>
        </p:nvSpPr>
        <p:spPr>
          <a:xfrm>
            <a:off x="940593" y="6603695"/>
            <a:ext cx="0" cy="62230"/>
          </a:xfrm>
          <a:custGeom>
            <a:avLst/>
            <a:gdLst/>
            <a:ahLst/>
            <a:cxnLst/>
            <a:rect l="l" t="t" r="r" b="b"/>
            <a:pathLst>
              <a:path h="62229">
                <a:moveTo>
                  <a:pt x="0" y="0"/>
                </a:moveTo>
                <a:lnTo>
                  <a:pt x="0" y="61810"/>
                </a:lnTo>
              </a:path>
            </a:pathLst>
          </a:custGeom>
          <a:ln w="61810">
            <a:solidFill>
              <a:srgbClr val="727275"/>
            </a:solidFill>
          </a:ln>
        </p:spPr>
        <p:txBody>
          <a:bodyPr wrap="square" lIns="0" tIns="0" rIns="0" bIns="0" rtlCol="0"/>
          <a:lstStyle/>
          <a:p>
            <a:endParaRPr/>
          </a:p>
        </p:txBody>
      </p:sp>
      <p:sp>
        <p:nvSpPr>
          <p:cNvPr id="117" name="object 18"/>
          <p:cNvSpPr/>
          <p:nvPr/>
        </p:nvSpPr>
        <p:spPr>
          <a:xfrm>
            <a:off x="4103509" y="7313486"/>
            <a:ext cx="3024505" cy="1692275"/>
          </a:xfrm>
          <a:custGeom>
            <a:avLst/>
            <a:gdLst/>
            <a:ahLst/>
            <a:cxnLst/>
            <a:rect l="l" t="t" r="r" b="b"/>
            <a:pathLst>
              <a:path w="3024504" h="1692275">
                <a:moveTo>
                  <a:pt x="2988005" y="0"/>
                </a:moveTo>
                <a:lnTo>
                  <a:pt x="36004" y="0"/>
                </a:lnTo>
                <a:lnTo>
                  <a:pt x="22020" y="2841"/>
                </a:lnTo>
                <a:lnTo>
                  <a:pt x="10572" y="10577"/>
                </a:lnTo>
                <a:lnTo>
                  <a:pt x="2839" y="22025"/>
                </a:lnTo>
                <a:lnTo>
                  <a:pt x="0" y="36004"/>
                </a:lnTo>
                <a:lnTo>
                  <a:pt x="0" y="1656003"/>
                </a:lnTo>
                <a:lnTo>
                  <a:pt x="2839" y="1669987"/>
                </a:lnTo>
                <a:lnTo>
                  <a:pt x="10572" y="1681435"/>
                </a:lnTo>
                <a:lnTo>
                  <a:pt x="22020" y="1689168"/>
                </a:lnTo>
                <a:lnTo>
                  <a:pt x="36004" y="1692008"/>
                </a:lnTo>
                <a:lnTo>
                  <a:pt x="2988005" y="1692008"/>
                </a:lnTo>
                <a:lnTo>
                  <a:pt x="3001989" y="1689168"/>
                </a:lnTo>
                <a:lnTo>
                  <a:pt x="3013436" y="1681435"/>
                </a:lnTo>
                <a:lnTo>
                  <a:pt x="3021170" y="1669987"/>
                </a:lnTo>
                <a:lnTo>
                  <a:pt x="3024009" y="1656003"/>
                </a:lnTo>
                <a:lnTo>
                  <a:pt x="3024009" y="36004"/>
                </a:lnTo>
                <a:lnTo>
                  <a:pt x="3021170" y="22025"/>
                </a:lnTo>
                <a:lnTo>
                  <a:pt x="3013436" y="10577"/>
                </a:lnTo>
                <a:lnTo>
                  <a:pt x="3001989" y="2841"/>
                </a:lnTo>
                <a:lnTo>
                  <a:pt x="2988005" y="0"/>
                </a:lnTo>
                <a:close/>
              </a:path>
            </a:pathLst>
          </a:custGeom>
          <a:solidFill>
            <a:srgbClr val="FFFFFF"/>
          </a:solidFill>
        </p:spPr>
        <p:txBody>
          <a:bodyPr wrap="square" lIns="0" tIns="0" rIns="0" bIns="0" rtlCol="0"/>
          <a:lstStyle/>
          <a:p>
            <a:endParaRPr/>
          </a:p>
        </p:txBody>
      </p:sp>
      <p:sp>
        <p:nvSpPr>
          <p:cNvPr id="118" name="object 19"/>
          <p:cNvSpPr/>
          <p:nvPr/>
        </p:nvSpPr>
        <p:spPr>
          <a:xfrm>
            <a:off x="4103509" y="6773494"/>
            <a:ext cx="3024505" cy="486409"/>
          </a:xfrm>
          <a:custGeom>
            <a:avLst/>
            <a:gdLst/>
            <a:ahLst/>
            <a:cxnLst/>
            <a:rect l="l" t="t" r="r" b="b"/>
            <a:pathLst>
              <a:path w="3024504" h="486409">
                <a:moveTo>
                  <a:pt x="2988005" y="0"/>
                </a:moveTo>
                <a:lnTo>
                  <a:pt x="36004" y="0"/>
                </a:lnTo>
                <a:lnTo>
                  <a:pt x="22020" y="2841"/>
                </a:lnTo>
                <a:lnTo>
                  <a:pt x="10572" y="10577"/>
                </a:lnTo>
                <a:lnTo>
                  <a:pt x="2839" y="22025"/>
                </a:lnTo>
                <a:lnTo>
                  <a:pt x="0" y="36004"/>
                </a:lnTo>
                <a:lnTo>
                  <a:pt x="0" y="449999"/>
                </a:lnTo>
                <a:lnTo>
                  <a:pt x="2839" y="463982"/>
                </a:lnTo>
                <a:lnTo>
                  <a:pt x="10572" y="475430"/>
                </a:lnTo>
                <a:lnTo>
                  <a:pt x="22020" y="483163"/>
                </a:lnTo>
                <a:lnTo>
                  <a:pt x="36004" y="486003"/>
                </a:lnTo>
                <a:lnTo>
                  <a:pt x="2988005" y="486003"/>
                </a:lnTo>
                <a:lnTo>
                  <a:pt x="3001989" y="483163"/>
                </a:lnTo>
                <a:lnTo>
                  <a:pt x="3013436" y="475430"/>
                </a:lnTo>
                <a:lnTo>
                  <a:pt x="3021170" y="463982"/>
                </a:lnTo>
                <a:lnTo>
                  <a:pt x="3024009" y="449999"/>
                </a:lnTo>
                <a:lnTo>
                  <a:pt x="3024009" y="36004"/>
                </a:lnTo>
                <a:lnTo>
                  <a:pt x="3021170" y="22025"/>
                </a:lnTo>
                <a:lnTo>
                  <a:pt x="3013436" y="10577"/>
                </a:lnTo>
                <a:lnTo>
                  <a:pt x="3001989" y="2841"/>
                </a:lnTo>
                <a:lnTo>
                  <a:pt x="2988005" y="0"/>
                </a:lnTo>
                <a:close/>
              </a:path>
            </a:pathLst>
          </a:custGeom>
          <a:solidFill>
            <a:srgbClr val="FFFFFF"/>
          </a:solidFill>
        </p:spPr>
        <p:txBody>
          <a:bodyPr wrap="square" lIns="0" tIns="0" rIns="0" bIns="0" rtlCol="0"/>
          <a:lstStyle/>
          <a:p>
            <a:endParaRPr/>
          </a:p>
        </p:txBody>
      </p:sp>
      <p:sp>
        <p:nvSpPr>
          <p:cNvPr id="119" name="object 55"/>
          <p:cNvSpPr/>
          <p:nvPr/>
        </p:nvSpPr>
        <p:spPr>
          <a:xfrm>
            <a:off x="4211497" y="7021893"/>
            <a:ext cx="162560" cy="162560"/>
          </a:xfrm>
          <a:custGeom>
            <a:avLst/>
            <a:gdLst/>
            <a:ahLst/>
            <a:cxnLst/>
            <a:rect l="l" t="t" r="r" b="b"/>
            <a:pathLst>
              <a:path w="162560" h="162559">
                <a:moveTo>
                  <a:pt x="162013" y="81000"/>
                </a:moveTo>
                <a:lnTo>
                  <a:pt x="155647" y="112534"/>
                </a:lnTo>
                <a:lnTo>
                  <a:pt x="138285" y="138285"/>
                </a:lnTo>
                <a:lnTo>
                  <a:pt x="112534" y="155647"/>
                </a:lnTo>
                <a:lnTo>
                  <a:pt x="81000" y="162013"/>
                </a:lnTo>
                <a:lnTo>
                  <a:pt x="49474" y="155647"/>
                </a:lnTo>
                <a:lnTo>
                  <a:pt x="23726" y="138285"/>
                </a:lnTo>
                <a:lnTo>
                  <a:pt x="6366" y="112534"/>
                </a:lnTo>
                <a:lnTo>
                  <a:pt x="0" y="81000"/>
                </a:lnTo>
                <a:lnTo>
                  <a:pt x="6366" y="49474"/>
                </a:lnTo>
                <a:lnTo>
                  <a:pt x="23726" y="23726"/>
                </a:lnTo>
                <a:lnTo>
                  <a:pt x="49474" y="6366"/>
                </a:lnTo>
                <a:lnTo>
                  <a:pt x="81000" y="0"/>
                </a:lnTo>
                <a:lnTo>
                  <a:pt x="112534" y="6366"/>
                </a:lnTo>
                <a:lnTo>
                  <a:pt x="138285" y="23726"/>
                </a:lnTo>
                <a:lnTo>
                  <a:pt x="155647" y="49474"/>
                </a:lnTo>
                <a:lnTo>
                  <a:pt x="162013" y="81000"/>
                </a:lnTo>
                <a:close/>
              </a:path>
            </a:pathLst>
          </a:custGeom>
          <a:ln w="28803">
            <a:solidFill>
              <a:srgbClr val="FFFFFF"/>
            </a:solidFill>
          </a:ln>
        </p:spPr>
        <p:txBody>
          <a:bodyPr wrap="square" lIns="0" tIns="0" rIns="0" bIns="0" rtlCol="0"/>
          <a:lstStyle/>
          <a:p>
            <a:endParaRPr/>
          </a:p>
        </p:txBody>
      </p:sp>
      <p:sp>
        <p:nvSpPr>
          <p:cNvPr id="120" name="object 56"/>
          <p:cNvSpPr/>
          <p:nvPr/>
        </p:nvSpPr>
        <p:spPr>
          <a:xfrm>
            <a:off x="4211497" y="7021893"/>
            <a:ext cx="162560" cy="162560"/>
          </a:xfrm>
          <a:custGeom>
            <a:avLst/>
            <a:gdLst/>
            <a:ahLst/>
            <a:cxnLst/>
            <a:rect l="l" t="t" r="r" b="b"/>
            <a:pathLst>
              <a:path w="162560" h="162559">
                <a:moveTo>
                  <a:pt x="81000" y="0"/>
                </a:moveTo>
                <a:lnTo>
                  <a:pt x="49474" y="6366"/>
                </a:lnTo>
                <a:lnTo>
                  <a:pt x="23726" y="23726"/>
                </a:lnTo>
                <a:lnTo>
                  <a:pt x="6366" y="49474"/>
                </a:lnTo>
                <a:lnTo>
                  <a:pt x="0" y="81000"/>
                </a:lnTo>
                <a:lnTo>
                  <a:pt x="6366" y="112534"/>
                </a:lnTo>
                <a:lnTo>
                  <a:pt x="23726" y="138285"/>
                </a:lnTo>
                <a:lnTo>
                  <a:pt x="49474" y="155647"/>
                </a:lnTo>
                <a:lnTo>
                  <a:pt x="81000" y="162013"/>
                </a:lnTo>
                <a:lnTo>
                  <a:pt x="112534" y="155647"/>
                </a:lnTo>
                <a:lnTo>
                  <a:pt x="138285" y="138285"/>
                </a:lnTo>
                <a:lnTo>
                  <a:pt x="155647" y="112534"/>
                </a:lnTo>
                <a:lnTo>
                  <a:pt x="162013" y="81000"/>
                </a:lnTo>
                <a:lnTo>
                  <a:pt x="155647" y="49474"/>
                </a:lnTo>
                <a:lnTo>
                  <a:pt x="138285" y="23726"/>
                </a:lnTo>
                <a:lnTo>
                  <a:pt x="112534" y="6366"/>
                </a:lnTo>
                <a:lnTo>
                  <a:pt x="81000" y="0"/>
                </a:lnTo>
                <a:close/>
              </a:path>
            </a:pathLst>
          </a:custGeom>
          <a:solidFill>
            <a:srgbClr val="221915"/>
          </a:solidFill>
        </p:spPr>
        <p:txBody>
          <a:bodyPr wrap="square" lIns="0" tIns="0" rIns="0" bIns="0" rtlCol="0"/>
          <a:lstStyle/>
          <a:p>
            <a:endParaRPr/>
          </a:p>
        </p:txBody>
      </p:sp>
      <p:sp>
        <p:nvSpPr>
          <p:cNvPr id="121" name="object 57"/>
          <p:cNvSpPr/>
          <p:nvPr/>
        </p:nvSpPr>
        <p:spPr>
          <a:xfrm>
            <a:off x="4264329" y="7055053"/>
            <a:ext cx="43180" cy="94615"/>
          </a:xfrm>
          <a:custGeom>
            <a:avLst/>
            <a:gdLst/>
            <a:ahLst/>
            <a:cxnLst/>
            <a:rect l="l" t="t" r="r" b="b"/>
            <a:pathLst>
              <a:path w="43179" h="94615">
                <a:moveTo>
                  <a:pt x="42811" y="17233"/>
                </a:moveTo>
                <a:lnTo>
                  <a:pt x="26034" y="17233"/>
                </a:lnTo>
                <a:lnTo>
                  <a:pt x="26034" y="94170"/>
                </a:lnTo>
                <a:lnTo>
                  <a:pt x="42811" y="94170"/>
                </a:lnTo>
                <a:lnTo>
                  <a:pt x="42811" y="17233"/>
                </a:lnTo>
                <a:close/>
              </a:path>
              <a:path w="43179" h="94615">
                <a:moveTo>
                  <a:pt x="42811" y="0"/>
                </a:moveTo>
                <a:lnTo>
                  <a:pt x="28003" y="0"/>
                </a:lnTo>
                <a:lnTo>
                  <a:pt x="0" y="21513"/>
                </a:lnTo>
                <a:lnTo>
                  <a:pt x="8331" y="32042"/>
                </a:lnTo>
                <a:lnTo>
                  <a:pt x="26034" y="17233"/>
                </a:lnTo>
                <a:lnTo>
                  <a:pt x="42811" y="17233"/>
                </a:lnTo>
                <a:lnTo>
                  <a:pt x="42811" y="0"/>
                </a:lnTo>
                <a:close/>
              </a:path>
            </a:pathLst>
          </a:custGeom>
          <a:solidFill>
            <a:srgbClr val="FFFFFF"/>
          </a:solidFill>
        </p:spPr>
        <p:txBody>
          <a:bodyPr wrap="square" lIns="0" tIns="0" rIns="0" bIns="0" rtlCol="0"/>
          <a:lstStyle/>
          <a:p>
            <a:endParaRPr/>
          </a:p>
        </p:txBody>
      </p:sp>
      <p:sp>
        <p:nvSpPr>
          <p:cNvPr id="122" name="object 58"/>
          <p:cNvSpPr/>
          <p:nvPr/>
        </p:nvSpPr>
        <p:spPr>
          <a:xfrm>
            <a:off x="4211497" y="7529487"/>
            <a:ext cx="162560" cy="162560"/>
          </a:xfrm>
          <a:custGeom>
            <a:avLst/>
            <a:gdLst/>
            <a:ahLst/>
            <a:cxnLst/>
            <a:rect l="l" t="t" r="r" b="b"/>
            <a:pathLst>
              <a:path w="162560" h="162559">
                <a:moveTo>
                  <a:pt x="162013" y="81000"/>
                </a:moveTo>
                <a:lnTo>
                  <a:pt x="155647" y="112534"/>
                </a:lnTo>
                <a:lnTo>
                  <a:pt x="138285" y="138285"/>
                </a:lnTo>
                <a:lnTo>
                  <a:pt x="112534" y="155647"/>
                </a:lnTo>
                <a:lnTo>
                  <a:pt x="81000" y="162013"/>
                </a:lnTo>
                <a:lnTo>
                  <a:pt x="49474" y="155647"/>
                </a:lnTo>
                <a:lnTo>
                  <a:pt x="23726" y="138285"/>
                </a:lnTo>
                <a:lnTo>
                  <a:pt x="6366" y="112534"/>
                </a:lnTo>
                <a:lnTo>
                  <a:pt x="0" y="81000"/>
                </a:lnTo>
                <a:lnTo>
                  <a:pt x="6366" y="49474"/>
                </a:lnTo>
                <a:lnTo>
                  <a:pt x="23726" y="23726"/>
                </a:lnTo>
                <a:lnTo>
                  <a:pt x="49474" y="6366"/>
                </a:lnTo>
                <a:lnTo>
                  <a:pt x="81000" y="0"/>
                </a:lnTo>
                <a:lnTo>
                  <a:pt x="112534" y="6366"/>
                </a:lnTo>
                <a:lnTo>
                  <a:pt x="138285" y="23726"/>
                </a:lnTo>
                <a:lnTo>
                  <a:pt x="155647" y="49474"/>
                </a:lnTo>
                <a:lnTo>
                  <a:pt x="162013" y="81000"/>
                </a:lnTo>
                <a:close/>
              </a:path>
            </a:pathLst>
          </a:custGeom>
          <a:ln w="28803">
            <a:solidFill>
              <a:srgbClr val="FFFFFF"/>
            </a:solidFill>
          </a:ln>
        </p:spPr>
        <p:txBody>
          <a:bodyPr wrap="square" lIns="0" tIns="0" rIns="0" bIns="0" rtlCol="0"/>
          <a:lstStyle/>
          <a:p>
            <a:endParaRPr/>
          </a:p>
        </p:txBody>
      </p:sp>
      <p:sp>
        <p:nvSpPr>
          <p:cNvPr id="123" name="object 59"/>
          <p:cNvSpPr/>
          <p:nvPr/>
        </p:nvSpPr>
        <p:spPr>
          <a:xfrm>
            <a:off x="4211497" y="7529487"/>
            <a:ext cx="162560" cy="162560"/>
          </a:xfrm>
          <a:custGeom>
            <a:avLst/>
            <a:gdLst/>
            <a:ahLst/>
            <a:cxnLst/>
            <a:rect l="l" t="t" r="r" b="b"/>
            <a:pathLst>
              <a:path w="162560" h="162559">
                <a:moveTo>
                  <a:pt x="81000" y="0"/>
                </a:moveTo>
                <a:lnTo>
                  <a:pt x="49474" y="6366"/>
                </a:lnTo>
                <a:lnTo>
                  <a:pt x="23726" y="23726"/>
                </a:lnTo>
                <a:lnTo>
                  <a:pt x="6366" y="49474"/>
                </a:lnTo>
                <a:lnTo>
                  <a:pt x="0" y="81000"/>
                </a:lnTo>
                <a:lnTo>
                  <a:pt x="6366" y="112534"/>
                </a:lnTo>
                <a:lnTo>
                  <a:pt x="23726" y="138285"/>
                </a:lnTo>
                <a:lnTo>
                  <a:pt x="49474" y="155647"/>
                </a:lnTo>
                <a:lnTo>
                  <a:pt x="81000" y="162013"/>
                </a:lnTo>
                <a:lnTo>
                  <a:pt x="112534" y="155647"/>
                </a:lnTo>
                <a:lnTo>
                  <a:pt x="138285" y="138285"/>
                </a:lnTo>
                <a:lnTo>
                  <a:pt x="155647" y="112534"/>
                </a:lnTo>
                <a:lnTo>
                  <a:pt x="162013" y="81000"/>
                </a:lnTo>
                <a:lnTo>
                  <a:pt x="155647" y="49474"/>
                </a:lnTo>
                <a:lnTo>
                  <a:pt x="138285" y="23726"/>
                </a:lnTo>
                <a:lnTo>
                  <a:pt x="112534" y="6366"/>
                </a:lnTo>
                <a:lnTo>
                  <a:pt x="81000" y="0"/>
                </a:lnTo>
                <a:close/>
              </a:path>
            </a:pathLst>
          </a:custGeom>
          <a:solidFill>
            <a:srgbClr val="221915"/>
          </a:solidFill>
        </p:spPr>
        <p:txBody>
          <a:bodyPr wrap="square" lIns="0" tIns="0" rIns="0" bIns="0" rtlCol="0"/>
          <a:lstStyle/>
          <a:p>
            <a:endParaRPr/>
          </a:p>
        </p:txBody>
      </p:sp>
      <p:sp>
        <p:nvSpPr>
          <p:cNvPr id="124" name="object 60"/>
          <p:cNvSpPr/>
          <p:nvPr/>
        </p:nvSpPr>
        <p:spPr>
          <a:xfrm>
            <a:off x="4260291" y="7561136"/>
            <a:ext cx="62865" cy="95885"/>
          </a:xfrm>
          <a:custGeom>
            <a:avLst/>
            <a:gdLst/>
            <a:ahLst/>
            <a:cxnLst/>
            <a:rect l="l" t="t" r="r" b="b"/>
            <a:pathLst>
              <a:path w="62864" h="95884">
                <a:moveTo>
                  <a:pt x="56454" y="13766"/>
                </a:moveTo>
                <a:lnTo>
                  <a:pt x="35509" y="13766"/>
                </a:lnTo>
                <a:lnTo>
                  <a:pt x="41643" y="19316"/>
                </a:lnTo>
                <a:lnTo>
                  <a:pt x="41643" y="34937"/>
                </a:lnTo>
                <a:lnTo>
                  <a:pt x="17610" y="64658"/>
                </a:lnTo>
                <a:lnTo>
                  <a:pt x="0" y="81216"/>
                </a:lnTo>
                <a:lnTo>
                  <a:pt x="0" y="95669"/>
                </a:lnTo>
                <a:lnTo>
                  <a:pt x="62699" y="95669"/>
                </a:lnTo>
                <a:lnTo>
                  <a:pt x="62699" y="82486"/>
                </a:lnTo>
                <a:lnTo>
                  <a:pt x="20586" y="82486"/>
                </a:lnTo>
                <a:lnTo>
                  <a:pt x="28246" y="75562"/>
                </a:lnTo>
                <a:lnTo>
                  <a:pt x="53562" y="45501"/>
                </a:lnTo>
                <a:lnTo>
                  <a:pt x="59804" y="26035"/>
                </a:lnTo>
                <a:lnTo>
                  <a:pt x="57668" y="15425"/>
                </a:lnTo>
                <a:lnTo>
                  <a:pt x="56454" y="13766"/>
                </a:lnTo>
                <a:close/>
              </a:path>
              <a:path w="62864" h="95884">
                <a:moveTo>
                  <a:pt x="30302" y="0"/>
                </a:moveTo>
                <a:lnTo>
                  <a:pt x="23385" y="328"/>
                </a:lnTo>
                <a:lnTo>
                  <a:pt x="16783" y="1414"/>
                </a:lnTo>
                <a:lnTo>
                  <a:pt x="9856" y="3412"/>
                </a:lnTo>
                <a:lnTo>
                  <a:pt x="1968" y="6477"/>
                </a:lnTo>
                <a:lnTo>
                  <a:pt x="3352" y="20472"/>
                </a:lnTo>
                <a:lnTo>
                  <a:pt x="10756" y="15963"/>
                </a:lnTo>
                <a:lnTo>
                  <a:pt x="17818" y="13766"/>
                </a:lnTo>
                <a:lnTo>
                  <a:pt x="56454" y="13766"/>
                </a:lnTo>
                <a:lnTo>
                  <a:pt x="51649" y="7202"/>
                </a:lnTo>
                <a:lnTo>
                  <a:pt x="42332" y="1887"/>
                </a:lnTo>
                <a:lnTo>
                  <a:pt x="30302" y="0"/>
                </a:lnTo>
                <a:close/>
              </a:path>
            </a:pathLst>
          </a:custGeom>
          <a:solidFill>
            <a:srgbClr val="FFFFFF"/>
          </a:solidFill>
        </p:spPr>
        <p:txBody>
          <a:bodyPr wrap="square" lIns="0" tIns="0" rIns="0" bIns="0" rtlCol="0"/>
          <a:lstStyle/>
          <a:p>
            <a:endParaRPr/>
          </a:p>
        </p:txBody>
      </p:sp>
      <p:sp>
        <p:nvSpPr>
          <p:cNvPr id="125" name="object 61"/>
          <p:cNvSpPr/>
          <p:nvPr/>
        </p:nvSpPr>
        <p:spPr>
          <a:xfrm>
            <a:off x="4211497" y="8060474"/>
            <a:ext cx="162560" cy="162560"/>
          </a:xfrm>
          <a:custGeom>
            <a:avLst/>
            <a:gdLst/>
            <a:ahLst/>
            <a:cxnLst/>
            <a:rect l="l" t="t" r="r" b="b"/>
            <a:pathLst>
              <a:path w="162560" h="162559">
                <a:moveTo>
                  <a:pt x="162013" y="81000"/>
                </a:moveTo>
                <a:lnTo>
                  <a:pt x="155647" y="112521"/>
                </a:lnTo>
                <a:lnTo>
                  <a:pt x="138285" y="138269"/>
                </a:lnTo>
                <a:lnTo>
                  <a:pt x="112534" y="155633"/>
                </a:lnTo>
                <a:lnTo>
                  <a:pt x="81000" y="162001"/>
                </a:lnTo>
                <a:lnTo>
                  <a:pt x="49474" y="155633"/>
                </a:lnTo>
                <a:lnTo>
                  <a:pt x="23726" y="138269"/>
                </a:lnTo>
                <a:lnTo>
                  <a:pt x="6366" y="112521"/>
                </a:lnTo>
                <a:lnTo>
                  <a:pt x="0" y="81000"/>
                </a:lnTo>
                <a:lnTo>
                  <a:pt x="6366" y="49468"/>
                </a:lnTo>
                <a:lnTo>
                  <a:pt x="23726" y="23722"/>
                </a:lnTo>
                <a:lnTo>
                  <a:pt x="49474" y="6364"/>
                </a:lnTo>
                <a:lnTo>
                  <a:pt x="81000" y="0"/>
                </a:lnTo>
                <a:lnTo>
                  <a:pt x="112534" y="6364"/>
                </a:lnTo>
                <a:lnTo>
                  <a:pt x="138285" y="23722"/>
                </a:lnTo>
                <a:lnTo>
                  <a:pt x="155647" y="49468"/>
                </a:lnTo>
                <a:lnTo>
                  <a:pt x="162013" y="81000"/>
                </a:lnTo>
                <a:close/>
              </a:path>
            </a:pathLst>
          </a:custGeom>
          <a:ln w="28803">
            <a:solidFill>
              <a:srgbClr val="FFFFFF"/>
            </a:solidFill>
          </a:ln>
        </p:spPr>
        <p:txBody>
          <a:bodyPr wrap="square" lIns="0" tIns="0" rIns="0" bIns="0" rtlCol="0"/>
          <a:lstStyle/>
          <a:p>
            <a:endParaRPr/>
          </a:p>
        </p:txBody>
      </p:sp>
      <p:sp>
        <p:nvSpPr>
          <p:cNvPr id="126" name="object 62"/>
          <p:cNvSpPr/>
          <p:nvPr/>
        </p:nvSpPr>
        <p:spPr>
          <a:xfrm>
            <a:off x="4211497" y="8060474"/>
            <a:ext cx="162560" cy="162560"/>
          </a:xfrm>
          <a:custGeom>
            <a:avLst/>
            <a:gdLst/>
            <a:ahLst/>
            <a:cxnLst/>
            <a:rect l="l" t="t" r="r" b="b"/>
            <a:pathLst>
              <a:path w="162560" h="162559">
                <a:moveTo>
                  <a:pt x="81000" y="0"/>
                </a:moveTo>
                <a:lnTo>
                  <a:pt x="49474" y="6364"/>
                </a:lnTo>
                <a:lnTo>
                  <a:pt x="23726" y="23722"/>
                </a:lnTo>
                <a:lnTo>
                  <a:pt x="6366" y="49468"/>
                </a:lnTo>
                <a:lnTo>
                  <a:pt x="0" y="81000"/>
                </a:lnTo>
                <a:lnTo>
                  <a:pt x="6366" y="112521"/>
                </a:lnTo>
                <a:lnTo>
                  <a:pt x="23726" y="138269"/>
                </a:lnTo>
                <a:lnTo>
                  <a:pt x="49474" y="155633"/>
                </a:lnTo>
                <a:lnTo>
                  <a:pt x="81000" y="162001"/>
                </a:lnTo>
                <a:lnTo>
                  <a:pt x="112534" y="155633"/>
                </a:lnTo>
                <a:lnTo>
                  <a:pt x="138285" y="138269"/>
                </a:lnTo>
                <a:lnTo>
                  <a:pt x="155647" y="112521"/>
                </a:lnTo>
                <a:lnTo>
                  <a:pt x="162013" y="81000"/>
                </a:lnTo>
                <a:lnTo>
                  <a:pt x="155647" y="49468"/>
                </a:lnTo>
                <a:lnTo>
                  <a:pt x="138285" y="23722"/>
                </a:lnTo>
                <a:lnTo>
                  <a:pt x="112534" y="6364"/>
                </a:lnTo>
                <a:lnTo>
                  <a:pt x="81000" y="0"/>
                </a:lnTo>
                <a:close/>
              </a:path>
            </a:pathLst>
          </a:custGeom>
          <a:solidFill>
            <a:srgbClr val="221915"/>
          </a:solidFill>
        </p:spPr>
        <p:txBody>
          <a:bodyPr wrap="square" lIns="0" tIns="0" rIns="0" bIns="0" rtlCol="0"/>
          <a:lstStyle/>
          <a:p>
            <a:endParaRPr/>
          </a:p>
        </p:txBody>
      </p:sp>
      <p:sp>
        <p:nvSpPr>
          <p:cNvPr id="127" name="object 63"/>
          <p:cNvSpPr/>
          <p:nvPr/>
        </p:nvSpPr>
        <p:spPr>
          <a:xfrm>
            <a:off x="4262373" y="8092122"/>
            <a:ext cx="61594" cy="97790"/>
          </a:xfrm>
          <a:custGeom>
            <a:avLst/>
            <a:gdLst/>
            <a:ahLst/>
            <a:cxnLst/>
            <a:rect l="l" t="t" r="r" b="b"/>
            <a:pathLst>
              <a:path w="61595" h="97790">
                <a:moveTo>
                  <a:pt x="812" y="80060"/>
                </a:moveTo>
                <a:lnTo>
                  <a:pt x="0" y="94170"/>
                </a:lnTo>
                <a:lnTo>
                  <a:pt x="7988" y="96253"/>
                </a:lnTo>
                <a:lnTo>
                  <a:pt x="14808" y="97180"/>
                </a:lnTo>
                <a:lnTo>
                  <a:pt x="22555" y="97180"/>
                </a:lnTo>
                <a:lnTo>
                  <a:pt x="38584" y="95273"/>
                </a:lnTo>
                <a:lnTo>
                  <a:pt x="50717" y="89819"/>
                </a:lnTo>
                <a:lnTo>
                  <a:pt x="55931" y="83985"/>
                </a:lnTo>
                <a:lnTo>
                  <a:pt x="13766" y="83985"/>
                </a:lnTo>
                <a:lnTo>
                  <a:pt x="8102" y="82829"/>
                </a:lnTo>
                <a:lnTo>
                  <a:pt x="812" y="80060"/>
                </a:lnTo>
                <a:close/>
              </a:path>
              <a:path w="61595" h="97790">
                <a:moveTo>
                  <a:pt x="56378" y="53682"/>
                </a:moveTo>
                <a:lnTo>
                  <a:pt x="26377" y="53682"/>
                </a:lnTo>
                <a:lnTo>
                  <a:pt x="31813" y="54724"/>
                </a:lnTo>
                <a:lnTo>
                  <a:pt x="36322" y="57035"/>
                </a:lnTo>
                <a:lnTo>
                  <a:pt x="40957" y="59461"/>
                </a:lnTo>
                <a:lnTo>
                  <a:pt x="43154" y="63169"/>
                </a:lnTo>
                <a:lnTo>
                  <a:pt x="43154" y="68719"/>
                </a:lnTo>
                <a:lnTo>
                  <a:pt x="41721" y="75251"/>
                </a:lnTo>
                <a:lnTo>
                  <a:pt x="37501" y="80038"/>
                </a:lnTo>
                <a:lnTo>
                  <a:pt x="30611" y="82982"/>
                </a:lnTo>
                <a:lnTo>
                  <a:pt x="21170" y="83985"/>
                </a:lnTo>
                <a:lnTo>
                  <a:pt x="55931" y="83985"/>
                </a:lnTo>
                <a:lnTo>
                  <a:pt x="58402" y="81219"/>
                </a:lnTo>
                <a:lnTo>
                  <a:pt x="61087" y="69875"/>
                </a:lnTo>
                <a:lnTo>
                  <a:pt x="61087" y="61544"/>
                </a:lnTo>
                <a:lnTo>
                  <a:pt x="57492" y="54368"/>
                </a:lnTo>
                <a:lnTo>
                  <a:pt x="56378" y="53682"/>
                </a:lnTo>
                <a:close/>
              </a:path>
              <a:path w="61595" h="97790">
                <a:moveTo>
                  <a:pt x="57107" y="13182"/>
                </a:moveTo>
                <a:lnTo>
                  <a:pt x="35979" y="13182"/>
                </a:lnTo>
                <a:lnTo>
                  <a:pt x="42456" y="17589"/>
                </a:lnTo>
                <a:lnTo>
                  <a:pt x="42456" y="25679"/>
                </a:lnTo>
                <a:lnTo>
                  <a:pt x="40767" y="32127"/>
                </a:lnTo>
                <a:lnTo>
                  <a:pt x="35706" y="36717"/>
                </a:lnTo>
                <a:lnTo>
                  <a:pt x="27282" y="39461"/>
                </a:lnTo>
                <a:lnTo>
                  <a:pt x="15506" y="40373"/>
                </a:lnTo>
                <a:lnTo>
                  <a:pt x="12026" y="40373"/>
                </a:lnTo>
                <a:lnTo>
                  <a:pt x="12026" y="53911"/>
                </a:lnTo>
                <a:lnTo>
                  <a:pt x="17475" y="53682"/>
                </a:lnTo>
                <a:lnTo>
                  <a:pt x="56378" y="53682"/>
                </a:lnTo>
                <a:lnTo>
                  <a:pt x="51485" y="50672"/>
                </a:lnTo>
                <a:lnTo>
                  <a:pt x="48590" y="48933"/>
                </a:lnTo>
                <a:lnTo>
                  <a:pt x="46164" y="48005"/>
                </a:lnTo>
                <a:lnTo>
                  <a:pt x="39446" y="46037"/>
                </a:lnTo>
                <a:lnTo>
                  <a:pt x="45694" y="44538"/>
                </a:lnTo>
                <a:lnTo>
                  <a:pt x="48361" y="43268"/>
                </a:lnTo>
                <a:lnTo>
                  <a:pt x="51828" y="40716"/>
                </a:lnTo>
                <a:lnTo>
                  <a:pt x="57035" y="36791"/>
                </a:lnTo>
                <a:lnTo>
                  <a:pt x="59817" y="31000"/>
                </a:lnTo>
                <a:lnTo>
                  <a:pt x="59817" y="23710"/>
                </a:lnTo>
                <a:lnTo>
                  <a:pt x="57601" y="13758"/>
                </a:lnTo>
                <a:lnTo>
                  <a:pt x="57107" y="13182"/>
                </a:lnTo>
                <a:close/>
              </a:path>
              <a:path w="61595" h="97790">
                <a:moveTo>
                  <a:pt x="27419" y="0"/>
                </a:moveTo>
                <a:lnTo>
                  <a:pt x="21404" y="245"/>
                </a:lnTo>
                <a:lnTo>
                  <a:pt x="15327" y="1011"/>
                </a:lnTo>
                <a:lnTo>
                  <a:pt x="8904" y="2341"/>
                </a:lnTo>
                <a:lnTo>
                  <a:pt x="1854" y="4279"/>
                </a:lnTo>
                <a:lnTo>
                  <a:pt x="2895" y="17462"/>
                </a:lnTo>
                <a:lnTo>
                  <a:pt x="9944" y="14465"/>
                </a:lnTo>
                <a:lnTo>
                  <a:pt x="16078" y="13182"/>
                </a:lnTo>
                <a:lnTo>
                  <a:pt x="57107" y="13182"/>
                </a:lnTo>
                <a:lnTo>
                  <a:pt x="51209" y="6302"/>
                </a:lnTo>
                <a:lnTo>
                  <a:pt x="41021" y="1622"/>
                </a:lnTo>
                <a:lnTo>
                  <a:pt x="27419" y="0"/>
                </a:lnTo>
                <a:close/>
              </a:path>
            </a:pathLst>
          </a:custGeom>
          <a:solidFill>
            <a:srgbClr val="FFFFFF"/>
          </a:solidFill>
        </p:spPr>
        <p:txBody>
          <a:bodyPr wrap="square" lIns="0" tIns="0" rIns="0" bIns="0" rtlCol="0"/>
          <a:lstStyle/>
          <a:p>
            <a:endParaRPr/>
          </a:p>
        </p:txBody>
      </p:sp>
      <p:sp>
        <p:nvSpPr>
          <p:cNvPr id="128" name="object 64"/>
          <p:cNvSpPr/>
          <p:nvPr/>
        </p:nvSpPr>
        <p:spPr>
          <a:xfrm>
            <a:off x="4211497" y="8276476"/>
            <a:ext cx="162560" cy="162560"/>
          </a:xfrm>
          <a:custGeom>
            <a:avLst/>
            <a:gdLst/>
            <a:ahLst/>
            <a:cxnLst/>
            <a:rect l="l" t="t" r="r" b="b"/>
            <a:pathLst>
              <a:path w="162560" h="162559">
                <a:moveTo>
                  <a:pt x="162013" y="81000"/>
                </a:moveTo>
                <a:lnTo>
                  <a:pt x="155647" y="112529"/>
                </a:lnTo>
                <a:lnTo>
                  <a:pt x="138285" y="138280"/>
                </a:lnTo>
                <a:lnTo>
                  <a:pt x="112534" y="155645"/>
                </a:lnTo>
                <a:lnTo>
                  <a:pt x="81000" y="162013"/>
                </a:lnTo>
                <a:lnTo>
                  <a:pt x="49474" y="155645"/>
                </a:lnTo>
                <a:lnTo>
                  <a:pt x="23726" y="138280"/>
                </a:lnTo>
                <a:lnTo>
                  <a:pt x="6366" y="112529"/>
                </a:lnTo>
                <a:lnTo>
                  <a:pt x="0" y="81000"/>
                </a:lnTo>
                <a:lnTo>
                  <a:pt x="6366" y="49468"/>
                </a:lnTo>
                <a:lnTo>
                  <a:pt x="23726" y="23722"/>
                </a:lnTo>
                <a:lnTo>
                  <a:pt x="49474" y="6364"/>
                </a:lnTo>
                <a:lnTo>
                  <a:pt x="81000" y="0"/>
                </a:lnTo>
                <a:lnTo>
                  <a:pt x="112534" y="6364"/>
                </a:lnTo>
                <a:lnTo>
                  <a:pt x="138285" y="23722"/>
                </a:lnTo>
                <a:lnTo>
                  <a:pt x="155647" y="49468"/>
                </a:lnTo>
                <a:lnTo>
                  <a:pt x="162013" y="81000"/>
                </a:lnTo>
                <a:close/>
              </a:path>
            </a:pathLst>
          </a:custGeom>
          <a:ln w="28803">
            <a:solidFill>
              <a:srgbClr val="FFFFFF"/>
            </a:solidFill>
          </a:ln>
        </p:spPr>
        <p:txBody>
          <a:bodyPr wrap="square" lIns="0" tIns="0" rIns="0" bIns="0" rtlCol="0"/>
          <a:lstStyle/>
          <a:p>
            <a:endParaRPr/>
          </a:p>
        </p:txBody>
      </p:sp>
      <p:sp>
        <p:nvSpPr>
          <p:cNvPr id="129" name="object 65"/>
          <p:cNvSpPr/>
          <p:nvPr/>
        </p:nvSpPr>
        <p:spPr>
          <a:xfrm>
            <a:off x="4211497" y="8276476"/>
            <a:ext cx="162560" cy="162560"/>
          </a:xfrm>
          <a:custGeom>
            <a:avLst/>
            <a:gdLst/>
            <a:ahLst/>
            <a:cxnLst/>
            <a:rect l="l" t="t" r="r" b="b"/>
            <a:pathLst>
              <a:path w="162560" h="162559">
                <a:moveTo>
                  <a:pt x="81000" y="0"/>
                </a:moveTo>
                <a:lnTo>
                  <a:pt x="49474" y="6364"/>
                </a:lnTo>
                <a:lnTo>
                  <a:pt x="23726" y="23722"/>
                </a:lnTo>
                <a:lnTo>
                  <a:pt x="6366" y="49468"/>
                </a:lnTo>
                <a:lnTo>
                  <a:pt x="0" y="81000"/>
                </a:lnTo>
                <a:lnTo>
                  <a:pt x="6366" y="112529"/>
                </a:lnTo>
                <a:lnTo>
                  <a:pt x="23726" y="138280"/>
                </a:lnTo>
                <a:lnTo>
                  <a:pt x="49474" y="155645"/>
                </a:lnTo>
                <a:lnTo>
                  <a:pt x="81000" y="162013"/>
                </a:lnTo>
                <a:lnTo>
                  <a:pt x="112534" y="155645"/>
                </a:lnTo>
                <a:lnTo>
                  <a:pt x="138285" y="138280"/>
                </a:lnTo>
                <a:lnTo>
                  <a:pt x="155647" y="112529"/>
                </a:lnTo>
                <a:lnTo>
                  <a:pt x="162013" y="81000"/>
                </a:lnTo>
                <a:lnTo>
                  <a:pt x="155647" y="49468"/>
                </a:lnTo>
                <a:lnTo>
                  <a:pt x="138285" y="23722"/>
                </a:lnTo>
                <a:lnTo>
                  <a:pt x="112534" y="6364"/>
                </a:lnTo>
                <a:lnTo>
                  <a:pt x="81000" y="0"/>
                </a:lnTo>
                <a:close/>
              </a:path>
            </a:pathLst>
          </a:custGeom>
          <a:solidFill>
            <a:srgbClr val="221915"/>
          </a:solidFill>
        </p:spPr>
        <p:txBody>
          <a:bodyPr wrap="square" lIns="0" tIns="0" rIns="0" bIns="0" rtlCol="0"/>
          <a:lstStyle/>
          <a:p>
            <a:endParaRPr/>
          </a:p>
        </p:txBody>
      </p:sp>
      <p:sp>
        <p:nvSpPr>
          <p:cNvPr id="130" name="object 66"/>
          <p:cNvSpPr/>
          <p:nvPr/>
        </p:nvSpPr>
        <p:spPr>
          <a:xfrm>
            <a:off x="4256824" y="8309648"/>
            <a:ext cx="71755" cy="94615"/>
          </a:xfrm>
          <a:custGeom>
            <a:avLst/>
            <a:gdLst/>
            <a:ahLst/>
            <a:cxnLst/>
            <a:rect l="l" t="t" r="r" b="b"/>
            <a:pathLst>
              <a:path w="71754" h="94615">
                <a:moveTo>
                  <a:pt x="58419" y="74739"/>
                </a:moveTo>
                <a:lnTo>
                  <a:pt x="41643" y="74739"/>
                </a:lnTo>
                <a:lnTo>
                  <a:pt x="41643" y="94170"/>
                </a:lnTo>
                <a:lnTo>
                  <a:pt x="58419" y="94170"/>
                </a:lnTo>
                <a:lnTo>
                  <a:pt x="58419" y="74739"/>
                </a:lnTo>
                <a:close/>
              </a:path>
              <a:path w="71754" h="94615">
                <a:moveTo>
                  <a:pt x="58419" y="0"/>
                </a:moveTo>
                <a:lnTo>
                  <a:pt x="35864" y="0"/>
                </a:lnTo>
                <a:lnTo>
                  <a:pt x="0" y="59817"/>
                </a:lnTo>
                <a:lnTo>
                  <a:pt x="0" y="74739"/>
                </a:lnTo>
                <a:lnTo>
                  <a:pt x="71145" y="74739"/>
                </a:lnTo>
                <a:lnTo>
                  <a:pt x="71145" y="62014"/>
                </a:lnTo>
                <a:lnTo>
                  <a:pt x="14693" y="62014"/>
                </a:lnTo>
                <a:lnTo>
                  <a:pt x="38176" y="22098"/>
                </a:lnTo>
                <a:lnTo>
                  <a:pt x="40030" y="18973"/>
                </a:lnTo>
                <a:lnTo>
                  <a:pt x="41071" y="17132"/>
                </a:lnTo>
                <a:lnTo>
                  <a:pt x="43954" y="11455"/>
                </a:lnTo>
                <a:lnTo>
                  <a:pt x="58419" y="11455"/>
                </a:lnTo>
                <a:lnTo>
                  <a:pt x="58419" y="0"/>
                </a:lnTo>
                <a:close/>
              </a:path>
              <a:path w="71754" h="94615">
                <a:moveTo>
                  <a:pt x="58419" y="11455"/>
                </a:moveTo>
                <a:lnTo>
                  <a:pt x="43954" y="11455"/>
                </a:lnTo>
                <a:lnTo>
                  <a:pt x="42798" y="18173"/>
                </a:lnTo>
                <a:lnTo>
                  <a:pt x="42570" y="20713"/>
                </a:lnTo>
                <a:lnTo>
                  <a:pt x="42456" y="23952"/>
                </a:lnTo>
                <a:lnTo>
                  <a:pt x="41986" y="62014"/>
                </a:lnTo>
                <a:lnTo>
                  <a:pt x="58419" y="62014"/>
                </a:lnTo>
                <a:lnTo>
                  <a:pt x="58419" y="11455"/>
                </a:lnTo>
                <a:close/>
              </a:path>
            </a:pathLst>
          </a:custGeom>
          <a:solidFill>
            <a:srgbClr val="FFFFFF"/>
          </a:solidFill>
        </p:spPr>
        <p:txBody>
          <a:bodyPr wrap="square" lIns="0" tIns="0" rIns="0" bIns="0" rtlCol="0"/>
          <a:lstStyle/>
          <a:p>
            <a:endParaRPr/>
          </a:p>
        </p:txBody>
      </p:sp>
      <p:sp>
        <p:nvSpPr>
          <p:cNvPr id="131" name="object 67"/>
          <p:cNvSpPr/>
          <p:nvPr/>
        </p:nvSpPr>
        <p:spPr>
          <a:xfrm>
            <a:off x="4211497" y="8501481"/>
            <a:ext cx="162560" cy="162560"/>
          </a:xfrm>
          <a:custGeom>
            <a:avLst/>
            <a:gdLst/>
            <a:ahLst/>
            <a:cxnLst/>
            <a:rect l="l" t="t" r="r" b="b"/>
            <a:pathLst>
              <a:path w="162560" h="162559">
                <a:moveTo>
                  <a:pt x="162013" y="81000"/>
                </a:moveTo>
                <a:lnTo>
                  <a:pt x="155647" y="112521"/>
                </a:lnTo>
                <a:lnTo>
                  <a:pt x="138285" y="138269"/>
                </a:lnTo>
                <a:lnTo>
                  <a:pt x="112534" y="155633"/>
                </a:lnTo>
                <a:lnTo>
                  <a:pt x="81000" y="162001"/>
                </a:lnTo>
                <a:lnTo>
                  <a:pt x="49474" y="155633"/>
                </a:lnTo>
                <a:lnTo>
                  <a:pt x="23726" y="138269"/>
                </a:lnTo>
                <a:lnTo>
                  <a:pt x="6366" y="112521"/>
                </a:lnTo>
                <a:lnTo>
                  <a:pt x="0" y="81000"/>
                </a:lnTo>
                <a:lnTo>
                  <a:pt x="6366" y="49468"/>
                </a:lnTo>
                <a:lnTo>
                  <a:pt x="23726" y="23722"/>
                </a:lnTo>
                <a:lnTo>
                  <a:pt x="49474" y="6364"/>
                </a:lnTo>
                <a:lnTo>
                  <a:pt x="81000" y="0"/>
                </a:lnTo>
                <a:lnTo>
                  <a:pt x="112534" y="6364"/>
                </a:lnTo>
                <a:lnTo>
                  <a:pt x="138285" y="23722"/>
                </a:lnTo>
                <a:lnTo>
                  <a:pt x="155647" y="49468"/>
                </a:lnTo>
                <a:lnTo>
                  <a:pt x="162013" y="81000"/>
                </a:lnTo>
                <a:close/>
              </a:path>
            </a:pathLst>
          </a:custGeom>
          <a:ln w="28803">
            <a:solidFill>
              <a:srgbClr val="FFFFFF"/>
            </a:solidFill>
          </a:ln>
        </p:spPr>
        <p:txBody>
          <a:bodyPr wrap="square" lIns="0" tIns="0" rIns="0" bIns="0" rtlCol="0"/>
          <a:lstStyle/>
          <a:p>
            <a:endParaRPr/>
          </a:p>
        </p:txBody>
      </p:sp>
      <p:sp>
        <p:nvSpPr>
          <p:cNvPr id="132" name="object 68"/>
          <p:cNvSpPr/>
          <p:nvPr/>
        </p:nvSpPr>
        <p:spPr>
          <a:xfrm>
            <a:off x="4211497" y="8501481"/>
            <a:ext cx="162560" cy="162560"/>
          </a:xfrm>
          <a:custGeom>
            <a:avLst/>
            <a:gdLst/>
            <a:ahLst/>
            <a:cxnLst/>
            <a:rect l="l" t="t" r="r" b="b"/>
            <a:pathLst>
              <a:path w="162560" h="162559">
                <a:moveTo>
                  <a:pt x="81000" y="0"/>
                </a:moveTo>
                <a:lnTo>
                  <a:pt x="49474" y="6364"/>
                </a:lnTo>
                <a:lnTo>
                  <a:pt x="23726" y="23722"/>
                </a:lnTo>
                <a:lnTo>
                  <a:pt x="6366" y="49468"/>
                </a:lnTo>
                <a:lnTo>
                  <a:pt x="0" y="81000"/>
                </a:lnTo>
                <a:lnTo>
                  <a:pt x="6366" y="112521"/>
                </a:lnTo>
                <a:lnTo>
                  <a:pt x="23726" y="138269"/>
                </a:lnTo>
                <a:lnTo>
                  <a:pt x="49474" y="155633"/>
                </a:lnTo>
                <a:lnTo>
                  <a:pt x="81000" y="162001"/>
                </a:lnTo>
                <a:lnTo>
                  <a:pt x="112534" y="155633"/>
                </a:lnTo>
                <a:lnTo>
                  <a:pt x="138285" y="138269"/>
                </a:lnTo>
                <a:lnTo>
                  <a:pt x="155647" y="112521"/>
                </a:lnTo>
                <a:lnTo>
                  <a:pt x="162013" y="81000"/>
                </a:lnTo>
                <a:lnTo>
                  <a:pt x="155647" y="49468"/>
                </a:lnTo>
                <a:lnTo>
                  <a:pt x="138285" y="23722"/>
                </a:lnTo>
                <a:lnTo>
                  <a:pt x="112534" y="6364"/>
                </a:lnTo>
                <a:lnTo>
                  <a:pt x="81000" y="0"/>
                </a:lnTo>
                <a:close/>
              </a:path>
            </a:pathLst>
          </a:custGeom>
          <a:solidFill>
            <a:srgbClr val="221915"/>
          </a:solidFill>
        </p:spPr>
        <p:txBody>
          <a:bodyPr wrap="square" lIns="0" tIns="0" rIns="0" bIns="0" rtlCol="0"/>
          <a:lstStyle/>
          <a:p>
            <a:endParaRPr/>
          </a:p>
        </p:txBody>
      </p:sp>
      <p:sp>
        <p:nvSpPr>
          <p:cNvPr id="133" name="object 69"/>
          <p:cNvSpPr/>
          <p:nvPr/>
        </p:nvSpPr>
        <p:spPr>
          <a:xfrm>
            <a:off x="4264685" y="8535099"/>
            <a:ext cx="59690" cy="95250"/>
          </a:xfrm>
          <a:custGeom>
            <a:avLst/>
            <a:gdLst/>
            <a:ahLst/>
            <a:cxnLst/>
            <a:rect l="l" t="t" r="r" b="b"/>
            <a:pathLst>
              <a:path w="59689" h="95250">
                <a:moveTo>
                  <a:pt x="342" y="77406"/>
                </a:moveTo>
                <a:lnTo>
                  <a:pt x="0" y="92443"/>
                </a:lnTo>
                <a:lnTo>
                  <a:pt x="11912" y="94754"/>
                </a:lnTo>
                <a:lnTo>
                  <a:pt x="16078" y="95224"/>
                </a:lnTo>
                <a:lnTo>
                  <a:pt x="21170" y="95224"/>
                </a:lnTo>
                <a:lnTo>
                  <a:pt x="37192" y="93071"/>
                </a:lnTo>
                <a:lnTo>
                  <a:pt x="49198" y="86861"/>
                </a:lnTo>
                <a:lnTo>
                  <a:pt x="53313" y="81457"/>
                </a:lnTo>
                <a:lnTo>
                  <a:pt x="12725" y="81457"/>
                </a:lnTo>
                <a:lnTo>
                  <a:pt x="7175" y="80289"/>
                </a:lnTo>
                <a:lnTo>
                  <a:pt x="342" y="77406"/>
                </a:lnTo>
                <a:close/>
              </a:path>
              <a:path w="59689" h="95250">
                <a:moveTo>
                  <a:pt x="53432" y="46520"/>
                </a:moveTo>
                <a:lnTo>
                  <a:pt x="17818" y="46520"/>
                </a:lnTo>
                <a:lnTo>
                  <a:pt x="27650" y="47726"/>
                </a:lnTo>
                <a:lnTo>
                  <a:pt x="34955" y="51231"/>
                </a:lnTo>
                <a:lnTo>
                  <a:pt x="39504" y="56860"/>
                </a:lnTo>
                <a:lnTo>
                  <a:pt x="41071" y="64439"/>
                </a:lnTo>
                <a:lnTo>
                  <a:pt x="39630" y="71594"/>
                </a:lnTo>
                <a:lnTo>
                  <a:pt x="35444" y="76944"/>
                </a:lnTo>
                <a:lnTo>
                  <a:pt x="28722" y="80297"/>
                </a:lnTo>
                <a:lnTo>
                  <a:pt x="19672" y="81457"/>
                </a:lnTo>
                <a:lnTo>
                  <a:pt x="53313" y="81457"/>
                </a:lnTo>
                <a:lnTo>
                  <a:pt x="56738" y="76944"/>
                </a:lnTo>
                <a:lnTo>
                  <a:pt x="59347" y="63753"/>
                </a:lnTo>
                <a:lnTo>
                  <a:pt x="56980" y="51662"/>
                </a:lnTo>
                <a:lnTo>
                  <a:pt x="53432" y="46520"/>
                </a:lnTo>
                <a:close/>
              </a:path>
              <a:path w="59689" h="95250">
                <a:moveTo>
                  <a:pt x="56108" y="0"/>
                </a:moveTo>
                <a:lnTo>
                  <a:pt x="2311" y="0"/>
                </a:lnTo>
                <a:lnTo>
                  <a:pt x="1498" y="48831"/>
                </a:lnTo>
                <a:lnTo>
                  <a:pt x="7747" y="47205"/>
                </a:lnTo>
                <a:lnTo>
                  <a:pt x="12382" y="46520"/>
                </a:lnTo>
                <a:lnTo>
                  <a:pt x="53432" y="46520"/>
                </a:lnTo>
                <a:lnTo>
                  <a:pt x="50384" y="42100"/>
                </a:lnTo>
                <a:lnTo>
                  <a:pt x="40316" y="35814"/>
                </a:lnTo>
                <a:lnTo>
                  <a:pt x="30835" y="34137"/>
                </a:lnTo>
                <a:lnTo>
                  <a:pt x="17589" y="34137"/>
                </a:lnTo>
                <a:lnTo>
                  <a:pt x="18161" y="13080"/>
                </a:lnTo>
                <a:lnTo>
                  <a:pt x="56108" y="13080"/>
                </a:lnTo>
                <a:lnTo>
                  <a:pt x="56108" y="0"/>
                </a:lnTo>
                <a:close/>
              </a:path>
              <a:path w="59689" h="95250">
                <a:moveTo>
                  <a:pt x="27533" y="33553"/>
                </a:moveTo>
                <a:lnTo>
                  <a:pt x="22796" y="33667"/>
                </a:lnTo>
                <a:lnTo>
                  <a:pt x="17589" y="34137"/>
                </a:lnTo>
                <a:lnTo>
                  <a:pt x="30835" y="34137"/>
                </a:lnTo>
                <a:lnTo>
                  <a:pt x="27533" y="33553"/>
                </a:lnTo>
                <a:close/>
              </a:path>
            </a:pathLst>
          </a:custGeom>
          <a:solidFill>
            <a:srgbClr val="FFFFFF"/>
          </a:solidFill>
        </p:spPr>
        <p:txBody>
          <a:bodyPr wrap="square" lIns="0" tIns="0" rIns="0" bIns="0" rtlCol="0"/>
          <a:lstStyle/>
          <a:p>
            <a:endParaRPr/>
          </a:p>
        </p:txBody>
      </p:sp>
      <p:sp>
        <p:nvSpPr>
          <p:cNvPr id="134" name="object 83"/>
          <p:cNvSpPr/>
          <p:nvPr/>
        </p:nvSpPr>
        <p:spPr>
          <a:xfrm>
            <a:off x="431507" y="6773507"/>
            <a:ext cx="3507740" cy="2448560"/>
          </a:xfrm>
          <a:custGeom>
            <a:avLst/>
            <a:gdLst/>
            <a:ahLst/>
            <a:cxnLst/>
            <a:rect l="l" t="t" r="r" b="b"/>
            <a:pathLst>
              <a:path w="3507740" h="2448559">
                <a:moveTo>
                  <a:pt x="3489312" y="0"/>
                </a:moveTo>
                <a:lnTo>
                  <a:pt x="18262" y="0"/>
                </a:lnTo>
                <a:lnTo>
                  <a:pt x="11171" y="1440"/>
                </a:lnTo>
                <a:lnTo>
                  <a:pt x="5364" y="5364"/>
                </a:lnTo>
                <a:lnTo>
                  <a:pt x="1440" y="11171"/>
                </a:lnTo>
                <a:lnTo>
                  <a:pt x="0" y="18262"/>
                </a:lnTo>
                <a:lnTo>
                  <a:pt x="0" y="2429725"/>
                </a:lnTo>
                <a:lnTo>
                  <a:pt x="1440" y="2436817"/>
                </a:lnTo>
                <a:lnTo>
                  <a:pt x="5364" y="2442624"/>
                </a:lnTo>
                <a:lnTo>
                  <a:pt x="11171" y="2446547"/>
                </a:lnTo>
                <a:lnTo>
                  <a:pt x="18262" y="2447988"/>
                </a:lnTo>
                <a:lnTo>
                  <a:pt x="3489312" y="2447988"/>
                </a:lnTo>
                <a:lnTo>
                  <a:pt x="3496403" y="2446547"/>
                </a:lnTo>
                <a:lnTo>
                  <a:pt x="3502210" y="2442624"/>
                </a:lnTo>
                <a:lnTo>
                  <a:pt x="3506134" y="2436817"/>
                </a:lnTo>
                <a:lnTo>
                  <a:pt x="3507574" y="2429725"/>
                </a:lnTo>
                <a:lnTo>
                  <a:pt x="3507574" y="18262"/>
                </a:lnTo>
                <a:lnTo>
                  <a:pt x="3506134" y="11171"/>
                </a:lnTo>
                <a:lnTo>
                  <a:pt x="3502210" y="5364"/>
                </a:lnTo>
                <a:lnTo>
                  <a:pt x="3496403" y="1440"/>
                </a:lnTo>
                <a:lnTo>
                  <a:pt x="3489312" y="0"/>
                </a:lnTo>
                <a:close/>
              </a:path>
            </a:pathLst>
          </a:custGeom>
          <a:solidFill>
            <a:srgbClr val="FFFFFF"/>
          </a:solidFill>
        </p:spPr>
        <p:txBody>
          <a:bodyPr wrap="square" lIns="0" tIns="0" rIns="0" bIns="0" rtlCol="0"/>
          <a:lstStyle/>
          <a:p>
            <a:endParaRPr/>
          </a:p>
        </p:txBody>
      </p:sp>
      <p:sp>
        <p:nvSpPr>
          <p:cNvPr id="135" name="object 84"/>
          <p:cNvSpPr/>
          <p:nvPr/>
        </p:nvSpPr>
        <p:spPr>
          <a:xfrm>
            <a:off x="2806420" y="7330694"/>
            <a:ext cx="401955" cy="274320"/>
          </a:xfrm>
          <a:custGeom>
            <a:avLst/>
            <a:gdLst/>
            <a:ahLst/>
            <a:cxnLst/>
            <a:rect l="l" t="t" r="r" b="b"/>
            <a:pathLst>
              <a:path w="401955" h="274320">
                <a:moveTo>
                  <a:pt x="0" y="274027"/>
                </a:moveTo>
                <a:lnTo>
                  <a:pt x="401904" y="274027"/>
                </a:lnTo>
                <a:lnTo>
                  <a:pt x="401904" y="0"/>
                </a:lnTo>
                <a:lnTo>
                  <a:pt x="0" y="0"/>
                </a:lnTo>
                <a:lnTo>
                  <a:pt x="0" y="274027"/>
                </a:lnTo>
                <a:close/>
              </a:path>
            </a:pathLst>
          </a:custGeom>
          <a:solidFill>
            <a:srgbClr val="E4E3E4"/>
          </a:solidFill>
        </p:spPr>
        <p:txBody>
          <a:bodyPr wrap="square" lIns="0" tIns="0" rIns="0" bIns="0" rtlCol="0"/>
          <a:lstStyle/>
          <a:p>
            <a:endParaRPr/>
          </a:p>
        </p:txBody>
      </p:sp>
      <p:sp>
        <p:nvSpPr>
          <p:cNvPr id="136" name="object 85"/>
          <p:cNvSpPr/>
          <p:nvPr/>
        </p:nvSpPr>
        <p:spPr>
          <a:xfrm>
            <a:off x="2989122" y="8730081"/>
            <a:ext cx="219710" cy="164465"/>
          </a:xfrm>
          <a:custGeom>
            <a:avLst/>
            <a:gdLst/>
            <a:ahLst/>
            <a:cxnLst/>
            <a:rect l="l" t="t" r="r" b="b"/>
            <a:pathLst>
              <a:path w="219710" h="164465">
                <a:moveTo>
                  <a:pt x="0" y="164401"/>
                </a:moveTo>
                <a:lnTo>
                  <a:pt x="219214" y="164401"/>
                </a:lnTo>
                <a:lnTo>
                  <a:pt x="219214" y="0"/>
                </a:lnTo>
                <a:lnTo>
                  <a:pt x="0" y="0"/>
                </a:lnTo>
                <a:lnTo>
                  <a:pt x="0" y="164401"/>
                </a:lnTo>
                <a:close/>
              </a:path>
            </a:pathLst>
          </a:custGeom>
          <a:solidFill>
            <a:srgbClr val="E4E3E4"/>
          </a:solidFill>
        </p:spPr>
        <p:txBody>
          <a:bodyPr wrap="square" lIns="0" tIns="0" rIns="0" bIns="0" rtlCol="0"/>
          <a:lstStyle/>
          <a:p>
            <a:endParaRPr/>
          </a:p>
        </p:txBody>
      </p:sp>
      <p:sp>
        <p:nvSpPr>
          <p:cNvPr id="137" name="object 86"/>
          <p:cNvSpPr/>
          <p:nvPr/>
        </p:nvSpPr>
        <p:spPr>
          <a:xfrm>
            <a:off x="541108" y="6901383"/>
            <a:ext cx="3398520" cy="100965"/>
          </a:xfrm>
          <a:custGeom>
            <a:avLst/>
            <a:gdLst/>
            <a:ahLst/>
            <a:cxnLst/>
            <a:rect l="l" t="t" r="r" b="b"/>
            <a:pathLst>
              <a:path w="3398520" h="100965">
                <a:moveTo>
                  <a:pt x="0" y="100482"/>
                </a:moveTo>
                <a:lnTo>
                  <a:pt x="3397973" y="100482"/>
                </a:lnTo>
                <a:lnTo>
                  <a:pt x="3397973" y="0"/>
                </a:lnTo>
                <a:lnTo>
                  <a:pt x="0" y="0"/>
                </a:lnTo>
                <a:lnTo>
                  <a:pt x="0" y="100482"/>
                </a:lnTo>
                <a:close/>
              </a:path>
            </a:pathLst>
          </a:custGeom>
          <a:solidFill>
            <a:srgbClr val="E4E3E4"/>
          </a:solidFill>
        </p:spPr>
        <p:txBody>
          <a:bodyPr wrap="square" lIns="0" tIns="0" rIns="0" bIns="0" rtlCol="0"/>
          <a:lstStyle/>
          <a:p>
            <a:endParaRPr/>
          </a:p>
        </p:txBody>
      </p:sp>
      <p:sp>
        <p:nvSpPr>
          <p:cNvPr id="138" name="object 87"/>
          <p:cNvSpPr/>
          <p:nvPr/>
        </p:nvSpPr>
        <p:spPr>
          <a:xfrm>
            <a:off x="541108" y="6773507"/>
            <a:ext cx="401955" cy="128270"/>
          </a:xfrm>
          <a:custGeom>
            <a:avLst/>
            <a:gdLst/>
            <a:ahLst/>
            <a:cxnLst/>
            <a:rect l="l" t="t" r="r" b="b"/>
            <a:pathLst>
              <a:path w="401955" h="128270">
                <a:moveTo>
                  <a:pt x="0" y="127876"/>
                </a:moveTo>
                <a:lnTo>
                  <a:pt x="401916" y="127876"/>
                </a:lnTo>
                <a:lnTo>
                  <a:pt x="401916" y="0"/>
                </a:lnTo>
                <a:lnTo>
                  <a:pt x="0" y="0"/>
                </a:lnTo>
                <a:lnTo>
                  <a:pt x="0" y="127876"/>
                </a:lnTo>
                <a:close/>
              </a:path>
            </a:pathLst>
          </a:custGeom>
          <a:solidFill>
            <a:srgbClr val="E4E3E4"/>
          </a:solidFill>
        </p:spPr>
        <p:txBody>
          <a:bodyPr wrap="square" lIns="0" tIns="0" rIns="0" bIns="0" rtlCol="0"/>
          <a:lstStyle/>
          <a:p>
            <a:endParaRPr/>
          </a:p>
        </p:txBody>
      </p:sp>
      <p:sp>
        <p:nvSpPr>
          <p:cNvPr id="139" name="object 88"/>
          <p:cNvSpPr/>
          <p:nvPr/>
        </p:nvSpPr>
        <p:spPr>
          <a:xfrm>
            <a:off x="541108" y="7604722"/>
            <a:ext cx="3398520" cy="100965"/>
          </a:xfrm>
          <a:custGeom>
            <a:avLst/>
            <a:gdLst/>
            <a:ahLst/>
            <a:cxnLst/>
            <a:rect l="l" t="t" r="r" b="b"/>
            <a:pathLst>
              <a:path w="3398520" h="100965">
                <a:moveTo>
                  <a:pt x="0" y="100482"/>
                </a:moveTo>
                <a:lnTo>
                  <a:pt x="3397973" y="100482"/>
                </a:lnTo>
                <a:lnTo>
                  <a:pt x="3397973" y="0"/>
                </a:lnTo>
                <a:lnTo>
                  <a:pt x="0" y="0"/>
                </a:lnTo>
                <a:lnTo>
                  <a:pt x="0" y="100482"/>
                </a:lnTo>
                <a:close/>
              </a:path>
            </a:pathLst>
          </a:custGeom>
          <a:solidFill>
            <a:srgbClr val="E4E3E4"/>
          </a:solidFill>
        </p:spPr>
        <p:txBody>
          <a:bodyPr wrap="square" lIns="0" tIns="0" rIns="0" bIns="0" rtlCol="0"/>
          <a:lstStyle/>
          <a:p>
            <a:endParaRPr/>
          </a:p>
        </p:txBody>
      </p:sp>
      <p:sp>
        <p:nvSpPr>
          <p:cNvPr id="140" name="object 89"/>
          <p:cNvSpPr/>
          <p:nvPr/>
        </p:nvSpPr>
        <p:spPr>
          <a:xfrm>
            <a:off x="541108" y="7330694"/>
            <a:ext cx="859155" cy="274320"/>
          </a:xfrm>
          <a:custGeom>
            <a:avLst/>
            <a:gdLst/>
            <a:ahLst/>
            <a:cxnLst/>
            <a:rect l="l" t="t" r="r" b="b"/>
            <a:pathLst>
              <a:path w="859155" h="274320">
                <a:moveTo>
                  <a:pt x="0" y="274027"/>
                </a:moveTo>
                <a:lnTo>
                  <a:pt x="858634" y="274027"/>
                </a:lnTo>
                <a:lnTo>
                  <a:pt x="858634" y="0"/>
                </a:lnTo>
                <a:lnTo>
                  <a:pt x="0" y="0"/>
                </a:lnTo>
                <a:lnTo>
                  <a:pt x="0" y="274027"/>
                </a:lnTo>
                <a:close/>
              </a:path>
            </a:pathLst>
          </a:custGeom>
          <a:solidFill>
            <a:srgbClr val="E4E3E4"/>
          </a:solidFill>
        </p:spPr>
        <p:txBody>
          <a:bodyPr wrap="square" lIns="0" tIns="0" rIns="0" bIns="0" rtlCol="0"/>
          <a:lstStyle/>
          <a:p>
            <a:endParaRPr/>
          </a:p>
        </p:txBody>
      </p:sp>
      <p:sp>
        <p:nvSpPr>
          <p:cNvPr id="141" name="object 90"/>
          <p:cNvSpPr/>
          <p:nvPr/>
        </p:nvSpPr>
        <p:spPr>
          <a:xfrm>
            <a:off x="1728571" y="7330694"/>
            <a:ext cx="401955" cy="274320"/>
          </a:xfrm>
          <a:custGeom>
            <a:avLst/>
            <a:gdLst/>
            <a:ahLst/>
            <a:cxnLst/>
            <a:rect l="l" t="t" r="r" b="b"/>
            <a:pathLst>
              <a:path w="401955" h="274320">
                <a:moveTo>
                  <a:pt x="0" y="274027"/>
                </a:moveTo>
                <a:lnTo>
                  <a:pt x="401904" y="274027"/>
                </a:lnTo>
                <a:lnTo>
                  <a:pt x="401904" y="0"/>
                </a:lnTo>
                <a:lnTo>
                  <a:pt x="0" y="0"/>
                </a:lnTo>
                <a:lnTo>
                  <a:pt x="0" y="274027"/>
                </a:lnTo>
                <a:close/>
              </a:path>
            </a:pathLst>
          </a:custGeom>
          <a:solidFill>
            <a:srgbClr val="E4E3E4"/>
          </a:solidFill>
        </p:spPr>
        <p:txBody>
          <a:bodyPr wrap="square" lIns="0" tIns="0" rIns="0" bIns="0" rtlCol="0"/>
          <a:lstStyle/>
          <a:p>
            <a:endParaRPr/>
          </a:p>
        </p:txBody>
      </p:sp>
      <p:sp>
        <p:nvSpPr>
          <p:cNvPr id="142" name="object 91"/>
          <p:cNvSpPr/>
          <p:nvPr/>
        </p:nvSpPr>
        <p:spPr>
          <a:xfrm>
            <a:off x="431495" y="6773494"/>
            <a:ext cx="109855" cy="2448560"/>
          </a:xfrm>
          <a:custGeom>
            <a:avLst/>
            <a:gdLst/>
            <a:ahLst/>
            <a:cxnLst/>
            <a:rect l="l" t="t" r="r" b="b"/>
            <a:pathLst>
              <a:path w="109854" h="2448559">
                <a:moveTo>
                  <a:pt x="109613" y="0"/>
                </a:moveTo>
                <a:lnTo>
                  <a:pt x="18275" y="0"/>
                </a:lnTo>
                <a:lnTo>
                  <a:pt x="11181" y="1442"/>
                </a:lnTo>
                <a:lnTo>
                  <a:pt x="5370" y="5370"/>
                </a:lnTo>
                <a:lnTo>
                  <a:pt x="1442" y="11181"/>
                </a:lnTo>
                <a:lnTo>
                  <a:pt x="0" y="18275"/>
                </a:lnTo>
                <a:lnTo>
                  <a:pt x="0" y="2429738"/>
                </a:lnTo>
                <a:lnTo>
                  <a:pt x="1442" y="2436830"/>
                </a:lnTo>
                <a:lnTo>
                  <a:pt x="5370" y="2442637"/>
                </a:lnTo>
                <a:lnTo>
                  <a:pt x="11181" y="2446560"/>
                </a:lnTo>
                <a:lnTo>
                  <a:pt x="18275" y="2448001"/>
                </a:lnTo>
                <a:lnTo>
                  <a:pt x="109613" y="2448001"/>
                </a:lnTo>
                <a:lnTo>
                  <a:pt x="109613" y="0"/>
                </a:lnTo>
                <a:close/>
              </a:path>
            </a:pathLst>
          </a:custGeom>
          <a:solidFill>
            <a:srgbClr val="727275"/>
          </a:solidFill>
        </p:spPr>
        <p:txBody>
          <a:bodyPr wrap="square" lIns="0" tIns="0" rIns="0" bIns="0" rtlCol="0"/>
          <a:lstStyle/>
          <a:p>
            <a:endParaRPr/>
          </a:p>
        </p:txBody>
      </p:sp>
      <p:sp>
        <p:nvSpPr>
          <p:cNvPr id="143" name="object 92"/>
          <p:cNvSpPr/>
          <p:nvPr/>
        </p:nvSpPr>
        <p:spPr>
          <a:xfrm>
            <a:off x="424192" y="6766191"/>
            <a:ext cx="3522345" cy="2463165"/>
          </a:xfrm>
          <a:custGeom>
            <a:avLst/>
            <a:gdLst/>
            <a:ahLst/>
            <a:cxnLst/>
            <a:rect l="l" t="t" r="r" b="b"/>
            <a:pathLst>
              <a:path w="3522345" h="2463165">
                <a:moveTo>
                  <a:pt x="3496627" y="0"/>
                </a:moveTo>
                <a:lnTo>
                  <a:pt x="25577" y="0"/>
                </a:lnTo>
                <a:lnTo>
                  <a:pt x="15634" y="2028"/>
                </a:lnTo>
                <a:lnTo>
                  <a:pt x="7512" y="7512"/>
                </a:lnTo>
                <a:lnTo>
                  <a:pt x="2028" y="15634"/>
                </a:lnTo>
                <a:lnTo>
                  <a:pt x="0" y="25577"/>
                </a:lnTo>
                <a:lnTo>
                  <a:pt x="0" y="2437041"/>
                </a:lnTo>
                <a:lnTo>
                  <a:pt x="2028" y="2446984"/>
                </a:lnTo>
                <a:lnTo>
                  <a:pt x="7512" y="2455105"/>
                </a:lnTo>
                <a:lnTo>
                  <a:pt x="15634" y="2460585"/>
                </a:lnTo>
                <a:lnTo>
                  <a:pt x="25577" y="2462606"/>
                </a:lnTo>
                <a:lnTo>
                  <a:pt x="3496627" y="2462606"/>
                </a:lnTo>
                <a:lnTo>
                  <a:pt x="3506571" y="2460585"/>
                </a:lnTo>
                <a:lnTo>
                  <a:pt x="3514691" y="2455105"/>
                </a:lnTo>
                <a:lnTo>
                  <a:pt x="3519494" y="2447988"/>
                </a:lnTo>
                <a:lnTo>
                  <a:pt x="19596" y="2447988"/>
                </a:lnTo>
                <a:lnTo>
                  <a:pt x="14630" y="2443022"/>
                </a:lnTo>
                <a:lnTo>
                  <a:pt x="14630" y="19596"/>
                </a:lnTo>
                <a:lnTo>
                  <a:pt x="19596" y="14643"/>
                </a:lnTo>
                <a:lnTo>
                  <a:pt x="3519502" y="14643"/>
                </a:lnTo>
                <a:lnTo>
                  <a:pt x="3514691" y="7512"/>
                </a:lnTo>
                <a:lnTo>
                  <a:pt x="3506571" y="2028"/>
                </a:lnTo>
                <a:lnTo>
                  <a:pt x="3496627" y="0"/>
                </a:lnTo>
                <a:close/>
              </a:path>
              <a:path w="3522345" h="2463165">
                <a:moveTo>
                  <a:pt x="3519502" y="14643"/>
                </a:moveTo>
                <a:lnTo>
                  <a:pt x="3502609" y="14643"/>
                </a:lnTo>
                <a:lnTo>
                  <a:pt x="3507562" y="19596"/>
                </a:lnTo>
                <a:lnTo>
                  <a:pt x="3507562" y="2443022"/>
                </a:lnTo>
                <a:lnTo>
                  <a:pt x="3502609" y="2447988"/>
                </a:lnTo>
                <a:lnTo>
                  <a:pt x="3519494" y="2447988"/>
                </a:lnTo>
                <a:lnTo>
                  <a:pt x="3520171" y="2446984"/>
                </a:lnTo>
                <a:lnTo>
                  <a:pt x="3522192" y="2437041"/>
                </a:lnTo>
                <a:lnTo>
                  <a:pt x="3522192" y="25577"/>
                </a:lnTo>
                <a:lnTo>
                  <a:pt x="3520171" y="15634"/>
                </a:lnTo>
                <a:lnTo>
                  <a:pt x="3519502" y="14643"/>
                </a:lnTo>
                <a:close/>
              </a:path>
            </a:pathLst>
          </a:custGeom>
          <a:solidFill>
            <a:srgbClr val="221915"/>
          </a:solidFill>
        </p:spPr>
        <p:txBody>
          <a:bodyPr wrap="square" lIns="0" tIns="0" rIns="0" bIns="0" rtlCol="0"/>
          <a:lstStyle/>
          <a:p>
            <a:endParaRPr/>
          </a:p>
        </p:txBody>
      </p:sp>
      <p:sp>
        <p:nvSpPr>
          <p:cNvPr id="144" name="object 93"/>
          <p:cNvSpPr/>
          <p:nvPr/>
        </p:nvSpPr>
        <p:spPr>
          <a:xfrm>
            <a:off x="541108" y="7330688"/>
            <a:ext cx="3398520" cy="0"/>
          </a:xfrm>
          <a:custGeom>
            <a:avLst/>
            <a:gdLst/>
            <a:ahLst/>
            <a:cxnLst/>
            <a:rect l="l" t="t" r="r" b="b"/>
            <a:pathLst>
              <a:path w="3398520">
                <a:moveTo>
                  <a:pt x="0" y="0"/>
                </a:moveTo>
                <a:lnTo>
                  <a:pt x="3397973" y="0"/>
                </a:lnTo>
              </a:path>
            </a:pathLst>
          </a:custGeom>
          <a:ln w="8216">
            <a:solidFill>
              <a:srgbClr val="221915"/>
            </a:solidFill>
          </a:ln>
        </p:spPr>
        <p:txBody>
          <a:bodyPr wrap="square" lIns="0" tIns="0" rIns="0" bIns="0" rtlCol="0"/>
          <a:lstStyle/>
          <a:p>
            <a:endParaRPr/>
          </a:p>
        </p:txBody>
      </p:sp>
      <p:sp>
        <p:nvSpPr>
          <p:cNvPr id="145" name="object 94"/>
          <p:cNvSpPr/>
          <p:nvPr/>
        </p:nvSpPr>
        <p:spPr>
          <a:xfrm>
            <a:off x="541108" y="6901377"/>
            <a:ext cx="3398520" cy="0"/>
          </a:xfrm>
          <a:custGeom>
            <a:avLst/>
            <a:gdLst/>
            <a:ahLst/>
            <a:cxnLst/>
            <a:rect l="l" t="t" r="r" b="b"/>
            <a:pathLst>
              <a:path w="3398520">
                <a:moveTo>
                  <a:pt x="0" y="0"/>
                </a:moveTo>
                <a:lnTo>
                  <a:pt x="3397973" y="0"/>
                </a:lnTo>
              </a:path>
            </a:pathLst>
          </a:custGeom>
          <a:ln w="8215">
            <a:solidFill>
              <a:srgbClr val="221915"/>
            </a:solidFill>
          </a:ln>
        </p:spPr>
        <p:txBody>
          <a:bodyPr wrap="square" lIns="0" tIns="0" rIns="0" bIns="0" rtlCol="0"/>
          <a:lstStyle/>
          <a:p>
            <a:endParaRPr/>
          </a:p>
        </p:txBody>
      </p:sp>
      <p:sp>
        <p:nvSpPr>
          <p:cNvPr id="146" name="object 95"/>
          <p:cNvSpPr/>
          <p:nvPr/>
        </p:nvSpPr>
        <p:spPr>
          <a:xfrm>
            <a:off x="541108" y="7604716"/>
            <a:ext cx="3398520" cy="0"/>
          </a:xfrm>
          <a:custGeom>
            <a:avLst/>
            <a:gdLst/>
            <a:ahLst/>
            <a:cxnLst/>
            <a:rect l="l" t="t" r="r" b="b"/>
            <a:pathLst>
              <a:path w="3398520">
                <a:moveTo>
                  <a:pt x="0" y="0"/>
                </a:moveTo>
                <a:lnTo>
                  <a:pt x="3397973" y="0"/>
                </a:lnTo>
              </a:path>
            </a:pathLst>
          </a:custGeom>
          <a:ln w="8216">
            <a:solidFill>
              <a:srgbClr val="221915"/>
            </a:solidFill>
          </a:ln>
        </p:spPr>
        <p:txBody>
          <a:bodyPr wrap="square" lIns="0" tIns="0" rIns="0" bIns="0" rtlCol="0"/>
          <a:lstStyle/>
          <a:p>
            <a:endParaRPr/>
          </a:p>
        </p:txBody>
      </p:sp>
      <p:sp>
        <p:nvSpPr>
          <p:cNvPr id="147" name="object 96"/>
          <p:cNvSpPr/>
          <p:nvPr/>
        </p:nvSpPr>
        <p:spPr>
          <a:xfrm>
            <a:off x="1728565" y="7330694"/>
            <a:ext cx="0" cy="274320"/>
          </a:xfrm>
          <a:custGeom>
            <a:avLst/>
            <a:gdLst/>
            <a:ahLst/>
            <a:cxnLst/>
            <a:rect l="l" t="t" r="r" b="b"/>
            <a:pathLst>
              <a:path h="274320">
                <a:moveTo>
                  <a:pt x="0" y="0"/>
                </a:moveTo>
                <a:lnTo>
                  <a:pt x="0" y="274027"/>
                </a:lnTo>
              </a:path>
            </a:pathLst>
          </a:custGeom>
          <a:ln w="8216">
            <a:solidFill>
              <a:srgbClr val="221915"/>
            </a:solidFill>
          </a:ln>
        </p:spPr>
        <p:txBody>
          <a:bodyPr wrap="square" lIns="0" tIns="0" rIns="0" bIns="0" rtlCol="0"/>
          <a:lstStyle/>
          <a:p>
            <a:endParaRPr/>
          </a:p>
        </p:txBody>
      </p:sp>
      <p:sp>
        <p:nvSpPr>
          <p:cNvPr id="148" name="object 97"/>
          <p:cNvSpPr/>
          <p:nvPr/>
        </p:nvSpPr>
        <p:spPr>
          <a:xfrm>
            <a:off x="2806414" y="7330694"/>
            <a:ext cx="0" cy="274320"/>
          </a:xfrm>
          <a:custGeom>
            <a:avLst/>
            <a:gdLst/>
            <a:ahLst/>
            <a:cxnLst/>
            <a:rect l="l" t="t" r="r" b="b"/>
            <a:pathLst>
              <a:path h="274320">
                <a:moveTo>
                  <a:pt x="0" y="0"/>
                </a:moveTo>
                <a:lnTo>
                  <a:pt x="0" y="274027"/>
                </a:lnTo>
              </a:path>
            </a:pathLst>
          </a:custGeom>
          <a:ln w="8216">
            <a:solidFill>
              <a:srgbClr val="221915"/>
            </a:solidFill>
          </a:ln>
        </p:spPr>
        <p:txBody>
          <a:bodyPr wrap="square" lIns="0" tIns="0" rIns="0" bIns="0" rtlCol="0"/>
          <a:lstStyle/>
          <a:p>
            <a:endParaRPr/>
          </a:p>
        </p:txBody>
      </p:sp>
      <p:sp>
        <p:nvSpPr>
          <p:cNvPr id="149" name="object 98"/>
          <p:cNvSpPr/>
          <p:nvPr/>
        </p:nvSpPr>
        <p:spPr>
          <a:xfrm>
            <a:off x="2989122" y="7705204"/>
            <a:ext cx="0" cy="1023619"/>
          </a:xfrm>
          <a:custGeom>
            <a:avLst/>
            <a:gdLst/>
            <a:ahLst/>
            <a:cxnLst/>
            <a:rect l="l" t="t" r="r" b="b"/>
            <a:pathLst>
              <a:path h="1023620">
                <a:moveTo>
                  <a:pt x="0" y="0"/>
                </a:moveTo>
                <a:lnTo>
                  <a:pt x="0" y="1023048"/>
                </a:lnTo>
              </a:path>
            </a:pathLst>
          </a:custGeom>
          <a:ln w="3175">
            <a:solidFill>
              <a:srgbClr val="221915"/>
            </a:solidFill>
          </a:ln>
        </p:spPr>
        <p:txBody>
          <a:bodyPr wrap="square" lIns="0" tIns="0" rIns="0" bIns="0" rtlCol="0"/>
          <a:lstStyle/>
          <a:p>
            <a:endParaRPr/>
          </a:p>
        </p:txBody>
      </p:sp>
      <p:sp>
        <p:nvSpPr>
          <p:cNvPr id="150" name="object 99"/>
          <p:cNvSpPr/>
          <p:nvPr/>
        </p:nvSpPr>
        <p:spPr>
          <a:xfrm>
            <a:off x="650722" y="7705204"/>
            <a:ext cx="0" cy="1023619"/>
          </a:xfrm>
          <a:custGeom>
            <a:avLst/>
            <a:gdLst/>
            <a:ahLst/>
            <a:cxnLst/>
            <a:rect l="l" t="t" r="r" b="b"/>
            <a:pathLst>
              <a:path h="1023620">
                <a:moveTo>
                  <a:pt x="0" y="0"/>
                </a:moveTo>
                <a:lnTo>
                  <a:pt x="0" y="1023048"/>
                </a:lnTo>
              </a:path>
            </a:pathLst>
          </a:custGeom>
          <a:ln w="3175">
            <a:solidFill>
              <a:srgbClr val="221915"/>
            </a:solidFill>
          </a:ln>
        </p:spPr>
        <p:txBody>
          <a:bodyPr wrap="square" lIns="0" tIns="0" rIns="0" bIns="0" rtlCol="0"/>
          <a:lstStyle/>
          <a:p>
            <a:endParaRPr/>
          </a:p>
        </p:txBody>
      </p:sp>
      <p:sp>
        <p:nvSpPr>
          <p:cNvPr id="151" name="object 100"/>
          <p:cNvSpPr/>
          <p:nvPr/>
        </p:nvSpPr>
        <p:spPr>
          <a:xfrm>
            <a:off x="1344930" y="7705204"/>
            <a:ext cx="0" cy="1023619"/>
          </a:xfrm>
          <a:custGeom>
            <a:avLst/>
            <a:gdLst/>
            <a:ahLst/>
            <a:cxnLst/>
            <a:rect l="l" t="t" r="r" b="b"/>
            <a:pathLst>
              <a:path h="1023620">
                <a:moveTo>
                  <a:pt x="0" y="0"/>
                </a:moveTo>
                <a:lnTo>
                  <a:pt x="0" y="1023048"/>
                </a:lnTo>
              </a:path>
            </a:pathLst>
          </a:custGeom>
          <a:ln w="3175">
            <a:solidFill>
              <a:srgbClr val="221915"/>
            </a:solidFill>
          </a:ln>
        </p:spPr>
        <p:txBody>
          <a:bodyPr wrap="square" lIns="0" tIns="0" rIns="0" bIns="0" rtlCol="0"/>
          <a:lstStyle/>
          <a:p>
            <a:endParaRPr/>
          </a:p>
        </p:txBody>
      </p:sp>
      <p:sp>
        <p:nvSpPr>
          <p:cNvPr id="152" name="object 101"/>
          <p:cNvSpPr/>
          <p:nvPr/>
        </p:nvSpPr>
        <p:spPr>
          <a:xfrm>
            <a:off x="1892998" y="7705204"/>
            <a:ext cx="0" cy="1023619"/>
          </a:xfrm>
          <a:custGeom>
            <a:avLst/>
            <a:gdLst/>
            <a:ahLst/>
            <a:cxnLst/>
            <a:rect l="l" t="t" r="r" b="b"/>
            <a:pathLst>
              <a:path h="1023620">
                <a:moveTo>
                  <a:pt x="0" y="0"/>
                </a:moveTo>
                <a:lnTo>
                  <a:pt x="0" y="1023048"/>
                </a:lnTo>
              </a:path>
            </a:pathLst>
          </a:custGeom>
          <a:ln w="3175">
            <a:solidFill>
              <a:srgbClr val="221915"/>
            </a:solidFill>
          </a:ln>
        </p:spPr>
        <p:txBody>
          <a:bodyPr wrap="square" lIns="0" tIns="0" rIns="0" bIns="0" rtlCol="0"/>
          <a:lstStyle/>
          <a:p>
            <a:endParaRPr/>
          </a:p>
        </p:txBody>
      </p:sp>
      <p:sp>
        <p:nvSpPr>
          <p:cNvPr id="153" name="object 102"/>
          <p:cNvSpPr/>
          <p:nvPr/>
        </p:nvSpPr>
        <p:spPr>
          <a:xfrm>
            <a:off x="2441066" y="7705204"/>
            <a:ext cx="0" cy="1023619"/>
          </a:xfrm>
          <a:custGeom>
            <a:avLst/>
            <a:gdLst/>
            <a:ahLst/>
            <a:cxnLst/>
            <a:rect l="l" t="t" r="r" b="b"/>
            <a:pathLst>
              <a:path h="1023620">
                <a:moveTo>
                  <a:pt x="0" y="0"/>
                </a:moveTo>
                <a:lnTo>
                  <a:pt x="0" y="1023048"/>
                </a:lnTo>
              </a:path>
            </a:pathLst>
          </a:custGeom>
          <a:ln w="3175">
            <a:solidFill>
              <a:srgbClr val="221915"/>
            </a:solidFill>
          </a:ln>
        </p:spPr>
        <p:txBody>
          <a:bodyPr wrap="square" lIns="0" tIns="0" rIns="0" bIns="0" rtlCol="0"/>
          <a:lstStyle/>
          <a:p>
            <a:endParaRPr/>
          </a:p>
        </p:txBody>
      </p:sp>
      <p:sp>
        <p:nvSpPr>
          <p:cNvPr id="154" name="object 103"/>
          <p:cNvSpPr/>
          <p:nvPr/>
        </p:nvSpPr>
        <p:spPr>
          <a:xfrm>
            <a:off x="1016101" y="7705204"/>
            <a:ext cx="0" cy="1023619"/>
          </a:xfrm>
          <a:custGeom>
            <a:avLst/>
            <a:gdLst/>
            <a:ahLst/>
            <a:cxnLst/>
            <a:rect l="l" t="t" r="r" b="b"/>
            <a:pathLst>
              <a:path h="1023620">
                <a:moveTo>
                  <a:pt x="0" y="0"/>
                </a:moveTo>
                <a:lnTo>
                  <a:pt x="0" y="1023048"/>
                </a:lnTo>
              </a:path>
            </a:pathLst>
          </a:custGeom>
          <a:ln w="3175">
            <a:solidFill>
              <a:srgbClr val="221915"/>
            </a:solidFill>
          </a:ln>
        </p:spPr>
        <p:txBody>
          <a:bodyPr wrap="square" lIns="0" tIns="0" rIns="0" bIns="0" rtlCol="0"/>
          <a:lstStyle/>
          <a:p>
            <a:endParaRPr/>
          </a:p>
        </p:txBody>
      </p:sp>
      <p:sp>
        <p:nvSpPr>
          <p:cNvPr id="155" name="object 104"/>
          <p:cNvSpPr/>
          <p:nvPr/>
        </p:nvSpPr>
        <p:spPr>
          <a:xfrm>
            <a:off x="541108" y="7221080"/>
            <a:ext cx="3398520" cy="0"/>
          </a:xfrm>
          <a:custGeom>
            <a:avLst/>
            <a:gdLst/>
            <a:ahLst/>
            <a:cxnLst/>
            <a:rect l="l" t="t" r="r" b="b"/>
            <a:pathLst>
              <a:path w="3398520">
                <a:moveTo>
                  <a:pt x="0" y="0"/>
                </a:moveTo>
                <a:lnTo>
                  <a:pt x="3397973" y="0"/>
                </a:lnTo>
              </a:path>
            </a:pathLst>
          </a:custGeom>
          <a:ln w="3175">
            <a:solidFill>
              <a:srgbClr val="221915"/>
            </a:solidFill>
          </a:ln>
        </p:spPr>
        <p:txBody>
          <a:bodyPr wrap="square" lIns="0" tIns="0" rIns="0" bIns="0" rtlCol="0"/>
          <a:lstStyle/>
          <a:p>
            <a:endParaRPr/>
          </a:p>
        </p:txBody>
      </p:sp>
      <p:sp>
        <p:nvSpPr>
          <p:cNvPr id="156" name="object 105"/>
          <p:cNvSpPr/>
          <p:nvPr/>
        </p:nvSpPr>
        <p:spPr>
          <a:xfrm>
            <a:off x="541108" y="7111466"/>
            <a:ext cx="3398520" cy="0"/>
          </a:xfrm>
          <a:custGeom>
            <a:avLst/>
            <a:gdLst/>
            <a:ahLst/>
            <a:cxnLst/>
            <a:rect l="l" t="t" r="r" b="b"/>
            <a:pathLst>
              <a:path w="3398520">
                <a:moveTo>
                  <a:pt x="0" y="0"/>
                </a:moveTo>
                <a:lnTo>
                  <a:pt x="3397973" y="0"/>
                </a:lnTo>
              </a:path>
            </a:pathLst>
          </a:custGeom>
          <a:ln w="3175">
            <a:solidFill>
              <a:srgbClr val="221915"/>
            </a:solidFill>
          </a:ln>
        </p:spPr>
        <p:txBody>
          <a:bodyPr wrap="square" lIns="0" tIns="0" rIns="0" bIns="0" rtlCol="0"/>
          <a:lstStyle/>
          <a:p>
            <a:endParaRPr/>
          </a:p>
        </p:txBody>
      </p:sp>
      <p:sp>
        <p:nvSpPr>
          <p:cNvPr id="157" name="object 106"/>
          <p:cNvSpPr/>
          <p:nvPr/>
        </p:nvSpPr>
        <p:spPr>
          <a:xfrm>
            <a:off x="3719880" y="6901383"/>
            <a:ext cx="0" cy="429895"/>
          </a:xfrm>
          <a:custGeom>
            <a:avLst/>
            <a:gdLst/>
            <a:ahLst/>
            <a:cxnLst/>
            <a:rect l="l" t="t" r="r" b="b"/>
            <a:pathLst>
              <a:path h="429895">
                <a:moveTo>
                  <a:pt x="0" y="0"/>
                </a:moveTo>
                <a:lnTo>
                  <a:pt x="0" y="429323"/>
                </a:lnTo>
              </a:path>
            </a:pathLst>
          </a:custGeom>
          <a:ln w="3175">
            <a:solidFill>
              <a:srgbClr val="221915"/>
            </a:solidFill>
          </a:ln>
        </p:spPr>
        <p:txBody>
          <a:bodyPr wrap="square" lIns="0" tIns="0" rIns="0" bIns="0" rtlCol="0"/>
          <a:lstStyle/>
          <a:p>
            <a:endParaRPr/>
          </a:p>
        </p:txBody>
      </p:sp>
      <p:sp>
        <p:nvSpPr>
          <p:cNvPr id="158" name="object 107"/>
          <p:cNvSpPr/>
          <p:nvPr/>
        </p:nvSpPr>
        <p:spPr>
          <a:xfrm>
            <a:off x="3500666" y="6901383"/>
            <a:ext cx="0" cy="694690"/>
          </a:xfrm>
          <a:custGeom>
            <a:avLst/>
            <a:gdLst/>
            <a:ahLst/>
            <a:cxnLst/>
            <a:rect l="l" t="t" r="r" b="b"/>
            <a:pathLst>
              <a:path h="694690">
                <a:moveTo>
                  <a:pt x="0" y="0"/>
                </a:moveTo>
                <a:lnTo>
                  <a:pt x="0" y="694131"/>
                </a:lnTo>
              </a:path>
            </a:pathLst>
          </a:custGeom>
          <a:ln w="3175">
            <a:solidFill>
              <a:srgbClr val="221915"/>
            </a:solidFill>
          </a:ln>
        </p:spPr>
        <p:txBody>
          <a:bodyPr wrap="square" lIns="0" tIns="0" rIns="0" bIns="0" rtlCol="0"/>
          <a:lstStyle/>
          <a:p>
            <a:endParaRPr/>
          </a:p>
        </p:txBody>
      </p:sp>
      <p:sp>
        <p:nvSpPr>
          <p:cNvPr id="159" name="object 108"/>
          <p:cNvSpPr/>
          <p:nvPr/>
        </p:nvSpPr>
        <p:spPr>
          <a:xfrm>
            <a:off x="3407955" y="7006419"/>
            <a:ext cx="3175" cy="0"/>
          </a:xfrm>
          <a:custGeom>
            <a:avLst/>
            <a:gdLst/>
            <a:ahLst/>
            <a:cxnLst/>
            <a:rect l="l" t="t" r="r" b="b"/>
            <a:pathLst>
              <a:path w="3175">
                <a:moveTo>
                  <a:pt x="0" y="0"/>
                </a:moveTo>
                <a:lnTo>
                  <a:pt x="2743" y="0"/>
                </a:lnTo>
              </a:path>
            </a:pathLst>
          </a:custGeom>
          <a:ln w="9130">
            <a:solidFill>
              <a:srgbClr val="221915"/>
            </a:solidFill>
          </a:ln>
        </p:spPr>
        <p:txBody>
          <a:bodyPr wrap="square" lIns="0" tIns="0" rIns="0" bIns="0" rtlCol="0"/>
          <a:lstStyle/>
          <a:p>
            <a:endParaRPr/>
          </a:p>
        </p:txBody>
      </p:sp>
      <p:sp>
        <p:nvSpPr>
          <p:cNvPr id="160" name="object 109"/>
          <p:cNvSpPr/>
          <p:nvPr/>
        </p:nvSpPr>
        <p:spPr>
          <a:xfrm>
            <a:off x="3407955" y="7024681"/>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61" name="object 110"/>
          <p:cNvSpPr/>
          <p:nvPr/>
        </p:nvSpPr>
        <p:spPr>
          <a:xfrm>
            <a:off x="3407955" y="7042943"/>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62" name="object 111"/>
          <p:cNvSpPr/>
          <p:nvPr/>
        </p:nvSpPr>
        <p:spPr>
          <a:xfrm>
            <a:off x="3407955" y="7061206"/>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63" name="object 112"/>
          <p:cNvSpPr/>
          <p:nvPr/>
        </p:nvSpPr>
        <p:spPr>
          <a:xfrm>
            <a:off x="3407955" y="7079469"/>
            <a:ext cx="3175" cy="0"/>
          </a:xfrm>
          <a:custGeom>
            <a:avLst/>
            <a:gdLst/>
            <a:ahLst/>
            <a:cxnLst/>
            <a:rect l="l" t="t" r="r" b="b"/>
            <a:pathLst>
              <a:path w="3175">
                <a:moveTo>
                  <a:pt x="0" y="0"/>
                </a:moveTo>
                <a:lnTo>
                  <a:pt x="2743" y="0"/>
                </a:lnTo>
              </a:path>
            </a:pathLst>
          </a:custGeom>
          <a:ln w="9130">
            <a:solidFill>
              <a:srgbClr val="221915"/>
            </a:solidFill>
          </a:ln>
        </p:spPr>
        <p:txBody>
          <a:bodyPr wrap="square" lIns="0" tIns="0" rIns="0" bIns="0" rtlCol="0"/>
          <a:lstStyle/>
          <a:p>
            <a:endParaRPr/>
          </a:p>
        </p:txBody>
      </p:sp>
      <p:sp>
        <p:nvSpPr>
          <p:cNvPr id="164" name="object 113"/>
          <p:cNvSpPr/>
          <p:nvPr/>
        </p:nvSpPr>
        <p:spPr>
          <a:xfrm>
            <a:off x="3407955" y="7097731"/>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65" name="object 114"/>
          <p:cNvSpPr/>
          <p:nvPr/>
        </p:nvSpPr>
        <p:spPr>
          <a:xfrm>
            <a:off x="3407955" y="7115994"/>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66" name="object 115"/>
          <p:cNvSpPr/>
          <p:nvPr/>
        </p:nvSpPr>
        <p:spPr>
          <a:xfrm>
            <a:off x="3407955" y="7134256"/>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67" name="object 116"/>
          <p:cNvSpPr/>
          <p:nvPr/>
        </p:nvSpPr>
        <p:spPr>
          <a:xfrm>
            <a:off x="3407955" y="7152519"/>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68" name="object 117"/>
          <p:cNvSpPr/>
          <p:nvPr/>
        </p:nvSpPr>
        <p:spPr>
          <a:xfrm>
            <a:off x="3407955" y="7170781"/>
            <a:ext cx="3175" cy="0"/>
          </a:xfrm>
          <a:custGeom>
            <a:avLst/>
            <a:gdLst/>
            <a:ahLst/>
            <a:cxnLst/>
            <a:rect l="l" t="t" r="r" b="b"/>
            <a:pathLst>
              <a:path w="3175">
                <a:moveTo>
                  <a:pt x="0" y="0"/>
                </a:moveTo>
                <a:lnTo>
                  <a:pt x="2743" y="0"/>
                </a:lnTo>
              </a:path>
            </a:pathLst>
          </a:custGeom>
          <a:ln w="9132">
            <a:solidFill>
              <a:srgbClr val="221915"/>
            </a:solidFill>
          </a:ln>
        </p:spPr>
        <p:txBody>
          <a:bodyPr wrap="square" lIns="0" tIns="0" rIns="0" bIns="0" rtlCol="0"/>
          <a:lstStyle/>
          <a:p>
            <a:endParaRPr/>
          </a:p>
        </p:txBody>
      </p:sp>
      <p:sp>
        <p:nvSpPr>
          <p:cNvPr id="169" name="object 118"/>
          <p:cNvSpPr/>
          <p:nvPr/>
        </p:nvSpPr>
        <p:spPr>
          <a:xfrm>
            <a:off x="3407955" y="7189044"/>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70" name="object 119"/>
          <p:cNvSpPr/>
          <p:nvPr/>
        </p:nvSpPr>
        <p:spPr>
          <a:xfrm>
            <a:off x="3407955" y="7207307"/>
            <a:ext cx="3175" cy="0"/>
          </a:xfrm>
          <a:custGeom>
            <a:avLst/>
            <a:gdLst/>
            <a:ahLst/>
            <a:cxnLst/>
            <a:rect l="l" t="t" r="r" b="b"/>
            <a:pathLst>
              <a:path w="3175">
                <a:moveTo>
                  <a:pt x="0" y="0"/>
                </a:moveTo>
                <a:lnTo>
                  <a:pt x="2743" y="0"/>
                </a:lnTo>
              </a:path>
            </a:pathLst>
          </a:custGeom>
          <a:ln w="9130">
            <a:solidFill>
              <a:srgbClr val="221915"/>
            </a:solidFill>
          </a:ln>
        </p:spPr>
        <p:txBody>
          <a:bodyPr wrap="square" lIns="0" tIns="0" rIns="0" bIns="0" rtlCol="0"/>
          <a:lstStyle/>
          <a:p>
            <a:endParaRPr/>
          </a:p>
        </p:txBody>
      </p:sp>
      <p:sp>
        <p:nvSpPr>
          <p:cNvPr id="171" name="object 120"/>
          <p:cNvSpPr/>
          <p:nvPr/>
        </p:nvSpPr>
        <p:spPr>
          <a:xfrm>
            <a:off x="3407955" y="7225570"/>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72" name="object 121"/>
          <p:cNvSpPr/>
          <p:nvPr/>
        </p:nvSpPr>
        <p:spPr>
          <a:xfrm>
            <a:off x="3407955" y="7243832"/>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73" name="object 122"/>
          <p:cNvSpPr/>
          <p:nvPr/>
        </p:nvSpPr>
        <p:spPr>
          <a:xfrm>
            <a:off x="3407955" y="7262094"/>
            <a:ext cx="3175" cy="0"/>
          </a:xfrm>
          <a:custGeom>
            <a:avLst/>
            <a:gdLst/>
            <a:ahLst/>
            <a:cxnLst/>
            <a:rect l="l" t="t" r="r" b="b"/>
            <a:pathLst>
              <a:path w="3175">
                <a:moveTo>
                  <a:pt x="0" y="0"/>
                </a:moveTo>
                <a:lnTo>
                  <a:pt x="2743" y="0"/>
                </a:lnTo>
              </a:path>
            </a:pathLst>
          </a:custGeom>
          <a:ln w="9132">
            <a:solidFill>
              <a:srgbClr val="221915"/>
            </a:solidFill>
          </a:ln>
        </p:spPr>
        <p:txBody>
          <a:bodyPr wrap="square" lIns="0" tIns="0" rIns="0" bIns="0" rtlCol="0"/>
          <a:lstStyle/>
          <a:p>
            <a:endParaRPr/>
          </a:p>
        </p:txBody>
      </p:sp>
      <p:sp>
        <p:nvSpPr>
          <p:cNvPr id="174" name="object 123"/>
          <p:cNvSpPr/>
          <p:nvPr/>
        </p:nvSpPr>
        <p:spPr>
          <a:xfrm>
            <a:off x="3407955" y="7280357"/>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75" name="object 124"/>
          <p:cNvSpPr/>
          <p:nvPr/>
        </p:nvSpPr>
        <p:spPr>
          <a:xfrm>
            <a:off x="3407955" y="7316882"/>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76" name="object 125"/>
          <p:cNvSpPr/>
          <p:nvPr/>
        </p:nvSpPr>
        <p:spPr>
          <a:xfrm>
            <a:off x="1069543" y="7006419"/>
            <a:ext cx="3175" cy="0"/>
          </a:xfrm>
          <a:custGeom>
            <a:avLst/>
            <a:gdLst/>
            <a:ahLst/>
            <a:cxnLst/>
            <a:rect l="l" t="t" r="r" b="b"/>
            <a:pathLst>
              <a:path w="3175">
                <a:moveTo>
                  <a:pt x="0" y="0"/>
                </a:moveTo>
                <a:lnTo>
                  <a:pt x="2743" y="0"/>
                </a:lnTo>
              </a:path>
            </a:pathLst>
          </a:custGeom>
          <a:ln w="9130">
            <a:solidFill>
              <a:srgbClr val="221915"/>
            </a:solidFill>
          </a:ln>
        </p:spPr>
        <p:txBody>
          <a:bodyPr wrap="square" lIns="0" tIns="0" rIns="0" bIns="0" rtlCol="0"/>
          <a:lstStyle/>
          <a:p>
            <a:endParaRPr/>
          </a:p>
        </p:txBody>
      </p:sp>
      <p:sp>
        <p:nvSpPr>
          <p:cNvPr id="177" name="object 126"/>
          <p:cNvSpPr/>
          <p:nvPr/>
        </p:nvSpPr>
        <p:spPr>
          <a:xfrm>
            <a:off x="1069543" y="7024681"/>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78" name="object 127"/>
          <p:cNvSpPr/>
          <p:nvPr/>
        </p:nvSpPr>
        <p:spPr>
          <a:xfrm>
            <a:off x="1069543" y="7042943"/>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79" name="object 128"/>
          <p:cNvSpPr/>
          <p:nvPr/>
        </p:nvSpPr>
        <p:spPr>
          <a:xfrm>
            <a:off x="1069543" y="7061206"/>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80" name="object 129"/>
          <p:cNvSpPr/>
          <p:nvPr/>
        </p:nvSpPr>
        <p:spPr>
          <a:xfrm>
            <a:off x="1069543" y="7079469"/>
            <a:ext cx="3175" cy="0"/>
          </a:xfrm>
          <a:custGeom>
            <a:avLst/>
            <a:gdLst/>
            <a:ahLst/>
            <a:cxnLst/>
            <a:rect l="l" t="t" r="r" b="b"/>
            <a:pathLst>
              <a:path w="3175">
                <a:moveTo>
                  <a:pt x="0" y="0"/>
                </a:moveTo>
                <a:lnTo>
                  <a:pt x="2743" y="0"/>
                </a:lnTo>
              </a:path>
            </a:pathLst>
          </a:custGeom>
          <a:ln w="9130">
            <a:solidFill>
              <a:srgbClr val="221915"/>
            </a:solidFill>
          </a:ln>
        </p:spPr>
        <p:txBody>
          <a:bodyPr wrap="square" lIns="0" tIns="0" rIns="0" bIns="0" rtlCol="0"/>
          <a:lstStyle/>
          <a:p>
            <a:endParaRPr/>
          </a:p>
        </p:txBody>
      </p:sp>
      <p:sp>
        <p:nvSpPr>
          <p:cNvPr id="181" name="object 130"/>
          <p:cNvSpPr/>
          <p:nvPr/>
        </p:nvSpPr>
        <p:spPr>
          <a:xfrm>
            <a:off x="1069543" y="7097731"/>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82" name="object 131"/>
          <p:cNvSpPr/>
          <p:nvPr/>
        </p:nvSpPr>
        <p:spPr>
          <a:xfrm>
            <a:off x="1069543" y="7115994"/>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83" name="object 132"/>
          <p:cNvSpPr/>
          <p:nvPr/>
        </p:nvSpPr>
        <p:spPr>
          <a:xfrm>
            <a:off x="1069543" y="7134256"/>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84" name="object 133"/>
          <p:cNvSpPr/>
          <p:nvPr/>
        </p:nvSpPr>
        <p:spPr>
          <a:xfrm>
            <a:off x="1069543" y="7152519"/>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85" name="object 134"/>
          <p:cNvSpPr/>
          <p:nvPr/>
        </p:nvSpPr>
        <p:spPr>
          <a:xfrm>
            <a:off x="1069543" y="7170781"/>
            <a:ext cx="3175" cy="0"/>
          </a:xfrm>
          <a:custGeom>
            <a:avLst/>
            <a:gdLst/>
            <a:ahLst/>
            <a:cxnLst/>
            <a:rect l="l" t="t" r="r" b="b"/>
            <a:pathLst>
              <a:path w="3175">
                <a:moveTo>
                  <a:pt x="0" y="0"/>
                </a:moveTo>
                <a:lnTo>
                  <a:pt x="2743" y="0"/>
                </a:lnTo>
              </a:path>
            </a:pathLst>
          </a:custGeom>
          <a:ln w="9132">
            <a:solidFill>
              <a:srgbClr val="221915"/>
            </a:solidFill>
          </a:ln>
        </p:spPr>
        <p:txBody>
          <a:bodyPr wrap="square" lIns="0" tIns="0" rIns="0" bIns="0" rtlCol="0"/>
          <a:lstStyle/>
          <a:p>
            <a:endParaRPr/>
          </a:p>
        </p:txBody>
      </p:sp>
      <p:sp>
        <p:nvSpPr>
          <p:cNvPr id="186" name="object 135"/>
          <p:cNvSpPr/>
          <p:nvPr/>
        </p:nvSpPr>
        <p:spPr>
          <a:xfrm>
            <a:off x="1069543" y="7189044"/>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87" name="object 136"/>
          <p:cNvSpPr/>
          <p:nvPr/>
        </p:nvSpPr>
        <p:spPr>
          <a:xfrm>
            <a:off x="1069543" y="7207307"/>
            <a:ext cx="3175" cy="0"/>
          </a:xfrm>
          <a:custGeom>
            <a:avLst/>
            <a:gdLst/>
            <a:ahLst/>
            <a:cxnLst/>
            <a:rect l="l" t="t" r="r" b="b"/>
            <a:pathLst>
              <a:path w="3175">
                <a:moveTo>
                  <a:pt x="0" y="0"/>
                </a:moveTo>
                <a:lnTo>
                  <a:pt x="2743" y="0"/>
                </a:lnTo>
              </a:path>
            </a:pathLst>
          </a:custGeom>
          <a:ln w="9130">
            <a:solidFill>
              <a:srgbClr val="221915"/>
            </a:solidFill>
          </a:ln>
        </p:spPr>
        <p:txBody>
          <a:bodyPr wrap="square" lIns="0" tIns="0" rIns="0" bIns="0" rtlCol="0"/>
          <a:lstStyle/>
          <a:p>
            <a:endParaRPr/>
          </a:p>
        </p:txBody>
      </p:sp>
      <p:sp>
        <p:nvSpPr>
          <p:cNvPr id="188" name="object 137"/>
          <p:cNvSpPr/>
          <p:nvPr/>
        </p:nvSpPr>
        <p:spPr>
          <a:xfrm>
            <a:off x="1069543" y="7225570"/>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89" name="object 138"/>
          <p:cNvSpPr/>
          <p:nvPr/>
        </p:nvSpPr>
        <p:spPr>
          <a:xfrm>
            <a:off x="1069543" y="7243832"/>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90" name="object 139"/>
          <p:cNvSpPr/>
          <p:nvPr/>
        </p:nvSpPr>
        <p:spPr>
          <a:xfrm>
            <a:off x="1069543" y="7262094"/>
            <a:ext cx="3175" cy="0"/>
          </a:xfrm>
          <a:custGeom>
            <a:avLst/>
            <a:gdLst/>
            <a:ahLst/>
            <a:cxnLst/>
            <a:rect l="l" t="t" r="r" b="b"/>
            <a:pathLst>
              <a:path w="3175">
                <a:moveTo>
                  <a:pt x="0" y="0"/>
                </a:moveTo>
                <a:lnTo>
                  <a:pt x="2743" y="0"/>
                </a:lnTo>
              </a:path>
            </a:pathLst>
          </a:custGeom>
          <a:ln w="9132">
            <a:solidFill>
              <a:srgbClr val="221915"/>
            </a:solidFill>
          </a:ln>
        </p:spPr>
        <p:txBody>
          <a:bodyPr wrap="square" lIns="0" tIns="0" rIns="0" bIns="0" rtlCol="0"/>
          <a:lstStyle/>
          <a:p>
            <a:endParaRPr/>
          </a:p>
        </p:txBody>
      </p:sp>
      <p:sp>
        <p:nvSpPr>
          <p:cNvPr id="191" name="object 140"/>
          <p:cNvSpPr/>
          <p:nvPr/>
        </p:nvSpPr>
        <p:spPr>
          <a:xfrm>
            <a:off x="1069543" y="7280357"/>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92" name="object 141"/>
          <p:cNvSpPr/>
          <p:nvPr/>
        </p:nvSpPr>
        <p:spPr>
          <a:xfrm>
            <a:off x="1069543" y="7298620"/>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93" name="object 142"/>
          <p:cNvSpPr/>
          <p:nvPr/>
        </p:nvSpPr>
        <p:spPr>
          <a:xfrm>
            <a:off x="1069543" y="7316882"/>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94" name="object 143"/>
          <p:cNvSpPr/>
          <p:nvPr/>
        </p:nvSpPr>
        <p:spPr>
          <a:xfrm>
            <a:off x="3208324" y="7467714"/>
            <a:ext cx="730885" cy="0"/>
          </a:xfrm>
          <a:custGeom>
            <a:avLst/>
            <a:gdLst/>
            <a:ahLst/>
            <a:cxnLst/>
            <a:rect l="l" t="t" r="r" b="b"/>
            <a:pathLst>
              <a:path w="730885">
                <a:moveTo>
                  <a:pt x="0" y="0"/>
                </a:moveTo>
                <a:lnTo>
                  <a:pt x="730745" y="0"/>
                </a:lnTo>
              </a:path>
            </a:pathLst>
          </a:custGeom>
          <a:ln w="3175">
            <a:solidFill>
              <a:srgbClr val="221915"/>
            </a:solidFill>
          </a:ln>
        </p:spPr>
        <p:txBody>
          <a:bodyPr wrap="square" lIns="0" tIns="0" rIns="0" bIns="0" rtlCol="0"/>
          <a:lstStyle/>
          <a:p>
            <a:endParaRPr/>
          </a:p>
        </p:txBody>
      </p:sp>
      <p:sp>
        <p:nvSpPr>
          <p:cNvPr id="195" name="object 144"/>
          <p:cNvSpPr/>
          <p:nvPr/>
        </p:nvSpPr>
        <p:spPr>
          <a:xfrm>
            <a:off x="650722" y="7997507"/>
            <a:ext cx="2338705" cy="0"/>
          </a:xfrm>
          <a:custGeom>
            <a:avLst/>
            <a:gdLst/>
            <a:ahLst/>
            <a:cxnLst/>
            <a:rect l="l" t="t" r="r" b="b"/>
            <a:pathLst>
              <a:path w="2338705">
                <a:moveTo>
                  <a:pt x="0" y="0"/>
                </a:moveTo>
                <a:lnTo>
                  <a:pt x="2338387" y="0"/>
                </a:lnTo>
              </a:path>
            </a:pathLst>
          </a:custGeom>
          <a:ln w="3175">
            <a:solidFill>
              <a:srgbClr val="221915"/>
            </a:solidFill>
          </a:ln>
        </p:spPr>
        <p:txBody>
          <a:bodyPr wrap="square" lIns="0" tIns="0" rIns="0" bIns="0" rtlCol="0"/>
          <a:lstStyle/>
          <a:p>
            <a:endParaRPr/>
          </a:p>
        </p:txBody>
      </p:sp>
      <p:sp>
        <p:nvSpPr>
          <p:cNvPr id="196" name="object 145"/>
          <p:cNvSpPr/>
          <p:nvPr/>
        </p:nvSpPr>
        <p:spPr>
          <a:xfrm>
            <a:off x="650722" y="8088833"/>
            <a:ext cx="2338705" cy="0"/>
          </a:xfrm>
          <a:custGeom>
            <a:avLst/>
            <a:gdLst/>
            <a:ahLst/>
            <a:cxnLst/>
            <a:rect l="l" t="t" r="r" b="b"/>
            <a:pathLst>
              <a:path w="2338705">
                <a:moveTo>
                  <a:pt x="0" y="0"/>
                </a:moveTo>
                <a:lnTo>
                  <a:pt x="2338387" y="0"/>
                </a:lnTo>
              </a:path>
            </a:pathLst>
          </a:custGeom>
          <a:ln w="3175">
            <a:solidFill>
              <a:srgbClr val="221915"/>
            </a:solidFill>
          </a:ln>
        </p:spPr>
        <p:txBody>
          <a:bodyPr wrap="square" lIns="0" tIns="0" rIns="0" bIns="0" rtlCol="0"/>
          <a:lstStyle/>
          <a:p>
            <a:endParaRPr/>
          </a:p>
        </p:txBody>
      </p:sp>
      <p:sp>
        <p:nvSpPr>
          <p:cNvPr id="197" name="object 146"/>
          <p:cNvSpPr/>
          <p:nvPr/>
        </p:nvSpPr>
        <p:spPr>
          <a:xfrm>
            <a:off x="650722" y="8180184"/>
            <a:ext cx="2338705" cy="0"/>
          </a:xfrm>
          <a:custGeom>
            <a:avLst/>
            <a:gdLst/>
            <a:ahLst/>
            <a:cxnLst/>
            <a:rect l="l" t="t" r="r" b="b"/>
            <a:pathLst>
              <a:path w="2338705">
                <a:moveTo>
                  <a:pt x="0" y="0"/>
                </a:moveTo>
                <a:lnTo>
                  <a:pt x="2338387" y="0"/>
                </a:lnTo>
              </a:path>
            </a:pathLst>
          </a:custGeom>
          <a:ln w="3175">
            <a:solidFill>
              <a:srgbClr val="221915"/>
            </a:solidFill>
          </a:ln>
        </p:spPr>
        <p:txBody>
          <a:bodyPr wrap="square" lIns="0" tIns="0" rIns="0" bIns="0" rtlCol="0"/>
          <a:lstStyle/>
          <a:p>
            <a:endParaRPr/>
          </a:p>
        </p:txBody>
      </p:sp>
      <p:sp>
        <p:nvSpPr>
          <p:cNvPr id="198" name="object 147"/>
          <p:cNvSpPr/>
          <p:nvPr/>
        </p:nvSpPr>
        <p:spPr>
          <a:xfrm>
            <a:off x="650722" y="8271536"/>
            <a:ext cx="2338705" cy="0"/>
          </a:xfrm>
          <a:custGeom>
            <a:avLst/>
            <a:gdLst/>
            <a:ahLst/>
            <a:cxnLst/>
            <a:rect l="l" t="t" r="r" b="b"/>
            <a:pathLst>
              <a:path w="2338705">
                <a:moveTo>
                  <a:pt x="0" y="0"/>
                </a:moveTo>
                <a:lnTo>
                  <a:pt x="2338387" y="0"/>
                </a:lnTo>
              </a:path>
            </a:pathLst>
          </a:custGeom>
          <a:ln w="3175">
            <a:solidFill>
              <a:srgbClr val="221915"/>
            </a:solidFill>
          </a:ln>
        </p:spPr>
        <p:txBody>
          <a:bodyPr wrap="square" lIns="0" tIns="0" rIns="0" bIns="0" rtlCol="0"/>
          <a:lstStyle/>
          <a:p>
            <a:endParaRPr/>
          </a:p>
        </p:txBody>
      </p:sp>
      <p:sp>
        <p:nvSpPr>
          <p:cNvPr id="199" name="object 148"/>
          <p:cNvSpPr/>
          <p:nvPr/>
        </p:nvSpPr>
        <p:spPr>
          <a:xfrm>
            <a:off x="650722" y="8362873"/>
            <a:ext cx="2338705" cy="0"/>
          </a:xfrm>
          <a:custGeom>
            <a:avLst/>
            <a:gdLst/>
            <a:ahLst/>
            <a:cxnLst/>
            <a:rect l="l" t="t" r="r" b="b"/>
            <a:pathLst>
              <a:path w="2338705">
                <a:moveTo>
                  <a:pt x="0" y="0"/>
                </a:moveTo>
                <a:lnTo>
                  <a:pt x="2338387" y="0"/>
                </a:lnTo>
              </a:path>
            </a:pathLst>
          </a:custGeom>
          <a:ln w="3175">
            <a:solidFill>
              <a:srgbClr val="221915"/>
            </a:solidFill>
          </a:ln>
        </p:spPr>
        <p:txBody>
          <a:bodyPr wrap="square" lIns="0" tIns="0" rIns="0" bIns="0" rtlCol="0"/>
          <a:lstStyle/>
          <a:p>
            <a:endParaRPr/>
          </a:p>
        </p:txBody>
      </p:sp>
      <p:sp>
        <p:nvSpPr>
          <p:cNvPr id="200" name="object 149"/>
          <p:cNvSpPr/>
          <p:nvPr/>
        </p:nvSpPr>
        <p:spPr>
          <a:xfrm>
            <a:off x="650722" y="8454225"/>
            <a:ext cx="2338705" cy="0"/>
          </a:xfrm>
          <a:custGeom>
            <a:avLst/>
            <a:gdLst/>
            <a:ahLst/>
            <a:cxnLst/>
            <a:rect l="l" t="t" r="r" b="b"/>
            <a:pathLst>
              <a:path w="2338705">
                <a:moveTo>
                  <a:pt x="0" y="0"/>
                </a:moveTo>
                <a:lnTo>
                  <a:pt x="2338387" y="0"/>
                </a:lnTo>
              </a:path>
            </a:pathLst>
          </a:custGeom>
          <a:ln w="3175">
            <a:solidFill>
              <a:srgbClr val="221915"/>
            </a:solidFill>
          </a:ln>
        </p:spPr>
        <p:txBody>
          <a:bodyPr wrap="square" lIns="0" tIns="0" rIns="0" bIns="0" rtlCol="0"/>
          <a:lstStyle/>
          <a:p>
            <a:endParaRPr/>
          </a:p>
        </p:txBody>
      </p:sp>
      <p:sp>
        <p:nvSpPr>
          <p:cNvPr id="201" name="object 150"/>
          <p:cNvSpPr/>
          <p:nvPr/>
        </p:nvSpPr>
        <p:spPr>
          <a:xfrm>
            <a:off x="650722" y="8545563"/>
            <a:ext cx="2338705" cy="0"/>
          </a:xfrm>
          <a:custGeom>
            <a:avLst/>
            <a:gdLst/>
            <a:ahLst/>
            <a:cxnLst/>
            <a:rect l="l" t="t" r="r" b="b"/>
            <a:pathLst>
              <a:path w="2338705">
                <a:moveTo>
                  <a:pt x="0" y="0"/>
                </a:moveTo>
                <a:lnTo>
                  <a:pt x="2338387" y="0"/>
                </a:lnTo>
              </a:path>
            </a:pathLst>
          </a:custGeom>
          <a:ln w="3175">
            <a:solidFill>
              <a:srgbClr val="221915"/>
            </a:solidFill>
          </a:ln>
        </p:spPr>
        <p:txBody>
          <a:bodyPr wrap="square" lIns="0" tIns="0" rIns="0" bIns="0" rtlCol="0"/>
          <a:lstStyle/>
          <a:p>
            <a:endParaRPr/>
          </a:p>
        </p:txBody>
      </p:sp>
      <p:sp>
        <p:nvSpPr>
          <p:cNvPr id="202" name="object 151"/>
          <p:cNvSpPr/>
          <p:nvPr/>
        </p:nvSpPr>
        <p:spPr>
          <a:xfrm>
            <a:off x="650722" y="8636902"/>
            <a:ext cx="2338705" cy="0"/>
          </a:xfrm>
          <a:custGeom>
            <a:avLst/>
            <a:gdLst/>
            <a:ahLst/>
            <a:cxnLst/>
            <a:rect l="l" t="t" r="r" b="b"/>
            <a:pathLst>
              <a:path w="2338705">
                <a:moveTo>
                  <a:pt x="0" y="0"/>
                </a:moveTo>
                <a:lnTo>
                  <a:pt x="2338387" y="0"/>
                </a:lnTo>
              </a:path>
            </a:pathLst>
          </a:custGeom>
          <a:ln w="3175">
            <a:solidFill>
              <a:srgbClr val="221915"/>
            </a:solidFill>
          </a:ln>
        </p:spPr>
        <p:txBody>
          <a:bodyPr wrap="square" lIns="0" tIns="0" rIns="0" bIns="0" rtlCol="0"/>
          <a:lstStyle/>
          <a:p>
            <a:endParaRPr/>
          </a:p>
        </p:txBody>
      </p:sp>
      <p:sp>
        <p:nvSpPr>
          <p:cNvPr id="203" name="object 152"/>
          <p:cNvSpPr/>
          <p:nvPr/>
        </p:nvSpPr>
        <p:spPr>
          <a:xfrm>
            <a:off x="541108" y="8728246"/>
            <a:ext cx="3398520" cy="0"/>
          </a:xfrm>
          <a:custGeom>
            <a:avLst/>
            <a:gdLst/>
            <a:ahLst/>
            <a:cxnLst/>
            <a:rect l="l" t="t" r="r" b="b"/>
            <a:pathLst>
              <a:path w="3398520">
                <a:moveTo>
                  <a:pt x="0" y="0"/>
                </a:moveTo>
                <a:lnTo>
                  <a:pt x="3397973" y="0"/>
                </a:lnTo>
              </a:path>
            </a:pathLst>
          </a:custGeom>
          <a:ln w="8216">
            <a:solidFill>
              <a:srgbClr val="221915"/>
            </a:solidFill>
          </a:ln>
        </p:spPr>
        <p:txBody>
          <a:bodyPr wrap="square" lIns="0" tIns="0" rIns="0" bIns="0" rtlCol="0"/>
          <a:lstStyle/>
          <a:p>
            <a:endParaRPr/>
          </a:p>
        </p:txBody>
      </p:sp>
      <p:sp>
        <p:nvSpPr>
          <p:cNvPr id="204" name="object 153"/>
          <p:cNvSpPr/>
          <p:nvPr/>
        </p:nvSpPr>
        <p:spPr>
          <a:xfrm>
            <a:off x="2985007" y="8894787"/>
            <a:ext cx="954405" cy="0"/>
          </a:xfrm>
          <a:custGeom>
            <a:avLst/>
            <a:gdLst/>
            <a:ahLst/>
            <a:cxnLst/>
            <a:rect l="l" t="t" r="r" b="b"/>
            <a:pathLst>
              <a:path w="954404">
                <a:moveTo>
                  <a:pt x="0" y="0"/>
                </a:moveTo>
                <a:lnTo>
                  <a:pt x="954074" y="0"/>
                </a:lnTo>
              </a:path>
            </a:pathLst>
          </a:custGeom>
          <a:ln w="7619">
            <a:solidFill>
              <a:srgbClr val="221915"/>
            </a:solidFill>
          </a:ln>
        </p:spPr>
        <p:txBody>
          <a:bodyPr wrap="square" lIns="0" tIns="0" rIns="0" bIns="0" rtlCol="0"/>
          <a:lstStyle/>
          <a:p>
            <a:endParaRPr/>
          </a:p>
        </p:txBody>
      </p:sp>
      <p:sp>
        <p:nvSpPr>
          <p:cNvPr id="205" name="object 154"/>
          <p:cNvSpPr/>
          <p:nvPr/>
        </p:nvSpPr>
        <p:spPr>
          <a:xfrm>
            <a:off x="2989116" y="8729687"/>
            <a:ext cx="0" cy="161290"/>
          </a:xfrm>
          <a:custGeom>
            <a:avLst/>
            <a:gdLst/>
            <a:ahLst/>
            <a:cxnLst/>
            <a:rect l="l" t="t" r="r" b="b"/>
            <a:pathLst>
              <a:path h="161290">
                <a:moveTo>
                  <a:pt x="0" y="0"/>
                </a:moveTo>
                <a:lnTo>
                  <a:pt x="0" y="161289"/>
                </a:lnTo>
              </a:path>
            </a:pathLst>
          </a:custGeom>
          <a:ln w="8216">
            <a:solidFill>
              <a:srgbClr val="221915"/>
            </a:solidFill>
          </a:ln>
        </p:spPr>
        <p:txBody>
          <a:bodyPr wrap="square" lIns="0" tIns="0" rIns="0" bIns="0" rtlCol="0"/>
          <a:lstStyle/>
          <a:p>
            <a:endParaRPr/>
          </a:p>
        </p:txBody>
      </p:sp>
      <p:sp>
        <p:nvSpPr>
          <p:cNvPr id="206" name="object 155"/>
          <p:cNvSpPr/>
          <p:nvPr/>
        </p:nvSpPr>
        <p:spPr>
          <a:xfrm>
            <a:off x="455358" y="6803148"/>
            <a:ext cx="3458832" cy="2127211"/>
          </a:xfrm>
          <a:prstGeom prst="rect">
            <a:avLst/>
          </a:prstGeom>
          <a:blipFill>
            <a:blip r:embed="rId2" cstate="print"/>
            <a:stretch>
              <a:fillRect/>
            </a:stretch>
          </a:blipFill>
        </p:spPr>
        <p:txBody>
          <a:bodyPr wrap="square" lIns="0" tIns="0" rIns="0" bIns="0" rtlCol="0"/>
          <a:lstStyle/>
          <a:p>
            <a:endParaRPr/>
          </a:p>
        </p:txBody>
      </p:sp>
      <p:sp>
        <p:nvSpPr>
          <p:cNvPr id="207" name="object 156"/>
          <p:cNvSpPr/>
          <p:nvPr/>
        </p:nvSpPr>
        <p:spPr>
          <a:xfrm>
            <a:off x="2402433" y="8984005"/>
            <a:ext cx="201295" cy="201295"/>
          </a:xfrm>
          <a:custGeom>
            <a:avLst/>
            <a:gdLst/>
            <a:ahLst/>
            <a:cxnLst/>
            <a:rect l="l" t="t" r="r" b="b"/>
            <a:pathLst>
              <a:path w="201294" h="201295">
                <a:moveTo>
                  <a:pt x="100469" y="0"/>
                </a:moveTo>
                <a:lnTo>
                  <a:pt x="61357" y="7893"/>
                </a:lnTo>
                <a:lnTo>
                  <a:pt x="29422" y="29421"/>
                </a:lnTo>
                <a:lnTo>
                  <a:pt x="7893" y="61352"/>
                </a:lnTo>
                <a:lnTo>
                  <a:pt x="0" y="100456"/>
                </a:lnTo>
                <a:lnTo>
                  <a:pt x="7893" y="139571"/>
                </a:lnTo>
                <a:lnTo>
                  <a:pt x="29422" y="171510"/>
                </a:lnTo>
                <a:lnTo>
                  <a:pt x="61357" y="193043"/>
                </a:lnTo>
                <a:lnTo>
                  <a:pt x="100469" y="200939"/>
                </a:lnTo>
                <a:lnTo>
                  <a:pt x="139581" y="193043"/>
                </a:lnTo>
                <a:lnTo>
                  <a:pt x="154956" y="182676"/>
                </a:lnTo>
                <a:lnTo>
                  <a:pt x="100469" y="182676"/>
                </a:lnTo>
                <a:lnTo>
                  <a:pt x="83891" y="181009"/>
                </a:lnTo>
                <a:lnTo>
                  <a:pt x="42341" y="158597"/>
                </a:lnTo>
                <a:lnTo>
                  <a:pt x="19935" y="117035"/>
                </a:lnTo>
                <a:lnTo>
                  <a:pt x="18262" y="100456"/>
                </a:lnTo>
                <a:lnTo>
                  <a:pt x="19935" y="83880"/>
                </a:lnTo>
                <a:lnTo>
                  <a:pt x="42329" y="42329"/>
                </a:lnTo>
                <a:lnTo>
                  <a:pt x="83891" y="19929"/>
                </a:lnTo>
                <a:lnTo>
                  <a:pt x="100469" y="18262"/>
                </a:lnTo>
                <a:lnTo>
                  <a:pt x="154958" y="18262"/>
                </a:lnTo>
                <a:lnTo>
                  <a:pt x="139576" y="7893"/>
                </a:lnTo>
                <a:lnTo>
                  <a:pt x="100469" y="0"/>
                </a:lnTo>
                <a:close/>
              </a:path>
              <a:path w="201294" h="201295">
                <a:moveTo>
                  <a:pt x="154958" y="18262"/>
                </a:moveTo>
                <a:lnTo>
                  <a:pt x="100469" y="18262"/>
                </a:lnTo>
                <a:lnTo>
                  <a:pt x="117045" y="19929"/>
                </a:lnTo>
                <a:lnTo>
                  <a:pt x="132467" y="24714"/>
                </a:lnTo>
                <a:lnTo>
                  <a:pt x="168644" y="54504"/>
                </a:lnTo>
                <a:lnTo>
                  <a:pt x="182676" y="100456"/>
                </a:lnTo>
                <a:lnTo>
                  <a:pt x="181009" y="117035"/>
                </a:lnTo>
                <a:lnTo>
                  <a:pt x="158597" y="158597"/>
                </a:lnTo>
                <a:lnTo>
                  <a:pt x="117045" y="181009"/>
                </a:lnTo>
                <a:lnTo>
                  <a:pt x="100469" y="182676"/>
                </a:lnTo>
                <a:lnTo>
                  <a:pt x="154956" y="182676"/>
                </a:lnTo>
                <a:lnTo>
                  <a:pt x="171516" y="171510"/>
                </a:lnTo>
                <a:lnTo>
                  <a:pt x="193045" y="139571"/>
                </a:lnTo>
                <a:lnTo>
                  <a:pt x="200939" y="100456"/>
                </a:lnTo>
                <a:lnTo>
                  <a:pt x="193043" y="61352"/>
                </a:lnTo>
                <a:lnTo>
                  <a:pt x="171511" y="29421"/>
                </a:lnTo>
                <a:lnTo>
                  <a:pt x="154958" y="18262"/>
                </a:lnTo>
                <a:close/>
              </a:path>
            </a:pathLst>
          </a:custGeom>
          <a:solidFill>
            <a:srgbClr val="DEDEDF"/>
          </a:solidFill>
        </p:spPr>
        <p:txBody>
          <a:bodyPr wrap="square" lIns="0" tIns="0" rIns="0" bIns="0" rtlCol="0"/>
          <a:lstStyle/>
          <a:p>
            <a:endParaRPr/>
          </a:p>
        </p:txBody>
      </p:sp>
      <p:sp>
        <p:nvSpPr>
          <p:cNvPr id="208" name="object 157"/>
          <p:cNvSpPr/>
          <p:nvPr/>
        </p:nvSpPr>
        <p:spPr>
          <a:xfrm>
            <a:off x="2479217" y="9059037"/>
            <a:ext cx="47625" cy="53340"/>
          </a:xfrm>
          <a:custGeom>
            <a:avLst/>
            <a:gdLst/>
            <a:ahLst/>
            <a:cxnLst/>
            <a:rect l="l" t="t" r="r" b="b"/>
            <a:pathLst>
              <a:path w="47625" h="53340">
                <a:moveTo>
                  <a:pt x="0" y="3644"/>
                </a:moveTo>
                <a:lnTo>
                  <a:pt x="0" y="45770"/>
                </a:lnTo>
                <a:lnTo>
                  <a:pt x="4229" y="45770"/>
                </a:lnTo>
                <a:lnTo>
                  <a:pt x="4229" y="43281"/>
                </a:lnTo>
                <a:lnTo>
                  <a:pt x="20688" y="43281"/>
                </a:lnTo>
                <a:lnTo>
                  <a:pt x="20688" y="39446"/>
                </a:lnTo>
                <a:lnTo>
                  <a:pt x="4229" y="39446"/>
                </a:lnTo>
                <a:lnTo>
                  <a:pt x="4229" y="24447"/>
                </a:lnTo>
                <a:lnTo>
                  <a:pt x="20624" y="24447"/>
                </a:lnTo>
                <a:lnTo>
                  <a:pt x="20624" y="20624"/>
                </a:lnTo>
                <a:lnTo>
                  <a:pt x="4229" y="20624"/>
                </a:lnTo>
                <a:lnTo>
                  <a:pt x="4229" y="8280"/>
                </a:lnTo>
                <a:lnTo>
                  <a:pt x="12166" y="6883"/>
                </a:lnTo>
                <a:lnTo>
                  <a:pt x="15824" y="5956"/>
                </a:lnTo>
                <a:lnTo>
                  <a:pt x="19685" y="4457"/>
                </a:lnTo>
                <a:lnTo>
                  <a:pt x="3187" y="4457"/>
                </a:lnTo>
                <a:lnTo>
                  <a:pt x="0" y="3644"/>
                </a:lnTo>
                <a:close/>
              </a:path>
              <a:path w="47625" h="53340">
                <a:moveTo>
                  <a:pt x="19875" y="0"/>
                </a:moveTo>
                <a:lnTo>
                  <a:pt x="13614" y="2425"/>
                </a:lnTo>
                <a:lnTo>
                  <a:pt x="9842" y="3416"/>
                </a:lnTo>
                <a:lnTo>
                  <a:pt x="3187" y="4457"/>
                </a:lnTo>
                <a:lnTo>
                  <a:pt x="19685" y="4457"/>
                </a:lnTo>
                <a:lnTo>
                  <a:pt x="21780" y="3644"/>
                </a:lnTo>
                <a:lnTo>
                  <a:pt x="19875" y="0"/>
                </a:lnTo>
                <a:close/>
              </a:path>
              <a:path w="47625" h="53340">
                <a:moveTo>
                  <a:pt x="47625" y="3124"/>
                </a:moveTo>
                <a:lnTo>
                  <a:pt x="25146" y="3124"/>
                </a:lnTo>
                <a:lnTo>
                  <a:pt x="25146" y="52958"/>
                </a:lnTo>
                <a:lnTo>
                  <a:pt x="29375" y="52958"/>
                </a:lnTo>
                <a:lnTo>
                  <a:pt x="29375" y="6946"/>
                </a:lnTo>
                <a:lnTo>
                  <a:pt x="47619" y="6946"/>
                </a:lnTo>
                <a:lnTo>
                  <a:pt x="47625" y="3124"/>
                </a:lnTo>
                <a:close/>
              </a:path>
              <a:path w="47625" h="53340">
                <a:moveTo>
                  <a:pt x="33604" y="38988"/>
                </a:moveTo>
                <a:lnTo>
                  <a:pt x="35052" y="43332"/>
                </a:lnTo>
                <a:lnTo>
                  <a:pt x="45656" y="43281"/>
                </a:lnTo>
                <a:lnTo>
                  <a:pt x="47574" y="41706"/>
                </a:lnTo>
                <a:lnTo>
                  <a:pt x="47577" y="39281"/>
                </a:lnTo>
                <a:lnTo>
                  <a:pt x="42418" y="39281"/>
                </a:lnTo>
                <a:lnTo>
                  <a:pt x="35001" y="39103"/>
                </a:lnTo>
                <a:lnTo>
                  <a:pt x="33604" y="38988"/>
                </a:lnTo>
                <a:close/>
              </a:path>
              <a:path w="47625" h="53340">
                <a:moveTo>
                  <a:pt x="47619" y="6946"/>
                </a:moveTo>
                <a:lnTo>
                  <a:pt x="43395" y="6946"/>
                </a:lnTo>
                <a:lnTo>
                  <a:pt x="43395" y="38646"/>
                </a:lnTo>
                <a:lnTo>
                  <a:pt x="42418" y="39281"/>
                </a:lnTo>
                <a:lnTo>
                  <a:pt x="47577" y="39281"/>
                </a:lnTo>
                <a:lnTo>
                  <a:pt x="47619" y="6946"/>
                </a:lnTo>
                <a:close/>
              </a:path>
            </a:pathLst>
          </a:custGeom>
          <a:solidFill>
            <a:srgbClr val="999A9F"/>
          </a:solidFill>
        </p:spPr>
        <p:txBody>
          <a:bodyPr wrap="square" lIns="0" tIns="0" rIns="0" bIns="0" rtlCol="0"/>
          <a:lstStyle/>
          <a:p>
            <a:endParaRPr/>
          </a:p>
        </p:txBody>
      </p:sp>
      <p:sp>
        <p:nvSpPr>
          <p:cNvPr id="209" name="object 158"/>
          <p:cNvSpPr/>
          <p:nvPr/>
        </p:nvSpPr>
        <p:spPr>
          <a:xfrm>
            <a:off x="2891193" y="7441399"/>
            <a:ext cx="227965" cy="53975"/>
          </a:xfrm>
          <a:custGeom>
            <a:avLst/>
            <a:gdLst/>
            <a:ahLst/>
            <a:cxnLst/>
            <a:rect l="l" t="t" r="r" b="b"/>
            <a:pathLst>
              <a:path w="227964" h="53975">
                <a:moveTo>
                  <a:pt x="14198" y="12407"/>
                </a:moveTo>
                <a:lnTo>
                  <a:pt x="8801" y="12407"/>
                </a:lnTo>
                <a:lnTo>
                  <a:pt x="8801" y="21399"/>
                </a:lnTo>
                <a:lnTo>
                  <a:pt x="14198" y="21399"/>
                </a:lnTo>
                <a:lnTo>
                  <a:pt x="14198" y="12407"/>
                </a:lnTo>
                <a:close/>
              </a:path>
              <a:path w="227964" h="53975">
                <a:moveTo>
                  <a:pt x="50812" y="16751"/>
                </a:moveTo>
                <a:lnTo>
                  <a:pt x="18478" y="16751"/>
                </a:lnTo>
                <a:lnTo>
                  <a:pt x="18478" y="20802"/>
                </a:lnTo>
                <a:lnTo>
                  <a:pt x="50812" y="20802"/>
                </a:lnTo>
                <a:lnTo>
                  <a:pt x="50812" y="16751"/>
                </a:lnTo>
                <a:close/>
              </a:path>
              <a:path w="227964" h="53975">
                <a:moveTo>
                  <a:pt x="37134" y="13627"/>
                </a:moveTo>
                <a:lnTo>
                  <a:pt x="31750" y="13627"/>
                </a:lnTo>
                <a:lnTo>
                  <a:pt x="31750" y="16751"/>
                </a:lnTo>
                <a:lnTo>
                  <a:pt x="37134" y="16751"/>
                </a:lnTo>
                <a:lnTo>
                  <a:pt x="37134" y="13627"/>
                </a:lnTo>
                <a:close/>
              </a:path>
              <a:path w="227964" h="53975">
                <a:moveTo>
                  <a:pt x="14135" y="177"/>
                </a:moveTo>
                <a:lnTo>
                  <a:pt x="11061" y="4813"/>
                </a:lnTo>
                <a:lnTo>
                  <a:pt x="6489" y="8470"/>
                </a:lnTo>
                <a:lnTo>
                  <a:pt x="0" y="11379"/>
                </a:lnTo>
                <a:lnTo>
                  <a:pt x="3009" y="15938"/>
                </a:lnTo>
                <a:lnTo>
                  <a:pt x="5854" y="14325"/>
                </a:lnTo>
                <a:lnTo>
                  <a:pt x="6019" y="14198"/>
                </a:lnTo>
                <a:lnTo>
                  <a:pt x="8801" y="12407"/>
                </a:lnTo>
                <a:lnTo>
                  <a:pt x="14198" y="12407"/>
                </a:lnTo>
                <a:lnTo>
                  <a:pt x="14198" y="8229"/>
                </a:lnTo>
                <a:lnTo>
                  <a:pt x="16040" y="6616"/>
                </a:lnTo>
                <a:lnTo>
                  <a:pt x="17002" y="5397"/>
                </a:lnTo>
                <a:lnTo>
                  <a:pt x="18884" y="2616"/>
                </a:lnTo>
                <a:lnTo>
                  <a:pt x="14135" y="177"/>
                </a:lnTo>
                <a:close/>
              </a:path>
              <a:path w="227964" h="53975">
                <a:moveTo>
                  <a:pt x="53530" y="9563"/>
                </a:moveTo>
                <a:lnTo>
                  <a:pt x="16510" y="9563"/>
                </a:lnTo>
                <a:lnTo>
                  <a:pt x="16510" y="13627"/>
                </a:lnTo>
                <a:lnTo>
                  <a:pt x="53530" y="13627"/>
                </a:lnTo>
                <a:lnTo>
                  <a:pt x="53530" y="9563"/>
                </a:lnTo>
                <a:close/>
              </a:path>
              <a:path w="227964" h="53975">
                <a:moveTo>
                  <a:pt x="37134" y="6667"/>
                </a:moveTo>
                <a:lnTo>
                  <a:pt x="31750" y="6667"/>
                </a:lnTo>
                <a:lnTo>
                  <a:pt x="31750" y="9563"/>
                </a:lnTo>
                <a:lnTo>
                  <a:pt x="37134" y="9563"/>
                </a:lnTo>
                <a:lnTo>
                  <a:pt x="37134" y="6667"/>
                </a:lnTo>
                <a:close/>
              </a:path>
              <a:path w="227964" h="53975">
                <a:moveTo>
                  <a:pt x="48323" y="228"/>
                </a:moveTo>
                <a:lnTo>
                  <a:pt x="42865" y="1242"/>
                </a:lnTo>
                <a:lnTo>
                  <a:pt x="36561" y="1951"/>
                </a:lnTo>
                <a:lnTo>
                  <a:pt x="28997" y="2394"/>
                </a:lnTo>
                <a:lnTo>
                  <a:pt x="19761" y="2616"/>
                </a:lnTo>
                <a:lnTo>
                  <a:pt x="21780" y="6959"/>
                </a:lnTo>
                <a:lnTo>
                  <a:pt x="28041" y="6896"/>
                </a:lnTo>
                <a:lnTo>
                  <a:pt x="31750" y="6667"/>
                </a:lnTo>
                <a:lnTo>
                  <a:pt x="37134" y="6667"/>
                </a:lnTo>
                <a:lnTo>
                  <a:pt x="37134" y="6324"/>
                </a:lnTo>
                <a:lnTo>
                  <a:pt x="44208" y="5740"/>
                </a:lnTo>
                <a:lnTo>
                  <a:pt x="46583" y="5397"/>
                </a:lnTo>
                <a:lnTo>
                  <a:pt x="50876" y="4470"/>
                </a:lnTo>
                <a:lnTo>
                  <a:pt x="48323" y="228"/>
                </a:lnTo>
                <a:close/>
              </a:path>
              <a:path w="227964" h="53975">
                <a:moveTo>
                  <a:pt x="46177" y="23291"/>
                </a:moveTo>
                <a:lnTo>
                  <a:pt x="7581" y="23291"/>
                </a:lnTo>
                <a:lnTo>
                  <a:pt x="7581" y="45427"/>
                </a:lnTo>
                <a:lnTo>
                  <a:pt x="46177" y="45427"/>
                </a:lnTo>
                <a:lnTo>
                  <a:pt x="46177" y="41427"/>
                </a:lnTo>
                <a:lnTo>
                  <a:pt x="12979" y="41427"/>
                </a:lnTo>
                <a:lnTo>
                  <a:pt x="12979" y="38823"/>
                </a:lnTo>
                <a:lnTo>
                  <a:pt x="46177" y="38823"/>
                </a:lnTo>
                <a:lnTo>
                  <a:pt x="46177" y="35585"/>
                </a:lnTo>
                <a:lnTo>
                  <a:pt x="12979" y="35585"/>
                </a:lnTo>
                <a:lnTo>
                  <a:pt x="12979" y="33045"/>
                </a:lnTo>
                <a:lnTo>
                  <a:pt x="46177" y="33045"/>
                </a:lnTo>
                <a:lnTo>
                  <a:pt x="46177" y="29781"/>
                </a:lnTo>
                <a:lnTo>
                  <a:pt x="12979" y="29781"/>
                </a:lnTo>
                <a:lnTo>
                  <a:pt x="12979" y="27228"/>
                </a:lnTo>
                <a:lnTo>
                  <a:pt x="46177" y="27228"/>
                </a:lnTo>
                <a:lnTo>
                  <a:pt x="46177" y="23291"/>
                </a:lnTo>
                <a:close/>
              </a:path>
              <a:path w="227964" h="53975">
                <a:moveTo>
                  <a:pt x="46177" y="38823"/>
                </a:moveTo>
                <a:lnTo>
                  <a:pt x="40792" y="38823"/>
                </a:lnTo>
                <a:lnTo>
                  <a:pt x="40792" y="41427"/>
                </a:lnTo>
                <a:lnTo>
                  <a:pt x="46177" y="41427"/>
                </a:lnTo>
                <a:lnTo>
                  <a:pt x="46177" y="38823"/>
                </a:lnTo>
                <a:close/>
              </a:path>
              <a:path w="227964" h="53975">
                <a:moveTo>
                  <a:pt x="46177" y="33045"/>
                </a:moveTo>
                <a:lnTo>
                  <a:pt x="40792" y="33045"/>
                </a:lnTo>
                <a:lnTo>
                  <a:pt x="40792" y="35585"/>
                </a:lnTo>
                <a:lnTo>
                  <a:pt x="46177" y="35585"/>
                </a:lnTo>
                <a:lnTo>
                  <a:pt x="46177" y="33045"/>
                </a:lnTo>
                <a:close/>
              </a:path>
              <a:path w="227964" h="53975">
                <a:moveTo>
                  <a:pt x="46177" y="27228"/>
                </a:moveTo>
                <a:lnTo>
                  <a:pt x="40792" y="27228"/>
                </a:lnTo>
                <a:lnTo>
                  <a:pt x="40792" y="29781"/>
                </a:lnTo>
                <a:lnTo>
                  <a:pt x="46177" y="29781"/>
                </a:lnTo>
                <a:lnTo>
                  <a:pt x="46177" y="27228"/>
                </a:lnTo>
                <a:close/>
              </a:path>
              <a:path w="227964" h="53975">
                <a:moveTo>
                  <a:pt x="36322" y="45783"/>
                </a:moveTo>
                <a:lnTo>
                  <a:pt x="32499" y="49377"/>
                </a:lnTo>
                <a:lnTo>
                  <a:pt x="39217" y="51803"/>
                </a:lnTo>
                <a:lnTo>
                  <a:pt x="42989" y="52730"/>
                </a:lnTo>
                <a:lnTo>
                  <a:pt x="50749" y="53886"/>
                </a:lnTo>
                <a:lnTo>
                  <a:pt x="53644" y="49085"/>
                </a:lnTo>
                <a:lnTo>
                  <a:pt x="44907" y="48031"/>
                </a:lnTo>
                <a:lnTo>
                  <a:pt x="41998" y="47510"/>
                </a:lnTo>
                <a:lnTo>
                  <a:pt x="36322" y="45783"/>
                </a:lnTo>
                <a:close/>
              </a:path>
              <a:path w="227964" h="53975">
                <a:moveTo>
                  <a:pt x="17437" y="45605"/>
                </a:moveTo>
                <a:lnTo>
                  <a:pt x="11938" y="47345"/>
                </a:lnTo>
                <a:lnTo>
                  <a:pt x="9321" y="47866"/>
                </a:lnTo>
                <a:lnTo>
                  <a:pt x="114" y="49085"/>
                </a:lnTo>
                <a:lnTo>
                  <a:pt x="3009" y="53886"/>
                </a:lnTo>
                <a:lnTo>
                  <a:pt x="11417" y="52552"/>
                </a:lnTo>
                <a:lnTo>
                  <a:pt x="14427" y="51803"/>
                </a:lnTo>
                <a:lnTo>
                  <a:pt x="21259" y="49199"/>
                </a:lnTo>
                <a:lnTo>
                  <a:pt x="17437" y="45605"/>
                </a:lnTo>
                <a:close/>
              </a:path>
              <a:path w="227964" h="53975">
                <a:moveTo>
                  <a:pt x="110617" y="46761"/>
                </a:moveTo>
                <a:lnTo>
                  <a:pt x="59220" y="46761"/>
                </a:lnTo>
                <a:lnTo>
                  <a:pt x="59220" y="51803"/>
                </a:lnTo>
                <a:lnTo>
                  <a:pt x="110617" y="51803"/>
                </a:lnTo>
                <a:lnTo>
                  <a:pt x="110617" y="46761"/>
                </a:lnTo>
                <a:close/>
              </a:path>
              <a:path w="227964" h="53975">
                <a:moveTo>
                  <a:pt x="87553" y="32397"/>
                </a:moveTo>
                <a:lnTo>
                  <a:pt x="82105" y="32397"/>
                </a:lnTo>
                <a:lnTo>
                  <a:pt x="82105" y="46761"/>
                </a:lnTo>
                <a:lnTo>
                  <a:pt x="87553" y="46761"/>
                </a:lnTo>
                <a:lnTo>
                  <a:pt x="87553" y="32397"/>
                </a:lnTo>
                <a:close/>
              </a:path>
              <a:path w="227964" h="53975">
                <a:moveTo>
                  <a:pt x="99364" y="33604"/>
                </a:moveTo>
                <a:lnTo>
                  <a:pt x="97751" y="37782"/>
                </a:lnTo>
                <a:lnTo>
                  <a:pt x="96596" y="39700"/>
                </a:lnTo>
                <a:lnTo>
                  <a:pt x="93687" y="43459"/>
                </a:lnTo>
                <a:lnTo>
                  <a:pt x="98323" y="46177"/>
                </a:lnTo>
                <a:lnTo>
                  <a:pt x="101053" y="42710"/>
                </a:lnTo>
                <a:lnTo>
                  <a:pt x="102031" y="41084"/>
                </a:lnTo>
                <a:lnTo>
                  <a:pt x="104698" y="35521"/>
                </a:lnTo>
                <a:lnTo>
                  <a:pt x="99364" y="33604"/>
                </a:lnTo>
                <a:close/>
              </a:path>
              <a:path w="227964" h="53975">
                <a:moveTo>
                  <a:pt x="70637" y="33604"/>
                </a:moveTo>
                <a:lnTo>
                  <a:pt x="65303" y="35521"/>
                </a:lnTo>
                <a:lnTo>
                  <a:pt x="67386" y="38938"/>
                </a:lnTo>
                <a:lnTo>
                  <a:pt x="67712" y="39700"/>
                </a:lnTo>
                <a:lnTo>
                  <a:pt x="70230" y="45910"/>
                </a:lnTo>
                <a:lnTo>
                  <a:pt x="75387" y="43459"/>
                </a:lnTo>
                <a:lnTo>
                  <a:pt x="74104" y="40335"/>
                </a:lnTo>
                <a:lnTo>
                  <a:pt x="73433" y="38938"/>
                </a:lnTo>
                <a:lnTo>
                  <a:pt x="70637" y="33604"/>
                </a:lnTo>
                <a:close/>
              </a:path>
              <a:path w="227964" h="53975">
                <a:moveTo>
                  <a:pt x="109220" y="27355"/>
                </a:moveTo>
                <a:lnTo>
                  <a:pt x="60553" y="27355"/>
                </a:lnTo>
                <a:lnTo>
                  <a:pt x="60553" y="32397"/>
                </a:lnTo>
                <a:lnTo>
                  <a:pt x="109220" y="32397"/>
                </a:lnTo>
                <a:lnTo>
                  <a:pt x="109220" y="27355"/>
                </a:lnTo>
                <a:close/>
              </a:path>
              <a:path w="227964" h="53975">
                <a:moveTo>
                  <a:pt x="87553" y="21399"/>
                </a:moveTo>
                <a:lnTo>
                  <a:pt x="82105" y="21399"/>
                </a:lnTo>
                <a:lnTo>
                  <a:pt x="82105" y="27355"/>
                </a:lnTo>
                <a:lnTo>
                  <a:pt x="87553" y="27355"/>
                </a:lnTo>
                <a:lnTo>
                  <a:pt x="87553" y="21399"/>
                </a:lnTo>
                <a:close/>
              </a:path>
              <a:path w="227964" h="53975">
                <a:moveTo>
                  <a:pt x="110672" y="17335"/>
                </a:moveTo>
                <a:lnTo>
                  <a:pt x="98158" y="17335"/>
                </a:lnTo>
                <a:lnTo>
                  <a:pt x="101688" y="19532"/>
                </a:lnTo>
                <a:lnTo>
                  <a:pt x="103771" y="20688"/>
                </a:lnTo>
                <a:lnTo>
                  <a:pt x="108877" y="23190"/>
                </a:lnTo>
                <a:lnTo>
                  <a:pt x="112064" y="17970"/>
                </a:lnTo>
                <a:lnTo>
                  <a:pt x="110672" y="17335"/>
                </a:lnTo>
                <a:close/>
              </a:path>
              <a:path w="227964" h="53975">
                <a:moveTo>
                  <a:pt x="87604" y="406"/>
                </a:moveTo>
                <a:lnTo>
                  <a:pt x="82219" y="406"/>
                </a:lnTo>
                <a:lnTo>
                  <a:pt x="77472" y="5892"/>
                </a:lnTo>
                <a:lnTo>
                  <a:pt x="72077" y="10450"/>
                </a:lnTo>
                <a:lnTo>
                  <a:pt x="65636" y="14377"/>
                </a:lnTo>
                <a:lnTo>
                  <a:pt x="57772" y="17970"/>
                </a:lnTo>
                <a:lnTo>
                  <a:pt x="60845" y="23126"/>
                </a:lnTo>
                <a:lnTo>
                  <a:pt x="66802" y="20180"/>
                </a:lnTo>
                <a:lnTo>
                  <a:pt x="69011" y="18948"/>
                </a:lnTo>
                <a:lnTo>
                  <a:pt x="71678" y="17208"/>
                </a:lnTo>
                <a:lnTo>
                  <a:pt x="110393" y="17208"/>
                </a:lnTo>
                <a:lnTo>
                  <a:pt x="108499" y="16344"/>
                </a:lnTo>
                <a:lnTo>
                  <a:pt x="73063" y="16344"/>
                </a:lnTo>
                <a:lnTo>
                  <a:pt x="78041" y="13042"/>
                </a:lnTo>
                <a:lnTo>
                  <a:pt x="81294" y="10083"/>
                </a:lnTo>
                <a:lnTo>
                  <a:pt x="84886" y="5740"/>
                </a:lnTo>
                <a:lnTo>
                  <a:pt x="92223" y="5740"/>
                </a:lnTo>
                <a:lnTo>
                  <a:pt x="87604" y="406"/>
                </a:lnTo>
                <a:close/>
              </a:path>
              <a:path w="227964" h="53975">
                <a:moveTo>
                  <a:pt x="110393" y="17208"/>
                </a:moveTo>
                <a:lnTo>
                  <a:pt x="71678" y="17208"/>
                </a:lnTo>
                <a:lnTo>
                  <a:pt x="71678" y="21399"/>
                </a:lnTo>
                <a:lnTo>
                  <a:pt x="98158" y="21399"/>
                </a:lnTo>
                <a:lnTo>
                  <a:pt x="98158" y="17335"/>
                </a:lnTo>
                <a:lnTo>
                  <a:pt x="110672" y="17335"/>
                </a:lnTo>
                <a:lnTo>
                  <a:pt x="110393" y="17208"/>
                </a:lnTo>
                <a:close/>
              </a:path>
              <a:path w="227964" h="53975">
                <a:moveTo>
                  <a:pt x="92223" y="5740"/>
                </a:moveTo>
                <a:lnTo>
                  <a:pt x="84886" y="5740"/>
                </a:lnTo>
                <a:lnTo>
                  <a:pt x="88600" y="10147"/>
                </a:lnTo>
                <a:lnTo>
                  <a:pt x="91960" y="13233"/>
                </a:lnTo>
                <a:lnTo>
                  <a:pt x="96596" y="16344"/>
                </a:lnTo>
                <a:lnTo>
                  <a:pt x="108499" y="16344"/>
                </a:lnTo>
                <a:lnTo>
                  <a:pt x="104158" y="14361"/>
                </a:lnTo>
                <a:lnTo>
                  <a:pt x="97731" y="10436"/>
                </a:lnTo>
                <a:lnTo>
                  <a:pt x="92350" y="5886"/>
                </a:lnTo>
                <a:lnTo>
                  <a:pt x="92223" y="5740"/>
                </a:lnTo>
                <a:close/>
              </a:path>
              <a:path w="227964" h="53975">
                <a:moveTo>
                  <a:pt x="158064" y="24282"/>
                </a:moveTo>
                <a:lnTo>
                  <a:pt x="152628" y="24282"/>
                </a:lnTo>
                <a:lnTo>
                  <a:pt x="152628" y="53721"/>
                </a:lnTo>
                <a:lnTo>
                  <a:pt x="158064" y="53721"/>
                </a:lnTo>
                <a:lnTo>
                  <a:pt x="158064" y="24282"/>
                </a:lnTo>
                <a:close/>
              </a:path>
              <a:path w="227964" h="53975">
                <a:moveTo>
                  <a:pt x="169545" y="19253"/>
                </a:moveTo>
                <a:lnTo>
                  <a:pt x="141211" y="19253"/>
                </a:lnTo>
                <a:lnTo>
                  <a:pt x="141211" y="24282"/>
                </a:lnTo>
                <a:lnTo>
                  <a:pt x="169545" y="24282"/>
                </a:lnTo>
                <a:lnTo>
                  <a:pt x="169545" y="19253"/>
                </a:lnTo>
                <a:close/>
              </a:path>
              <a:path w="227964" h="53975">
                <a:moveTo>
                  <a:pt x="158064" y="406"/>
                </a:moveTo>
                <a:lnTo>
                  <a:pt x="152628" y="406"/>
                </a:lnTo>
                <a:lnTo>
                  <a:pt x="152628" y="19253"/>
                </a:lnTo>
                <a:lnTo>
                  <a:pt x="158064" y="19253"/>
                </a:lnTo>
                <a:lnTo>
                  <a:pt x="158064" y="406"/>
                </a:lnTo>
                <a:close/>
              </a:path>
              <a:path w="227964" h="53975">
                <a:moveTo>
                  <a:pt x="138887" y="17970"/>
                </a:moveTo>
                <a:lnTo>
                  <a:pt x="118668" y="17970"/>
                </a:lnTo>
                <a:lnTo>
                  <a:pt x="118668" y="22834"/>
                </a:lnTo>
                <a:lnTo>
                  <a:pt x="138887" y="22834"/>
                </a:lnTo>
                <a:lnTo>
                  <a:pt x="138887" y="17970"/>
                </a:lnTo>
                <a:close/>
              </a:path>
              <a:path w="227964" h="53975">
                <a:moveTo>
                  <a:pt x="140741" y="10146"/>
                </a:moveTo>
                <a:lnTo>
                  <a:pt x="116230" y="10146"/>
                </a:lnTo>
                <a:lnTo>
                  <a:pt x="116230" y="15011"/>
                </a:lnTo>
                <a:lnTo>
                  <a:pt x="140741" y="15011"/>
                </a:lnTo>
                <a:lnTo>
                  <a:pt x="140741" y="10146"/>
                </a:lnTo>
                <a:close/>
              </a:path>
              <a:path w="227964" h="53975">
                <a:moveTo>
                  <a:pt x="138480" y="2324"/>
                </a:moveTo>
                <a:lnTo>
                  <a:pt x="119011" y="2324"/>
                </a:lnTo>
                <a:lnTo>
                  <a:pt x="119011" y="7187"/>
                </a:lnTo>
                <a:lnTo>
                  <a:pt x="138480" y="7187"/>
                </a:lnTo>
                <a:lnTo>
                  <a:pt x="138480" y="2324"/>
                </a:lnTo>
                <a:close/>
              </a:path>
              <a:path w="227964" h="53975">
                <a:moveTo>
                  <a:pt x="138887" y="25793"/>
                </a:moveTo>
                <a:lnTo>
                  <a:pt x="118668" y="25793"/>
                </a:lnTo>
                <a:lnTo>
                  <a:pt x="118668" y="30657"/>
                </a:lnTo>
                <a:lnTo>
                  <a:pt x="138887" y="30657"/>
                </a:lnTo>
                <a:lnTo>
                  <a:pt x="138887" y="25793"/>
                </a:lnTo>
                <a:close/>
              </a:path>
              <a:path w="227964" h="53975">
                <a:moveTo>
                  <a:pt x="139001" y="33604"/>
                </a:moveTo>
                <a:lnTo>
                  <a:pt x="118554" y="33604"/>
                </a:lnTo>
                <a:lnTo>
                  <a:pt x="118554" y="53721"/>
                </a:lnTo>
                <a:lnTo>
                  <a:pt x="123761" y="53721"/>
                </a:lnTo>
                <a:lnTo>
                  <a:pt x="123761" y="51574"/>
                </a:lnTo>
                <a:lnTo>
                  <a:pt x="139001" y="51574"/>
                </a:lnTo>
                <a:lnTo>
                  <a:pt x="139001" y="46761"/>
                </a:lnTo>
                <a:lnTo>
                  <a:pt x="123773" y="46761"/>
                </a:lnTo>
                <a:lnTo>
                  <a:pt x="123773" y="38480"/>
                </a:lnTo>
                <a:lnTo>
                  <a:pt x="139001" y="38480"/>
                </a:lnTo>
                <a:lnTo>
                  <a:pt x="139001" y="33604"/>
                </a:lnTo>
                <a:close/>
              </a:path>
              <a:path w="227964" h="53975">
                <a:moveTo>
                  <a:pt x="139001" y="38480"/>
                </a:moveTo>
                <a:lnTo>
                  <a:pt x="133794" y="38480"/>
                </a:lnTo>
                <a:lnTo>
                  <a:pt x="133794" y="46761"/>
                </a:lnTo>
                <a:lnTo>
                  <a:pt x="139001" y="46761"/>
                </a:lnTo>
                <a:lnTo>
                  <a:pt x="139001" y="38480"/>
                </a:lnTo>
                <a:close/>
              </a:path>
              <a:path w="227964" h="53975">
                <a:moveTo>
                  <a:pt x="193357" y="45021"/>
                </a:moveTo>
                <a:lnTo>
                  <a:pt x="187858" y="45021"/>
                </a:lnTo>
                <a:lnTo>
                  <a:pt x="186575" y="47231"/>
                </a:lnTo>
                <a:lnTo>
                  <a:pt x="182587" y="48501"/>
                </a:lnTo>
                <a:lnTo>
                  <a:pt x="175577" y="48920"/>
                </a:lnTo>
                <a:lnTo>
                  <a:pt x="178879" y="53848"/>
                </a:lnTo>
                <a:lnTo>
                  <a:pt x="186931" y="52844"/>
                </a:lnTo>
                <a:lnTo>
                  <a:pt x="191566" y="50076"/>
                </a:lnTo>
                <a:lnTo>
                  <a:pt x="193357" y="45021"/>
                </a:lnTo>
                <a:close/>
              </a:path>
              <a:path w="227964" h="53975">
                <a:moveTo>
                  <a:pt x="212826" y="45021"/>
                </a:moveTo>
                <a:lnTo>
                  <a:pt x="207441" y="45021"/>
                </a:lnTo>
                <a:lnTo>
                  <a:pt x="207441" y="53721"/>
                </a:lnTo>
                <a:lnTo>
                  <a:pt x="212826" y="53721"/>
                </a:lnTo>
                <a:lnTo>
                  <a:pt x="212826" y="45021"/>
                </a:lnTo>
                <a:close/>
              </a:path>
              <a:path w="227964" h="53975">
                <a:moveTo>
                  <a:pt x="227545" y="40119"/>
                </a:moveTo>
                <a:lnTo>
                  <a:pt x="174244" y="40119"/>
                </a:lnTo>
                <a:lnTo>
                  <a:pt x="174244" y="45021"/>
                </a:lnTo>
                <a:lnTo>
                  <a:pt x="227545" y="45021"/>
                </a:lnTo>
                <a:lnTo>
                  <a:pt x="227545" y="40119"/>
                </a:lnTo>
                <a:close/>
              </a:path>
              <a:path w="227964" h="53975">
                <a:moveTo>
                  <a:pt x="194284" y="37084"/>
                </a:moveTo>
                <a:lnTo>
                  <a:pt x="188899" y="37084"/>
                </a:lnTo>
                <a:lnTo>
                  <a:pt x="188785" y="40119"/>
                </a:lnTo>
                <a:lnTo>
                  <a:pt x="194233" y="40119"/>
                </a:lnTo>
                <a:lnTo>
                  <a:pt x="194284" y="37084"/>
                </a:lnTo>
                <a:close/>
              </a:path>
              <a:path w="227964" h="53975">
                <a:moveTo>
                  <a:pt x="212826" y="37084"/>
                </a:moveTo>
                <a:lnTo>
                  <a:pt x="207441" y="37084"/>
                </a:lnTo>
                <a:lnTo>
                  <a:pt x="207441" y="40119"/>
                </a:lnTo>
                <a:lnTo>
                  <a:pt x="212826" y="40119"/>
                </a:lnTo>
                <a:lnTo>
                  <a:pt x="212826" y="37084"/>
                </a:lnTo>
                <a:close/>
              </a:path>
              <a:path w="227964" h="53975">
                <a:moveTo>
                  <a:pt x="221640" y="13627"/>
                </a:moveTo>
                <a:lnTo>
                  <a:pt x="180086" y="13627"/>
                </a:lnTo>
                <a:lnTo>
                  <a:pt x="180086" y="37084"/>
                </a:lnTo>
                <a:lnTo>
                  <a:pt x="221640" y="37084"/>
                </a:lnTo>
                <a:lnTo>
                  <a:pt x="221640" y="32854"/>
                </a:lnTo>
                <a:lnTo>
                  <a:pt x="185534" y="32854"/>
                </a:lnTo>
                <a:lnTo>
                  <a:pt x="185534" y="30264"/>
                </a:lnTo>
                <a:lnTo>
                  <a:pt x="221640" y="30264"/>
                </a:lnTo>
                <a:lnTo>
                  <a:pt x="221640" y="26606"/>
                </a:lnTo>
                <a:lnTo>
                  <a:pt x="185534" y="26606"/>
                </a:lnTo>
                <a:lnTo>
                  <a:pt x="185534" y="24053"/>
                </a:lnTo>
                <a:lnTo>
                  <a:pt x="221640" y="24053"/>
                </a:lnTo>
                <a:lnTo>
                  <a:pt x="221640" y="20409"/>
                </a:lnTo>
                <a:lnTo>
                  <a:pt x="185534" y="20409"/>
                </a:lnTo>
                <a:lnTo>
                  <a:pt x="185534" y="17907"/>
                </a:lnTo>
                <a:lnTo>
                  <a:pt x="221640" y="17907"/>
                </a:lnTo>
                <a:lnTo>
                  <a:pt x="221640" y="13627"/>
                </a:lnTo>
                <a:close/>
              </a:path>
              <a:path w="227964" h="53975">
                <a:moveTo>
                  <a:pt x="221640" y="30264"/>
                </a:moveTo>
                <a:lnTo>
                  <a:pt x="216242" y="30264"/>
                </a:lnTo>
                <a:lnTo>
                  <a:pt x="216242" y="32854"/>
                </a:lnTo>
                <a:lnTo>
                  <a:pt x="221640" y="32854"/>
                </a:lnTo>
                <a:lnTo>
                  <a:pt x="221640" y="30264"/>
                </a:lnTo>
                <a:close/>
              </a:path>
              <a:path w="227964" h="53975">
                <a:moveTo>
                  <a:pt x="221640" y="24053"/>
                </a:moveTo>
                <a:lnTo>
                  <a:pt x="216242" y="24053"/>
                </a:lnTo>
                <a:lnTo>
                  <a:pt x="216242" y="26606"/>
                </a:lnTo>
                <a:lnTo>
                  <a:pt x="221640" y="26606"/>
                </a:lnTo>
                <a:lnTo>
                  <a:pt x="221640" y="24053"/>
                </a:lnTo>
                <a:close/>
              </a:path>
              <a:path w="227964" h="53975">
                <a:moveTo>
                  <a:pt x="221640" y="17907"/>
                </a:moveTo>
                <a:lnTo>
                  <a:pt x="216242" y="17907"/>
                </a:lnTo>
                <a:lnTo>
                  <a:pt x="216242" y="20409"/>
                </a:lnTo>
                <a:lnTo>
                  <a:pt x="221640" y="20409"/>
                </a:lnTo>
                <a:lnTo>
                  <a:pt x="221640" y="17907"/>
                </a:lnTo>
                <a:close/>
              </a:path>
              <a:path w="227964" h="53975">
                <a:moveTo>
                  <a:pt x="181775" y="0"/>
                </a:moveTo>
                <a:lnTo>
                  <a:pt x="179971" y="4584"/>
                </a:lnTo>
                <a:lnTo>
                  <a:pt x="178295" y="6896"/>
                </a:lnTo>
                <a:lnTo>
                  <a:pt x="174117" y="10718"/>
                </a:lnTo>
                <a:lnTo>
                  <a:pt x="178181" y="14325"/>
                </a:lnTo>
                <a:lnTo>
                  <a:pt x="180670" y="11595"/>
                </a:lnTo>
                <a:lnTo>
                  <a:pt x="181597" y="10490"/>
                </a:lnTo>
                <a:lnTo>
                  <a:pt x="182702" y="8928"/>
                </a:lnTo>
                <a:lnTo>
                  <a:pt x="199504" y="8928"/>
                </a:lnTo>
                <a:lnTo>
                  <a:pt x="199504" y="4305"/>
                </a:lnTo>
                <a:lnTo>
                  <a:pt x="185483" y="4305"/>
                </a:lnTo>
                <a:lnTo>
                  <a:pt x="186194" y="2959"/>
                </a:lnTo>
                <a:lnTo>
                  <a:pt x="186982" y="1397"/>
                </a:lnTo>
                <a:lnTo>
                  <a:pt x="181775" y="0"/>
                </a:lnTo>
                <a:close/>
              </a:path>
              <a:path w="227964" h="53975">
                <a:moveTo>
                  <a:pt x="191681" y="8928"/>
                </a:moveTo>
                <a:lnTo>
                  <a:pt x="186410" y="8928"/>
                </a:lnTo>
                <a:lnTo>
                  <a:pt x="187274" y="10782"/>
                </a:lnTo>
                <a:lnTo>
                  <a:pt x="188201" y="13335"/>
                </a:lnTo>
                <a:lnTo>
                  <a:pt x="193243" y="11823"/>
                </a:lnTo>
                <a:lnTo>
                  <a:pt x="192379" y="10083"/>
                </a:lnTo>
                <a:lnTo>
                  <a:pt x="191681" y="8928"/>
                </a:lnTo>
                <a:close/>
              </a:path>
              <a:path w="227964" h="53975">
                <a:moveTo>
                  <a:pt x="205295" y="0"/>
                </a:moveTo>
                <a:lnTo>
                  <a:pt x="203704" y="4584"/>
                </a:lnTo>
                <a:lnTo>
                  <a:pt x="202806" y="6146"/>
                </a:lnTo>
                <a:lnTo>
                  <a:pt x="199326" y="9855"/>
                </a:lnTo>
                <a:lnTo>
                  <a:pt x="203555" y="13157"/>
                </a:lnTo>
                <a:lnTo>
                  <a:pt x="205359" y="11074"/>
                </a:lnTo>
                <a:lnTo>
                  <a:pt x="206857" y="8928"/>
                </a:lnTo>
                <a:lnTo>
                  <a:pt x="227025" y="8928"/>
                </a:lnTo>
                <a:lnTo>
                  <a:pt x="227025" y="4305"/>
                </a:lnTo>
                <a:lnTo>
                  <a:pt x="209346" y="4305"/>
                </a:lnTo>
                <a:lnTo>
                  <a:pt x="209702" y="3378"/>
                </a:lnTo>
                <a:lnTo>
                  <a:pt x="209931" y="2959"/>
                </a:lnTo>
                <a:lnTo>
                  <a:pt x="210515" y="1397"/>
                </a:lnTo>
                <a:lnTo>
                  <a:pt x="205295" y="0"/>
                </a:lnTo>
                <a:close/>
              </a:path>
              <a:path w="227964" h="53975">
                <a:moveTo>
                  <a:pt x="216128" y="8928"/>
                </a:moveTo>
                <a:lnTo>
                  <a:pt x="210794" y="8928"/>
                </a:lnTo>
                <a:lnTo>
                  <a:pt x="211848" y="10782"/>
                </a:lnTo>
                <a:lnTo>
                  <a:pt x="212775" y="13157"/>
                </a:lnTo>
                <a:lnTo>
                  <a:pt x="217690" y="11595"/>
                </a:lnTo>
                <a:lnTo>
                  <a:pt x="216868" y="10083"/>
                </a:lnTo>
                <a:lnTo>
                  <a:pt x="216128" y="8928"/>
                </a:lnTo>
                <a:close/>
              </a:path>
            </a:pathLst>
          </a:custGeom>
          <a:solidFill>
            <a:srgbClr val="221915"/>
          </a:solidFill>
        </p:spPr>
        <p:txBody>
          <a:bodyPr wrap="square" lIns="0" tIns="0" rIns="0" bIns="0" rtlCol="0"/>
          <a:lstStyle/>
          <a:p>
            <a:endParaRPr/>
          </a:p>
        </p:txBody>
      </p:sp>
      <p:sp>
        <p:nvSpPr>
          <p:cNvPr id="210" name="object 159"/>
          <p:cNvSpPr/>
          <p:nvPr/>
        </p:nvSpPr>
        <p:spPr>
          <a:xfrm>
            <a:off x="3011081" y="8754136"/>
            <a:ext cx="170180" cy="53340"/>
          </a:xfrm>
          <a:custGeom>
            <a:avLst/>
            <a:gdLst/>
            <a:ahLst/>
            <a:cxnLst/>
            <a:rect l="l" t="t" r="r" b="b"/>
            <a:pathLst>
              <a:path w="170180" h="53340">
                <a:moveTo>
                  <a:pt x="13052" y="33261"/>
                </a:moveTo>
                <a:lnTo>
                  <a:pt x="7658" y="33261"/>
                </a:lnTo>
                <a:lnTo>
                  <a:pt x="7658" y="46824"/>
                </a:lnTo>
                <a:lnTo>
                  <a:pt x="6197" y="48044"/>
                </a:lnTo>
                <a:lnTo>
                  <a:pt x="1368" y="48044"/>
                </a:lnTo>
                <a:lnTo>
                  <a:pt x="2908" y="53314"/>
                </a:lnTo>
                <a:lnTo>
                  <a:pt x="11302" y="53314"/>
                </a:lnTo>
                <a:lnTo>
                  <a:pt x="13157" y="51866"/>
                </a:lnTo>
                <a:lnTo>
                  <a:pt x="13135" y="48044"/>
                </a:lnTo>
                <a:lnTo>
                  <a:pt x="6197" y="48044"/>
                </a:lnTo>
                <a:lnTo>
                  <a:pt x="1282" y="47752"/>
                </a:lnTo>
                <a:lnTo>
                  <a:pt x="13134" y="47752"/>
                </a:lnTo>
                <a:lnTo>
                  <a:pt x="13052" y="33261"/>
                </a:lnTo>
                <a:close/>
              </a:path>
              <a:path w="170180" h="53340">
                <a:moveTo>
                  <a:pt x="54000" y="46355"/>
                </a:moveTo>
                <a:lnTo>
                  <a:pt x="15760" y="46355"/>
                </a:lnTo>
                <a:lnTo>
                  <a:pt x="15760" y="51396"/>
                </a:lnTo>
                <a:lnTo>
                  <a:pt x="54000" y="51396"/>
                </a:lnTo>
                <a:lnTo>
                  <a:pt x="54000" y="46355"/>
                </a:lnTo>
                <a:close/>
              </a:path>
              <a:path w="170180" h="53340">
                <a:moveTo>
                  <a:pt x="49720" y="1917"/>
                </a:moveTo>
                <a:lnTo>
                  <a:pt x="21158" y="1917"/>
                </a:lnTo>
                <a:lnTo>
                  <a:pt x="21158" y="41554"/>
                </a:lnTo>
                <a:lnTo>
                  <a:pt x="49720" y="41554"/>
                </a:lnTo>
                <a:lnTo>
                  <a:pt x="49720" y="36512"/>
                </a:lnTo>
                <a:lnTo>
                  <a:pt x="26542" y="36512"/>
                </a:lnTo>
                <a:lnTo>
                  <a:pt x="26542" y="24168"/>
                </a:lnTo>
                <a:lnTo>
                  <a:pt x="49720" y="24168"/>
                </a:lnTo>
                <a:lnTo>
                  <a:pt x="49720" y="19189"/>
                </a:lnTo>
                <a:lnTo>
                  <a:pt x="26542" y="19189"/>
                </a:lnTo>
                <a:lnTo>
                  <a:pt x="26542" y="6959"/>
                </a:lnTo>
                <a:lnTo>
                  <a:pt x="49720" y="6959"/>
                </a:lnTo>
                <a:lnTo>
                  <a:pt x="49720" y="1917"/>
                </a:lnTo>
                <a:close/>
              </a:path>
              <a:path w="170180" h="53340">
                <a:moveTo>
                  <a:pt x="49720" y="24168"/>
                </a:moveTo>
                <a:lnTo>
                  <a:pt x="44335" y="24168"/>
                </a:lnTo>
                <a:lnTo>
                  <a:pt x="44335" y="36512"/>
                </a:lnTo>
                <a:lnTo>
                  <a:pt x="49720" y="36512"/>
                </a:lnTo>
                <a:lnTo>
                  <a:pt x="49720" y="24168"/>
                </a:lnTo>
                <a:close/>
              </a:path>
              <a:path w="170180" h="53340">
                <a:moveTo>
                  <a:pt x="13042" y="15824"/>
                </a:moveTo>
                <a:lnTo>
                  <a:pt x="7658" y="15824"/>
                </a:lnTo>
                <a:lnTo>
                  <a:pt x="7658" y="27876"/>
                </a:lnTo>
                <a:lnTo>
                  <a:pt x="0" y="29959"/>
                </a:lnTo>
                <a:lnTo>
                  <a:pt x="1511" y="35115"/>
                </a:lnTo>
                <a:lnTo>
                  <a:pt x="3301" y="34544"/>
                </a:lnTo>
                <a:lnTo>
                  <a:pt x="5156" y="34023"/>
                </a:lnTo>
                <a:lnTo>
                  <a:pt x="6959" y="33489"/>
                </a:lnTo>
                <a:lnTo>
                  <a:pt x="7658" y="33261"/>
                </a:lnTo>
                <a:lnTo>
                  <a:pt x="13052" y="33261"/>
                </a:lnTo>
                <a:lnTo>
                  <a:pt x="13042" y="31470"/>
                </a:lnTo>
                <a:lnTo>
                  <a:pt x="15354" y="30657"/>
                </a:lnTo>
                <a:lnTo>
                  <a:pt x="18135" y="29502"/>
                </a:lnTo>
                <a:lnTo>
                  <a:pt x="18353" y="26200"/>
                </a:lnTo>
                <a:lnTo>
                  <a:pt x="13042" y="26200"/>
                </a:lnTo>
                <a:lnTo>
                  <a:pt x="13042" y="15824"/>
                </a:lnTo>
                <a:close/>
              </a:path>
              <a:path w="170180" h="53340">
                <a:moveTo>
                  <a:pt x="18491" y="24104"/>
                </a:moveTo>
                <a:lnTo>
                  <a:pt x="15595" y="25273"/>
                </a:lnTo>
                <a:lnTo>
                  <a:pt x="13042" y="26200"/>
                </a:lnTo>
                <a:lnTo>
                  <a:pt x="18353" y="26200"/>
                </a:lnTo>
                <a:lnTo>
                  <a:pt x="18491" y="24104"/>
                </a:lnTo>
                <a:close/>
              </a:path>
              <a:path w="170180" h="53340">
                <a:moveTo>
                  <a:pt x="49720" y="6959"/>
                </a:moveTo>
                <a:lnTo>
                  <a:pt x="44335" y="6959"/>
                </a:lnTo>
                <a:lnTo>
                  <a:pt x="44335" y="19189"/>
                </a:lnTo>
                <a:lnTo>
                  <a:pt x="49720" y="19189"/>
                </a:lnTo>
                <a:lnTo>
                  <a:pt x="49720" y="6959"/>
                </a:lnTo>
                <a:close/>
              </a:path>
              <a:path w="170180" h="53340">
                <a:moveTo>
                  <a:pt x="18719" y="10845"/>
                </a:moveTo>
                <a:lnTo>
                  <a:pt x="698" y="10845"/>
                </a:lnTo>
                <a:lnTo>
                  <a:pt x="698" y="15824"/>
                </a:lnTo>
                <a:lnTo>
                  <a:pt x="18719" y="15824"/>
                </a:lnTo>
                <a:lnTo>
                  <a:pt x="18719" y="10845"/>
                </a:lnTo>
                <a:close/>
              </a:path>
              <a:path w="170180" h="53340">
                <a:moveTo>
                  <a:pt x="13042" y="0"/>
                </a:moveTo>
                <a:lnTo>
                  <a:pt x="7658" y="0"/>
                </a:lnTo>
                <a:lnTo>
                  <a:pt x="7658" y="10845"/>
                </a:lnTo>
                <a:lnTo>
                  <a:pt x="13042" y="10845"/>
                </a:lnTo>
                <a:lnTo>
                  <a:pt x="13042" y="0"/>
                </a:lnTo>
                <a:close/>
              </a:path>
              <a:path w="170180" h="53340">
                <a:moveTo>
                  <a:pt x="108534" y="19939"/>
                </a:moveTo>
                <a:lnTo>
                  <a:pt x="62585" y="19939"/>
                </a:lnTo>
                <a:lnTo>
                  <a:pt x="62585" y="24980"/>
                </a:lnTo>
                <a:lnTo>
                  <a:pt x="103085" y="24980"/>
                </a:lnTo>
                <a:lnTo>
                  <a:pt x="103085" y="32804"/>
                </a:lnTo>
                <a:lnTo>
                  <a:pt x="64147" y="32804"/>
                </a:lnTo>
                <a:lnTo>
                  <a:pt x="64147" y="37846"/>
                </a:lnTo>
                <a:lnTo>
                  <a:pt x="103085" y="37846"/>
                </a:lnTo>
                <a:lnTo>
                  <a:pt x="103085" y="45961"/>
                </a:lnTo>
                <a:lnTo>
                  <a:pt x="62585" y="45961"/>
                </a:lnTo>
                <a:lnTo>
                  <a:pt x="62585" y="51003"/>
                </a:lnTo>
                <a:lnTo>
                  <a:pt x="103085" y="51003"/>
                </a:lnTo>
                <a:lnTo>
                  <a:pt x="103085" y="53314"/>
                </a:lnTo>
                <a:lnTo>
                  <a:pt x="108534" y="53314"/>
                </a:lnTo>
                <a:lnTo>
                  <a:pt x="108534" y="19939"/>
                </a:lnTo>
                <a:close/>
              </a:path>
              <a:path w="170180" h="53340">
                <a:moveTo>
                  <a:pt x="87845" y="0"/>
                </a:moveTo>
                <a:lnTo>
                  <a:pt x="82461" y="0"/>
                </a:lnTo>
                <a:lnTo>
                  <a:pt x="82461" y="19939"/>
                </a:lnTo>
                <a:lnTo>
                  <a:pt x="87845" y="19939"/>
                </a:lnTo>
                <a:lnTo>
                  <a:pt x="87845" y="0"/>
                </a:lnTo>
                <a:close/>
              </a:path>
              <a:path w="170180" h="53340">
                <a:moveTo>
                  <a:pt x="67856" y="2794"/>
                </a:moveTo>
                <a:lnTo>
                  <a:pt x="63284" y="5511"/>
                </a:lnTo>
                <a:lnTo>
                  <a:pt x="66865" y="10375"/>
                </a:lnTo>
                <a:lnTo>
                  <a:pt x="68491" y="13157"/>
                </a:lnTo>
                <a:lnTo>
                  <a:pt x="71221" y="18719"/>
                </a:lnTo>
                <a:lnTo>
                  <a:pt x="75793" y="15938"/>
                </a:lnTo>
                <a:lnTo>
                  <a:pt x="73240" y="10782"/>
                </a:lnTo>
                <a:lnTo>
                  <a:pt x="71678" y="8115"/>
                </a:lnTo>
                <a:lnTo>
                  <a:pt x="67856" y="2794"/>
                </a:lnTo>
                <a:close/>
              </a:path>
              <a:path w="170180" h="53340">
                <a:moveTo>
                  <a:pt x="102387" y="2324"/>
                </a:moveTo>
                <a:lnTo>
                  <a:pt x="100241" y="7708"/>
                </a:lnTo>
                <a:lnTo>
                  <a:pt x="98564" y="10617"/>
                </a:lnTo>
                <a:lnTo>
                  <a:pt x="94449" y="15646"/>
                </a:lnTo>
                <a:lnTo>
                  <a:pt x="98805" y="18719"/>
                </a:lnTo>
                <a:lnTo>
                  <a:pt x="102793" y="13563"/>
                </a:lnTo>
                <a:lnTo>
                  <a:pt x="104711" y="10490"/>
                </a:lnTo>
                <a:lnTo>
                  <a:pt x="107200" y="4813"/>
                </a:lnTo>
                <a:lnTo>
                  <a:pt x="102387" y="2324"/>
                </a:lnTo>
                <a:close/>
              </a:path>
              <a:path w="170180" h="53340">
                <a:moveTo>
                  <a:pt x="132753" y="31991"/>
                </a:moveTo>
                <a:lnTo>
                  <a:pt x="127304" y="31991"/>
                </a:lnTo>
                <a:lnTo>
                  <a:pt x="127304" y="53314"/>
                </a:lnTo>
                <a:lnTo>
                  <a:pt x="132753" y="53314"/>
                </a:lnTo>
                <a:lnTo>
                  <a:pt x="132753" y="51168"/>
                </a:lnTo>
                <a:lnTo>
                  <a:pt x="162648" y="51168"/>
                </a:lnTo>
                <a:lnTo>
                  <a:pt x="162648" y="46190"/>
                </a:lnTo>
                <a:lnTo>
                  <a:pt x="132753" y="46190"/>
                </a:lnTo>
                <a:lnTo>
                  <a:pt x="132753" y="40970"/>
                </a:lnTo>
                <a:lnTo>
                  <a:pt x="162648" y="40970"/>
                </a:lnTo>
                <a:lnTo>
                  <a:pt x="162648" y="36106"/>
                </a:lnTo>
                <a:lnTo>
                  <a:pt x="132753" y="36106"/>
                </a:lnTo>
                <a:lnTo>
                  <a:pt x="132753" y="31991"/>
                </a:lnTo>
                <a:close/>
              </a:path>
              <a:path w="170180" h="53340">
                <a:moveTo>
                  <a:pt x="162648" y="51168"/>
                </a:moveTo>
                <a:lnTo>
                  <a:pt x="157264" y="51168"/>
                </a:lnTo>
                <a:lnTo>
                  <a:pt x="157264" y="53314"/>
                </a:lnTo>
                <a:lnTo>
                  <a:pt x="162648" y="53314"/>
                </a:lnTo>
                <a:lnTo>
                  <a:pt x="162648" y="51168"/>
                </a:lnTo>
                <a:close/>
              </a:path>
              <a:path w="170180" h="53340">
                <a:moveTo>
                  <a:pt x="162648" y="40970"/>
                </a:moveTo>
                <a:lnTo>
                  <a:pt x="157264" y="40970"/>
                </a:lnTo>
                <a:lnTo>
                  <a:pt x="157264" y="46190"/>
                </a:lnTo>
                <a:lnTo>
                  <a:pt x="162648" y="46190"/>
                </a:lnTo>
                <a:lnTo>
                  <a:pt x="162648" y="40970"/>
                </a:lnTo>
                <a:close/>
              </a:path>
              <a:path w="170180" h="53340">
                <a:moveTo>
                  <a:pt x="162648" y="31292"/>
                </a:moveTo>
                <a:lnTo>
                  <a:pt x="157264" y="31292"/>
                </a:lnTo>
                <a:lnTo>
                  <a:pt x="157264" y="36106"/>
                </a:lnTo>
                <a:lnTo>
                  <a:pt x="162648" y="36106"/>
                </a:lnTo>
                <a:lnTo>
                  <a:pt x="162648" y="31292"/>
                </a:lnTo>
                <a:close/>
              </a:path>
              <a:path w="170180" h="53340">
                <a:moveTo>
                  <a:pt x="149847" y="21158"/>
                </a:moveTo>
                <a:lnTo>
                  <a:pt x="141566" y="21158"/>
                </a:lnTo>
                <a:lnTo>
                  <a:pt x="136083" y="23688"/>
                </a:lnTo>
                <a:lnTo>
                  <a:pt x="130128" y="25925"/>
                </a:lnTo>
                <a:lnTo>
                  <a:pt x="123534" y="27921"/>
                </a:lnTo>
                <a:lnTo>
                  <a:pt x="116128" y="29730"/>
                </a:lnTo>
                <a:lnTo>
                  <a:pt x="118617" y="34772"/>
                </a:lnTo>
                <a:lnTo>
                  <a:pt x="123482" y="33324"/>
                </a:lnTo>
                <a:lnTo>
                  <a:pt x="127304" y="31991"/>
                </a:lnTo>
                <a:lnTo>
                  <a:pt x="132753" y="31991"/>
                </a:lnTo>
                <a:lnTo>
                  <a:pt x="132753" y="31292"/>
                </a:lnTo>
                <a:lnTo>
                  <a:pt x="162648" y="31292"/>
                </a:lnTo>
                <a:lnTo>
                  <a:pt x="162648" y="26250"/>
                </a:lnTo>
                <a:lnTo>
                  <a:pt x="140919" y="26250"/>
                </a:lnTo>
                <a:lnTo>
                  <a:pt x="144348" y="24523"/>
                </a:lnTo>
                <a:lnTo>
                  <a:pt x="147421" y="22783"/>
                </a:lnTo>
                <a:lnTo>
                  <a:pt x="149847" y="21158"/>
                </a:lnTo>
                <a:close/>
              </a:path>
              <a:path w="170180" h="53340">
                <a:moveTo>
                  <a:pt x="170014" y="16116"/>
                </a:moveTo>
                <a:lnTo>
                  <a:pt x="116700" y="16116"/>
                </a:lnTo>
                <a:lnTo>
                  <a:pt x="116700" y="21158"/>
                </a:lnTo>
                <a:lnTo>
                  <a:pt x="170014" y="21158"/>
                </a:lnTo>
                <a:lnTo>
                  <a:pt x="170014" y="16116"/>
                </a:lnTo>
                <a:close/>
              </a:path>
              <a:path w="170180" h="53340">
                <a:moveTo>
                  <a:pt x="143763" y="10845"/>
                </a:moveTo>
                <a:lnTo>
                  <a:pt x="138315" y="10845"/>
                </a:lnTo>
                <a:lnTo>
                  <a:pt x="138315" y="16116"/>
                </a:lnTo>
                <a:lnTo>
                  <a:pt x="143763" y="16116"/>
                </a:lnTo>
                <a:lnTo>
                  <a:pt x="143763" y="10845"/>
                </a:lnTo>
                <a:close/>
              </a:path>
              <a:path w="170180" h="53340">
                <a:moveTo>
                  <a:pt x="163753" y="1460"/>
                </a:moveTo>
                <a:lnTo>
                  <a:pt x="158305" y="8356"/>
                </a:lnTo>
                <a:lnTo>
                  <a:pt x="154546" y="12293"/>
                </a:lnTo>
                <a:lnTo>
                  <a:pt x="149504" y="16116"/>
                </a:lnTo>
                <a:lnTo>
                  <a:pt x="156743" y="16116"/>
                </a:lnTo>
                <a:lnTo>
                  <a:pt x="161377" y="12293"/>
                </a:lnTo>
                <a:lnTo>
                  <a:pt x="163931" y="9677"/>
                </a:lnTo>
                <a:lnTo>
                  <a:pt x="168097" y="4762"/>
                </a:lnTo>
                <a:lnTo>
                  <a:pt x="163753" y="1460"/>
                </a:lnTo>
                <a:close/>
              </a:path>
              <a:path w="170180" h="53340">
                <a:moveTo>
                  <a:pt x="155232" y="5803"/>
                </a:moveTo>
                <a:lnTo>
                  <a:pt x="123075" y="5803"/>
                </a:lnTo>
                <a:lnTo>
                  <a:pt x="123075" y="10845"/>
                </a:lnTo>
                <a:lnTo>
                  <a:pt x="155232" y="10845"/>
                </a:lnTo>
                <a:lnTo>
                  <a:pt x="155232" y="5803"/>
                </a:lnTo>
                <a:close/>
              </a:path>
              <a:path w="170180" h="53340">
                <a:moveTo>
                  <a:pt x="143763" y="0"/>
                </a:moveTo>
                <a:lnTo>
                  <a:pt x="138315" y="0"/>
                </a:lnTo>
                <a:lnTo>
                  <a:pt x="138315" y="5803"/>
                </a:lnTo>
                <a:lnTo>
                  <a:pt x="143763" y="5803"/>
                </a:lnTo>
                <a:lnTo>
                  <a:pt x="143763" y="0"/>
                </a:lnTo>
                <a:close/>
              </a:path>
            </a:pathLst>
          </a:custGeom>
          <a:solidFill>
            <a:srgbClr val="221915"/>
          </a:solidFill>
        </p:spPr>
        <p:txBody>
          <a:bodyPr wrap="square" lIns="0" tIns="0" rIns="0" bIns="0" rtlCol="0"/>
          <a:lstStyle/>
          <a:p>
            <a:endParaRPr/>
          </a:p>
        </p:txBody>
      </p:sp>
      <p:sp>
        <p:nvSpPr>
          <p:cNvPr id="211" name="object 160"/>
          <p:cNvSpPr/>
          <p:nvPr/>
        </p:nvSpPr>
        <p:spPr>
          <a:xfrm>
            <a:off x="3011373" y="8818524"/>
            <a:ext cx="165735" cy="53975"/>
          </a:xfrm>
          <a:custGeom>
            <a:avLst/>
            <a:gdLst/>
            <a:ahLst/>
            <a:cxnLst/>
            <a:rect l="l" t="t" r="r" b="b"/>
            <a:pathLst>
              <a:path w="165735" h="53975">
                <a:moveTo>
                  <a:pt x="6197" y="3543"/>
                </a:moveTo>
                <a:lnTo>
                  <a:pt x="6197" y="46634"/>
                </a:lnTo>
                <a:lnTo>
                  <a:pt x="0" y="47561"/>
                </a:lnTo>
                <a:lnTo>
                  <a:pt x="1739" y="52959"/>
                </a:lnTo>
                <a:lnTo>
                  <a:pt x="30169" y="45707"/>
                </a:lnTo>
                <a:lnTo>
                  <a:pt x="11760" y="45707"/>
                </a:lnTo>
                <a:lnTo>
                  <a:pt x="11760" y="25958"/>
                </a:lnTo>
                <a:lnTo>
                  <a:pt x="53708" y="25958"/>
                </a:lnTo>
                <a:lnTo>
                  <a:pt x="53708" y="20739"/>
                </a:lnTo>
                <a:lnTo>
                  <a:pt x="11760" y="20739"/>
                </a:lnTo>
                <a:lnTo>
                  <a:pt x="11760" y="10020"/>
                </a:lnTo>
                <a:lnTo>
                  <a:pt x="20624" y="9499"/>
                </a:lnTo>
                <a:lnTo>
                  <a:pt x="27584" y="8915"/>
                </a:lnTo>
                <a:lnTo>
                  <a:pt x="32998" y="8915"/>
                </a:lnTo>
                <a:lnTo>
                  <a:pt x="32969" y="8470"/>
                </a:lnTo>
                <a:lnTo>
                  <a:pt x="39687" y="7772"/>
                </a:lnTo>
                <a:lnTo>
                  <a:pt x="43052" y="7124"/>
                </a:lnTo>
                <a:lnTo>
                  <a:pt x="50812" y="5270"/>
                </a:lnTo>
                <a:lnTo>
                  <a:pt x="50525" y="4800"/>
                </a:lnTo>
                <a:lnTo>
                  <a:pt x="11188" y="4800"/>
                </a:lnTo>
                <a:lnTo>
                  <a:pt x="6197" y="3543"/>
                </a:lnTo>
                <a:close/>
              </a:path>
              <a:path w="165735" h="53975">
                <a:moveTo>
                  <a:pt x="34886" y="25958"/>
                </a:moveTo>
                <a:lnTo>
                  <a:pt x="29552" y="25958"/>
                </a:lnTo>
                <a:lnTo>
                  <a:pt x="31470" y="35229"/>
                </a:lnTo>
                <a:lnTo>
                  <a:pt x="32918" y="39624"/>
                </a:lnTo>
                <a:lnTo>
                  <a:pt x="39001" y="50177"/>
                </a:lnTo>
                <a:lnTo>
                  <a:pt x="42240" y="52895"/>
                </a:lnTo>
                <a:lnTo>
                  <a:pt x="47459" y="52895"/>
                </a:lnTo>
                <a:lnTo>
                  <a:pt x="49364" y="51854"/>
                </a:lnTo>
                <a:lnTo>
                  <a:pt x="51282" y="48895"/>
                </a:lnTo>
                <a:lnTo>
                  <a:pt x="52119" y="46812"/>
                </a:lnTo>
                <a:lnTo>
                  <a:pt x="44437" y="46812"/>
                </a:lnTo>
                <a:lnTo>
                  <a:pt x="42646" y="45250"/>
                </a:lnTo>
                <a:lnTo>
                  <a:pt x="38303" y="39166"/>
                </a:lnTo>
                <a:lnTo>
                  <a:pt x="36563" y="34467"/>
                </a:lnTo>
                <a:lnTo>
                  <a:pt x="34886" y="25958"/>
                </a:lnTo>
                <a:close/>
              </a:path>
              <a:path w="165735" h="53975">
                <a:moveTo>
                  <a:pt x="48958" y="36449"/>
                </a:moveTo>
                <a:lnTo>
                  <a:pt x="47053" y="45072"/>
                </a:lnTo>
                <a:lnTo>
                  <a:pt x="46240" y="46812"/>
                </a:lnTo>
                <a:lnTo>
                  <a:pt x="52119" y="46812"/>
                </a:lnTo>
                <a:lnTo>
                  <a:pt x="52323" y="46304"/>
                </a:lnTo>
                <a:lnTo>
                  <a:pt x="52958" y="43459"/>
                </a:lnTo>
                <a:lnTo>
                  <a:pt x="54000" y="39357"/>
                </a:lnTo>
                <a:lnTo>
                  <a:pt x="48958" y="36449"/>
                </a:lnTo>
                <a:close/>
              </a:path>
              <a:path w="165735" h="53975">
                <a:moveTo>
                  <a:pt x="30302" y="41211"/>
                </a:moveTo>
                <a:lnTo>
                  <a:pt x="22478" y="43573"/>
                </a:lnTo>
                <a:lnTo>
                  <a:pt x="19126" y="44386"/>
                </a:lnTo>
                <a:lnTo>
                  <a:pt x="11760" y="45707"/>
                </a:lnTo>
                <a:lnTo>
                  <a:pt x="30169" y="45707"/>
                </a:lnTo>
                <a:lnTo>
                  <a:pt x="30302" y="41211"/>
                </a:lnTo>
                <a:close/>
              </a:path>
              <a:path w="165735" h="53975">
                <a:moveTo>
                  <a:pt x="32998" y="8915"/>
                </a:moveTo>
                <a:lnTo>
                  <a:pt x="27584" y="8915"/>
                </a:lnTo>
                <a:lnTo>
                  <a:pt x="27990" y="15240"/>
                </a:lnTo>
                <a:lnTo>
                  <a:pt x="28168" y="17030"/>
                </a:lnTo>
                <a:lnTo>
                  <a:pt x="28689" y="20739"/>
                </a:lnTo>
                <a:lnTo>
                  <a:pt x="34074" y="20739"/>
                </a:lnTo>
                <a:lnTo>
                  <a:pt x="33553" y="16852"/>
                </a:lnTo>
                <a:lnTo>
                  <a:pt x="33375" y="14655"/>
                </a:lnTo>
                <a:lnTo>
                  <a:pt x="32998" y="8915"/>
                </a:lnTo>
                <a:close/>
              </a:path>
              <a:path w="165735" h="53975">
                <a:moveTo>
                  <a:pt x="47688" y="165"/>
                </a:moveTo>
                <a:lnTo>
                  <a:pt x="40524" y="1957"/>
                </a:lnTo>
                <a:lnTo>
                  <a:pt x="32715" y="3244"/>
                </a:lnTo>
                <a:lnTo>
                  <a:pt x="23267" y="4151"/>
                </a:lnTo>
                <a:lnTo>
                  <a:pt x="11188" y="4800"/>
                </a:lnTo>
                <a:lnTo>
                  <a:pt x="50525" y="4800"/>
                </a:lnTo>
                <a:lnTo>
                  <a:pt x="47688" y="165"/>
                </a:lnTo>
                <a:close/>
              </a:path>
              <a:path w="165735" h="53975">
                <a:moveTo>
                  <a:pt x="165265" y="33667"/>
                </a:moveTo>
                <a:lnTo>
                  <a:pt x="129158" y="33667"/>
                </a:lnTo>
                <a:lnTo>
                  <a:pt x="129158" y="53365"/>
                </a:lnTo>
                <a:lnTo>
                  <a:pt x="134556" y="53365"/>
                </a:lnTo>
                <a:lnTo>
                  <a:pt x="134556" y="51231"/>
                </a:lnTo>
                <a:lnTo>
                  <a:pt x="165265" y="51231"/>
                </a:lnTo>
                <a:lnTo>
                  <a:pt x="165265" y="46177"/>
                </a:lnTo>
                <a:lnTo>
                  <a:pt x="134543" y="46177"/>
                </a:lnTo>
                <a:lnTo>
                  <a:pt x="134543" y="34823"/>
                </a:lnTo>
                <a:lnTo>
                  <a:pt x="165265" y="34823"/>
                </a:lnTo>
                <a:lnTo>
                  <a:pt x="165265" y="33667"/>
                </a:lnTo>
                <a:close/>
              </a:path>
              <a:path w="165735" h="53975">
                <a:moveTo>
                  <a:pt x="165265" y="51231"/>
                </a:moveTo>
                <a:lnTo>
                  <a:pt x="159867" y="51231"/>
                </a:lnTo>
                <a:lnTo>
                  <a:pt x="159867" y="53365"/>
                </a:lnTo>
                <a:lnTo>
                  <a:pt x="165265" y="53365"/>
                </a:lnTo>
                <a:lnTo>
                  <a:pt x="165265" y="51231"/>
                </a:lnTo>
                <a:close/>
              </a:path>
              <a:path w="165735" h="53975">
                <a:moveTo>
                  <a:pt x="165265" y="34823"/>
                </a:moveTo>
                <a:lnTo>
                  <a:pt x="159867" y="34823"/>
                </a:lnTo>
                <a:lnTo>
                  <a:pt x="159867" y="46177"/>
                </a:lnTo>
                <a:lnTo>
                  <a:pt x="165265" y="46177"/>
                </a:lnTo>
                <a:lnTo>
                  <a:pt x="165265" y="34823"/>
                </a:lnTo>
                <a:close/>
              </a:path>
              <a:path w="165735" h="53975">
                <a:moveTo>
                  <a:pt x="138100" y="16040"/>
                </a:moveTo>
                <a:lnTo>
                  <a:pt x="128866" y="16040"/>
                </a:lnTo>
                <a:lnTo>
                  <a:pt x="133451" y="18948"/>
                </a:lnTo>
                <a:lnTo>
                  <a:pt x="135826" y="20637"/>
                </a:lnTo>
                <a:lnTo>
                  <a:pt x="139649" y="23583"/>
                </a:lnTo>
                <a:lnTo>
                  <a:pt x="132638" y="27584"/>
                </a:lnTo>
                <a:lnTo>
                  <a:pt x="126491" y="29832"/>
                </a:lnTo>
                <a:lnTo>
                  <a:pt x="115836" y="32283"/>
                </a:lnTo>
                <a:lnTo>
                  <a:pt x="118668" y="36969"/>
                </a:lnTo>
                <a:lnTo>
                  <a:pt x="123596" y="35623"/>
                </a:lnTo>
                <a:lnTo>
                  <a:pt x="125806" y="34937"/>
                </a:lnTo>
                <a:lnTo>
                  <a:pt x="129158" y="33667"/>
                </a:lnTo>
                <a:lnTo>
                  <a:pt x="165265" y="33667"/>
                </a:lnTo>
                <a:lnTo>
                  <a:pt x="165265" y="29781"/>
                </a:lnTo>
                <a:lnTo>
                  <a:pt x="138315" y="29781"/>
                </a:lnTo>
                <a:lnTo>
                  <a:pt x="145885" y="25698"/>
                </a:lnTo>
                <a:lnTo>
                  <a:pt x="152398" y="20856"/>
                </a:lnTo>
                <a:lnTo>
                  <a:pt x="152734" y="20510"/>
                </a:lnTo>
                <a:lnTo>
                  <a:pt x="144348" y="20510"/>
                </a:lnTo>
                <a:lnTo>
                  <a:pt x="140461" y="17665"/>
                </a:lnTo>
                <a:lnTo>
                  <a:pt x="138100" y="16040"/>
                </a:lnTo>
                <a:close/>
              </a:path>
              <a:path w="165735" h="53975">
                <a:moveTo>
                  <a:pt x="161529" y="9855"/>
                </a:moveTo>
                <a:lnTo>
                  <a:pt x="155181" y="9855"/>
                </a:lnTo>
                <a:lnTo>
                  <a:pt x="152920" y="13436"/>
                </a:lnTo>
                <a:lnTo>
                  <a:pt x="149326" y="16967"/>
                </a:lnTo>
                <a:lnTo>
                  <a:pt x="144348" y="20510"/>
                </a:lnTo>
                <a:lnTo>
                  <a:pt x="152734" y="20510"/>
                </a:lnTo>
                <a:lnTo>
                  <a:pt x="157823" y="15276"/>
                </a:lnTo>
                <a:lnTo>
                  <a:pt x="161529" y="9855"/>
                </a:lnTo>
                <a:close/>
              </a:path>
              <a:path w="165735" h="53975">
                <a:moveTo>
                  <a:pt x="137858" y="0"/>
                </a:moveTo>
                <a:lnTo>
                  <a:pt x="134853" y="4580"/>
                </a:lnTo>
                <a:lnTo>
                  <a:pt x="130536" y="8747"/>
                </a:lnTo>
                <a:lnTo>
                  <a:pt x="124896" y="12508"/>
                </a:lnTo>
                <a:lnTo>
                  <a:pt x="117919" y="15875"/>
                </a:lnTo>
                <a:lnTo>
                  <a:pt x="121742" y="20104"/>
                </a:lnTo>
                <a:lnTo>
                  <a:pt x="125107" y="18300"/>
                </a:lnTo>
                <a:lnTo>
                  <a:pt x="126491" y="17500"/>
                </a:lnTo>
                <a:lnTo>
                  <a:pt x="128866" y="16040"/>
                </a:lnTo>
                <a:lnTo>
                  <a:pt x="138100" y="16040"/>
                </a:lnTo>
                <a:lnTo>
                  <a:pt x="133273" y="12865"/>
                </a:lnTo>
                <a:lnTo>
                  <a:pt x="134086" y="12217"/>
                </a:lnTo>
                <a:lnTo>
                  <a:pt x="135242" y="11176"/>
                </a:lnTo>
                <a:lnTo>
                  <a:pt x="136639" y="9855"/>
                </a:lnTo>
                <a:lnTo>
                  <a:pt x="161529" y="9855"/>
                </a:lnTo>
                <a:lnTo>
                  <a:pt x="162128" y="8978"/>
                </a:lnTo>
                <a:lnTo>
                  <a:pt x="162128" y="4800"/>
                </a:lnTo>
                <a:lnTo>
                  <a:pt x="140868" y="4800"/>
                </a:lnTo>
                <a:lnTo>
                  <a:pt x="141566" y="3835"/>
                </a:lnTo>
                <a:lnTo>
                  <a:pt x="142024" y="3124"/>
                </a:lnTo>
                <a:lnTo>
                  <a:pt x="143179" y="1219"/>
                </a:lnTo>
                <a:lnTo>
                  <a:pt x="137858" y="0"/>
                </a:lnTo>
                <a:close/>
              </a:path>
            </a:pathLst>
          </a:custGeom>
          <a:solidFill>
            <a:srgbClr val="221915"/>
          </a:solidFill>
        </p:spPr>
        <p:txBody>
          <a:bodyPr wrap="square" lIns="0" tIns="0" rIns="0" bIns="0" rtlCol="0"/>
          <a:lstStyle/>
          <a:p>
            <a:endParaRPr/>
          </a:p>
        </p:txBody>
      </p:sp>
      <p:sp>
        <p:nvSpPr>
          <p:cNvPr id="212" name="object 161"/>
          <p:cNvSpPr/>
          <p:nvPr/>
        </p:nvSpPr>
        <p:spPr>
          <a:xfrm>
            <a:off x="3271062" y="7372908"/>
            <a:ext cx="161925" cy="53975"/>
          </a:xfrm>
          <a:custGeom>
            <a:avLst/>
            <a:gdLst/>
            <a:ahLst/>
            <a:cxnLst/>
            <a:rect l="l" t="t" r="r" b="b"/>
            <a:pathLst>
              <a:path w="161925" h="53975">
                <a:moveTo>
                  <a:pt x="14427" y="30530"/>
                </a:moveTo>
                <a:lnTo>
                  <a:pt x="9207" y="30530"/>
                </a:lnTo>
                <a:lnTo>
                  <a:pt x="9207" y="53644"/>
                </a:lnTo>
                <a:lnTo>
                  <a:pt x="14427" y="53644"/>
                </a:lnTo>
                <a:lnTo>
                  <a:pt x="14427" y="30530"/>
                </a:lnTo>
                <a:close/>
              </a:path>
              <a:path w="161925" h="53975">
                <a:moveTo>
                  <a:pt x="40208" y="33947"/>
                </a:moveTo>
                <a:lnTo>
                  <a:pt x="35001" y="33947"/>
                </a:lnTo>
                <a:lnTo>
                  <a:pt x="35001" y="53644"/>
                </a:lnTo>
                <a:lnTo>
                  <a:pt x="40208" y="53644"/>
                </a:lnTo>
                <a:lnTo>
                  <a:pt x="40208" y="33947"/>
                </a:lnTo>
                <a:close/>
              </a:path>
              <a:path w="161925" h="53975">
                <a:moveTo>
                  <a:pt x="2489" y="33426"/>
                </a:moveTo>
                <a:lnTo>
                  <a:pt x="2324" y="39738"/>
                </a:lnTo>
                <a:lnTo>
                  <a:pt x="1625" y="44208"/>
                </a:lnTo>
                <a:lnTo>
                  <a:pt x="241" y="48260"/>
                </a:lnTo>
                <a:lnTo>
                  <a:pt x="4927" y="50749"/>
                </a:lnTo>
                <a:lnTo>
                  <a:pt x="6375" y="45707"/>
                </a:lnTo>
                <a:lnTo>
                  <a:pt x="6715" y="43281"/>
                </a:lnTo>
                <a:lnTo>
                  <a:pt x="6828" y="41998"/>
                </a:lnTo>
                <a:lnTo>
                  <a:pt x="7251" y="34582"/>
                </a:lnTo>
                <a:lnTo>
                  <a:pt x="2489" y="33426"/>
                </a:lnTo>
                <a:close/>
              </a:path>
              <a:path w="161925" h="53975">
                <a:moveTo>
                  <a:pt x="50647" y="28905"/>
                </a:moveTo>
                <a:lnTo>
                  <a:pt x="24688" y="28905"/>
                </a:lnTo>
                <a:lnTo>
                  <a:pt x="24688" y="48374"/>
                </a:lnTo>
                <a:lnTo>
                  <a:pt x="29895" y="48374"/>
                </a:lnTo>
                <a:lnTo>
                  <a:pt x="29895" y="33947"/>
                </a:lnTo>
                <a:lnTo>
                  <a:pt x="50662" y="33947"/>
                </a:lnTo>
                <a:lnTo>
                  <a:pt x="50647" y="28905"/>
                </a:lnTo>
                <a:close/>
              </a:path>
              <a:path w="161925" h="53975">
                <a:moveTo>
                  <a:pt x="41262" y="43053"/>
                </a:moveTo>
                <a:lnTo>
                  <a:pt x="42824" y="48260"/>
                </a:lnTo>
                <a:lnTo>
                  <a:pt x="45491" y="48260"/>
                </a:lnTo>
                <a:lnTo>
                  <a:pt x="49199" y="48082"/>
                </a:lnTo>
                <a:lnTo>
                  <a:pt x="50698" y="46583"/>
                </a:lnTo>
                <a:lnTo>
                  <a:pt x="50688" y="43218"/>
                </a:lnTo>
                <a:lnTo>
                  <a:pt x="43281" y="43218"/>
                </a:lnTo>
                <a:lnTo>
                  <a:pt x="41262" y="43053"/>
                </a:lnTo>
                <a:close/>
              </a:path>
              <a:path w="161925" h="53975">
                <a:moveTo>
                  <a:pt x="20866" y="33134"/>
                </a:moveTo>
                <a:lnTo>
                  <a:pt x="16459" y="34290"/>
                </a:lnTo>
                <a:lnTo>
                  <a:pt x="16979" y="40386"/>
                </a:lnTo>
                <a:lnTo>
                  <a:pt x="17386" y="43281"/>
                </a:lnTo>
                <a:lnTo>
                  <a:pt x="18249" y="47396"/>
                </a:lnTo>
                <a:lnTo>
                  <a:pt x="22834" y="45250"/>
                </a:lnTo>
                <a:lnTo>
                  <a:pt x="21958" y="41998"/>
                </a:lnTo>
                <a:lnTo>
                  <a:pt x="21386" y="38290"/>
                </a:lnTo>
                <a:lnTo>
                  <a:pt x="20866" y="33134"/>
                </a:lnTo>
                <a:close/>
              </a:path>
              <a:path w="161925" h="53975">
                <a:moveTo>
                  <a:pt x="50662" y="33947"/>
                </a:moveTo>
                <a:lnTo>
                  <a:pt x="45427" y="33947"/>
                </a:lnTo>
                <a:lnTo>
                  <a:pt x="45427" y="42125"/>
                </a:lnTo>
                <a:lnTo>
                  <a:pt x="44564" y="43218"/>
                </a:lnTo>
                <a:lnTo>
                  <a:pt x="50688" y="43218"/>
                </a:lnTo>
                <a:lnTo>
                  <a:pt x="50662" y="33947"/>
                </a:lnTo>
                <a:close/>
              </a:path>
              <a:path w="161925" h="53975">
                <a:moveTo>
                  <a:pt x="22666" y="29260"/>
                </a:moveTo>
                <a:lnTo>
                  <a:pt x="17678" y="29260"/>
                </a:lnTo>
                <a:lnTo>
                  <a:pt x="18021" y="30708"/>
                </a:lnTo>
                <a:lnTo>
                  <a:pt x="18427" y="32207"/>
                </a:lnTo>
                <a:lnTo>
                  <a:pt x="22885" y="30010"/>
                </a:lnTo>
                <a:lnTo>
                  <a:pt x="22666" y="29260"/>
                </a:lnTo>
                <a:close/>
              </a:path>
              <a:path w="161925" h="53975">
                <a:moveTo>
                  <a:pt x="2844" y="7759"/>
                </a:moveTo>
                <a:lnTo>
                  <a:pt x="0" y="11468"/>
                </a:lnTo>
                <a:lnTo>
                  <a:pt x="4635" y="15062"/>
                </a:lnTo>
                <a:lnTo>
                  <a:pt x="5740" y="15989"/>
                </a:lnTo>
                <a:lnTo>
                  <a:pt x="9042" y="19291"/>
                </a:lnTo>
                <a:lnTo>
                  <a:pt x="7480" y="21437"/>
                </a:lnTo>
                <a:lnTo>
                  <a:pt x="3594" y="26416"/>
                </a:lnTo>
                <a:lnTo>
                  <a:pt x="63" y="26758"/>
                </a:lnTo>
                <a:lnTo>
                  <a:pt x="1447" y="31457"/>
                </a:lnTo>
                <a:lnTo>
                  <a:pt x="9207" y="30530"/>
                </a:lnTo>
                <a:lnTo>
                  <a:pt x="14427" y="30530"/>
                </a:lnTo>
                <a:lnTo>
                  <a:pt x="14427" y="29781"/>
                </a:lnTo>
                <a:lnTo>
                  <a:pt x="17678" y="29260"/>
                </a:lnTo>
                <a:lnTo>
                  <a:pt x="22666" y="29260"/>
                </a:lnTo>
                <a:lnTo>
                  <a:pt x="21670" y="25844"/>
                </a:lnTo>
                <a:lnTo>
                  <a:pt x="9499" y="25844"/>
                </a:lnTo>
                <a:lnTo>
                  <a:pt x="16344" y="17437"/>
                </a:lnTo>
                <a:lnTo>
                  <a:pt x="17858" y="15405"/>
                </a:lnTo>
                <a:lnTo>
                  <a:pt x="11823" y="15405"/>
                </a:lnTo>
                <a:lnTo>
                  <a:pt x="10947" y="14592"/>
                </a:lnTo>
                <a:lnTo>
                  <a:pt x="9207" y="13030"/>
                </a:lnTo>
                <a:lnTo>
                  <a:pt x="11743" y="9791"/>
                </a:lnTo>
                <a:lnTo>
                  <a:pt x="5334" y="9791"/>
                </a:lnTo>
                <a:lnTo>
                  <a:pt x="2844" y="7759"/>
                </a:lnTo>
                <a:close/>
              </a:path>
              <a:path w="161925" h="53975">
                <a:moveTo>
                  <a:pt x="40208" y="24104"/>
                </a:moveTo>
                <a:lnTo>
                  <a:pt x="35001" y="24104"/>
                </a:lnTo>
                <a:lnTo>
                  <a:pt x="35001" y="28905"/>
                </a:lnTo>
                <a:lnTo>
                  <a:pt x="40208" y="28905"/>
                </a:lnTo>
                <a:lnTo>
                  <a:pt x="40208" y="24104"/>
                </a:lnTo>
                <a:close/>
              </a:path>
              <a:path w="161925" h="53975">
                <a:moveTo>
                  <a:pt x="52793" y="17030"/>
                </a:moveTo>
                <a:lnTo>
                  <a:pt x="22542" y="17030"/>
                </a:lnTo>
                <a:lnTo>
                  <a:pt x="22542" y="26644"/>
                </a:lnTo>
                <a:lnTo>
                  <a:pt x="27762" y="26644"/>
                </a:lnTo>
                <a:lnTo>
                  <a:pt x="27762" y="22072"/>
                </a:lnTo>
                <a:lnTo>
                  <a:pt x="52793" y="22072"/>
                </a:lnTo>
                <a:lnTo>
                  <a:pt x="52793" y="17030"/>
                </a:lnTo>
                <a:close/>
              </a:path>
              <a:path w="161925" h="53975">
                <a:moveTo>
                  <a:pt x="52793" y="22072"/>
                </a:moveTo>
                <a:lnTo>
                  <a:pt x="47574" y="22072"/>
                </a:lnTo>
                <a:lnTo>
                  <a:pt x="47574" y="26644"/>
                </a:lnTo>
                <a:lnTo>
                  <a:pt x="52793" y="26644"/>
                </a:lnTo>
                <a:lnTo>
                  <a:pt x="52793" y="22072"/>
                </a:lnTo>
                <a:close/>
              </a:path>
              <a:path w="161925" h="53975">
                <a:moveTo>
                  <a:pt x="19062" y="19342"/>
                </a:moveTo>
                <a:lnTo>
                  <a:pt x="14719" y="21437"/>
                </a:lnTo>
                <a:lnTo>
                  <a:pt x="15582" y="23291"/>
                </a:lnTo>
                <a:lnTo>
                  <a:pt x="16281" y="25082"/>
                </a:lnTo>
                <a:lnTo>
                  <a:pt x="13677" y="25311"/>
                </a:lnTo>
                <a:lnTo>
                  <a:pt x="11938" y="25552"/>
                </a:lnTo>
                <a:lnTo>
                  <a:pt x="10833" y="25666"/>
                </a:lnTo>
                <a:lnTo>
                  <a:pt x="9499" y="25844"/>
                </a:lnTo>
                <a:lnTo>
                  <a:pt x="21670" y="25844"/>
                </a:lnTo>
                <a:lnTo>
                  <a:pt x="21421" y="25082"/>
                </a:lnTo>
                <a:lnTo>
                  <a:pt x="20739" y="23228"/>
                </a:lnTo>
                <a:lnTo>
                  <a:pt x="19062" y="19342"/>
                </a:lnTo>
                <a:close/>
              </a:path>
              <a:path w="161925" h="53975">
                <a:moveTo>
                  <a:pt x="33261" y="10591"/>
                </a:moveTo>
                <a:lnTo>
                  <a:pt x="27990" y="10591"/>
                </a:lnTo>
                <a:lnTo>
                  <a:pt x="29552" y="17030"/>
                </a:lnTo>
                <a:lnTo>
                  <a:pt x="34823" y="17030"/>
                </a:lnTo>
                <a:lnTo>
                  <a:pt x="33261" y="10591"/>
                </a:lnTo>
                <a:close/>
              </a:path>
              <a:path w="161925" h="53975">
                <a:moveTo>
                  <a:pt x="47332" y="10591"/>
                </a:moveTo>
                <a:lnTo>
                  <a:pt x="42011" y="10591"/>
                </a:lnTo>
                <a:lnTo>
                  <a:pt x="40386" y="17030"/>
                </a:lnTo>
                <a:lnTo>
                  <a:pt x="45783" y="17030"/>
                </a:lnTo>
                <a:lnTo>
                  <a:pt x="47332" y="10591"/>
                </a:lnTo>
                <a:close/>
              </a:path>
              <a:path w="161925" h="53975">
                <a:moveTo>
                  <a:pt x="17437" y="6718"/>
                </a:moveTo>
                <a:lnTo>
                  <a:pt x="14490" y="11531"/>
                </a:lnTo>
                <a:lnTo>
                  <a:pt x="13322" y="13258"/>
                </a:lnTo>
                <a:lnTo>
                  <a:pt x="11823" y="15405"/>
                </a:lnTo>
                <a:lnTo>
                  <a:pt x="17858" y="15405"/>
                </a:lnTo>
                <a:lnTo>
                  <a:pt x="18719" y="14249"/>
                </a:lnTo>
                <a:lnTo>
                  <a:pt x="21678" y="9613"/>
                </a:lnTo>
                <a:lnTo>
                  <a:pt x="17437" y="6718"/>
                </a:lnTo>
                <a:close/>
              </a:path>
              <a:path w="161925" h="53975">
                <a:moveTo>
                  <a:pt x="53771" y="5562"/>
                </a:moveTo>
                <a:lnTo>
                  <a:pt x="22313" y="5562"/>
                </a:lnTo>
                <a:lnTo>
                  <a:pt x="22313" y="10591"/>
                </a:lnTo>
                <a:lnTo>
                  <a:pt x="53771" y="10591"/>
                </a:lnTo>
                <a:lnTo>
                  <a:pt x="53771" y="5562"/>
                </a:lnTo>
                <a:close/>
              </a:path>
              <a:path w="161925" h="53975">
                <a:moveTo>
                  <a:pt x="11595" y="0"/>
                </a:moveTo>
                <a:lnTo>
                  <a:pt x="9093" y="4572"/>
                </a:lnTo>
                <a:lnTo>
                  <a:pt x="8166" y="6083"/>
                </a:lnTo>
                <a:lnTo>
                  <a:pt x="5918" y="8978"/>
                </a:lnTo>
                <a:lnTo>
                  <a:pt x="5334" y="9791"/>
                </a:lnTo>
                <a:lnTo>
                  <a:pt x="11743" y="9791"/>
                </a:lnTo>
                <a:lnTo>
                  <a:pt x="13322" y="7467"/>
                </a:lnTo>
                <a:lnTo>
                  <a:pt x="16052" y="2946"/>
                </a:lnTo>
                <a:lnTo>
                  <a:pt x="11595" y="0"/>
                </a:lnTo>
                <a:close/>
              </a:path>
              <a:path w="161925" h="53975">
                <a:moveTo>
                  <a:pt x="40322" y="342"/>
                </a:moveTo>
                <a:lnTo>
                  <a:pt x="34886" y="342"/>
                </a:lnTo>
                <a:lnTo>
                  <a:pt x="34886" y="5562"/>
                </a:lnTo>
                <a:lnTo>
                  <a:pt x="40322" y="5562"/>
                </a:lnTo>
                <a:lnTo>
                  <a:pt x="40322" y="342"/>
                </a:lnTo>
                <a:close/>
              </a:path>
              <a:path w="161925" h="53975">
                <a:moveTo>
                  <a:pt x="161429" y="2260"/>
                </a:moveTo>
                <a:lnTo>
                  <a:pt x="121285" y="2260"/>
                </a:lnTo>
                <a:lnTo>
                  <a:pt x="121285" y="53238"/>
                </a:lnTo>
                <a:lnTo>
                  <a:pt x="126898" y="53238"/>
                </a:lnTo>
                <a:lnTo>
                  <a:pt x="126898" y="50927"/>
                </a:lnTo>
                <a:lnTo>
                  <a:pt x="161429" y="50927"/>
                </a:lnTo>
                <a:lnTo>
                  <a:pt x="161429" y="45707"/>
                </a:lnTo>
                <a:lnTo>
                  <a:pt x="126898" y="45707"/>
                </a:lnTo>
                <a:lnTo>
                  <a:pt x="126898" y="29197"/>
                </a:lnTo>
                <a:lnTo>
                  <a:pt x="161429" y="29197"/>
                </a:lnTo>
                <a:lnTo>
                  <a:pt x="161429" y="23977"/>
                </a:lnTo>
                <a:lnTo>
                  <a:pt x="126898" y="23977"/>
                </a:lnTo>
                <a:lnTo>
                  <a:pt x="126898" y="7467"/>
                </a:lnTo>
                <a:lnTo>
                  <a:pt x="161429" y="7467"/>
                </a:lnTo>
                <a:lnTo>
                  <a:pt x="161429" y="2260"/>
                </a:lnTo>
                <a:close/>
              </a:path>
              <a:path w="161925" h="53975">
                <a:moveTo>
                  <a:pt x="161429" y="50927"/>
                </a:moveTo>
                <a:lnTo>
                  <a:pt x="155867" y="50927"/>
                </a:lnTo>
                <a:lnTo>
                  <a:pt x="155867" y="53238"/>
                </a:lnTo>
                <a:lnTo>
                  <a:pt x="161429" y="53238"/>
                </a:lnTo>
                <a:lnTo>
                  <a:pt x="161429" y="50927"/>
                </a:lnTo>
                <a:close/>
              </a:path>
              <a:path w="161925" h="53975">
                <a:moveTo>
                  <a:pt x="161429" y="29197"/>
                </a:moveTo>
                <a:lnTo>
                  <a:pt x="155867" y="29197"/>
                </a:lnTo>
                <a:lnTo>
                  <a:pt x="155867" y="45707"/>
                </a:lnTo>
                <a:lnTo>
                  <a:pt x="161429" y="45707"/>
                </a:lnTo>
                <a:lnTo>
                  <a:pt x="161429" y="29197"/>
                </a:lnTo>
                <a:close/>
              </a:path>
              <a:path w="161925" h="53975">
                <a:moveTo>
                  <a:pt x="161429" y="7467"/>
                </a:moveTo>
                <a:lnTo>
                  <a:pt x="155867" y="7467"/>
                </a:lnTo>
                <a:lnTo>
                  <a:pt x="155867" y="23977"/>
                </a:lnTo>
                <a:lnTo>
                  <a:pt x="161429" y="23977"/>
                </a:lnTo>
                <a:lnTo>
                  <a:pt x="161429" y="7467"/>
                </a:lnTo>
                <a:close/>
              </a:path>
            </a:pathLst>
          </a:custGeom>
          <a:solidFill>
            <a:srgbClr val="221915"/>
          </a:solidFill>
        </p:spPr>
        <p:txBody>
          <a:bodyPr wrap="square" lIns="0" tIns="0" rIns="0" bIns="0" rtlCol="0"/>
          <a:lstStyle/>
          <a:p>
            <a:endParaRPr/>
          </a:p>
        </p:txBody>
      </p:sp>
      <p:sp>
        <p:nvSpPr>
          <p:cNvPr id="213" name="object 162"/>
          <p:cNvSpPr/>
          <p:nvPr/>
        </p:nvSpPr>
        <p:spPr>
          <a:xfrm>
            <a:off x="3270961" y="7510259"/>
            <a:ext cx="161925" cy="53975"/>
          </a:xfrm>
          <a:custGeom>
            <a:avLst/>
            <a:gdLst/>
            <a:ahLst/>
            <a:cxnLst/>
            <a:rect l="l" t="t" r="r" b="b"/>
            <a:pathLst>
              <a:path w="161925" h="53975">
                <a:moveTo>
                  <a:pt x="38234" y="44437"/>
                </a:moveTo>
                <a:lnTo>
                  <a:pt x="27177" y="44437"/>
                </a:lnTo>
                <a:lnTo>
                  <a:pt x="32647" y="47452"/>
                </a:lnTo>
                <a:lnTo>
                  <a:pt x="38269" y="49887"/>
                </a:lnTo>
                <a:lnTo>
                  <a:pt x="44414" y="51886"/>
                </a:lnTo>
                <a:lnTo>
                  <a:pt x="51447" y="53593"/>
                </a:lnTo>
                <a:lnTo>
                  <a:pt x="54635" y="48501"/>
                </a:lnTo>
                <a:lnTo>
                  <a:pt x="44551" y="46647"/>
                </a:lnTo>
                <a:lnTo>
                  <a:pt x="39115" y="44907"/>
                </a:lnTo>
                <a:lnTo>
                  <a:pt x="38234" y="44437"/>
                </a:lnTo>
                <a:close/>
              </a:path>
              <a:path w="161925" h="53975">
                <a:moveTo>
                  <a:pt x="15176" y="26949"/>
                </a:moveTo>
                <a:lnTo>
                  <a:pt x="10604" y="29438"/>
                </a:lnTo>
                <a:lnTo>
                  <a:pt x="14249" y="34124"/>
                </a:lnTo>
                <a:lnTo>
                  <a:pt x="17843" y="37782"/>
                </a:lnTo>
                <a:lnTo>
                  <a:pt x="22364" y="41135"/>
                </a:lnTo>
                <a:lnTo>
                  <a:pt x="16052" y="44564"/>
                </a:lnTo>
                <a:lnTo>
                  <a:pt x="8635" y="46939"/>
                </a:lnTo>
                <a:lnTo>
                  <a:pt x="0" y="48386"/>
                </a:lnTo>
                <a:lnTo>
                  <a:pt x="3073" y="53479"/>
                </a:lnTo>
                <a:lnTo>
                  <a:pt x="9797" y="51766"/>
                </a:lnTo>
                <a:lnTo>
                  <a:pt x="15973" y="49720"/>
                </a:lnTo>
                <a:lnTo>
                  <a:pt x="21725" y="47293"/>
                </a:lnTo>
                <a:lnTo>
                  <a:pt x="27177" y="44437"/>
                </a:lnTo>
                <a:lnTo>
                  <a:pt x="38234" y="44437"/>
                </a:lnTo>
                <a:lnTo>
                  <a:pt x="32156" y="41198"/>
                </a:lnTo>
                <a:lnTo>
                  <a:pt x="36286" y="38239"/>
                </a:lnTo>
                <a:lnTo>
                  <a:pt x="27355" y="38239"/>
                </a:lnTo>
                <a:lnTo>
                  <a:pt x="22656" y="35001"/>
                </a:lnTo>
                <a:lnTo>
                  <a:pt x="18948" y="31584"/>
                </a:lnTo>
                <a:lnTo>
                  <a:pt x="15176" y="26949"/>
                </a:lnTo>
                <a:close/>
              </a:path>
              <a:path w="161925" h="53975">
                <a:moveTo>
                  <a:pt x="47688" y="20104"/>
                </a:moveTo>
                <a:lnTo>
                  <a:pt x="5333" y="20104"/>
                </a:lnTo>
                <a:lnTo>
                  <a:pt x="5333" y="25095"/>
                </a:lnTo>
                <a:lnTo>
                  <a:pt x="40970" y="25095"/>
                </a:lnTo>
                <a:lnTo>
                  <a:pt x="37020" y="30543"/>
                </a:lnTo>
                <a:lnTo>
                  <a:pt x="32969" y="34480"/>
                </a:lnTo>
                <a:lnTo>
                  <a:pt x="27355" y="38239"/>
                </a:lnTo>
                <a:lnTo>
                  <a:pt x="36286" y="38239"/>
                </a:lnTo>
                <a:lnTo>
                  <a:pt x="38874" y="36385"/>
                </a:lnTo>
                <a:lnTo>
                  <a:pt x="43687" y="31178"/>
                </a:lnTo>
                <a:lnTo>
                  <a:pt x="47688" y="24168"/>
                </a:lnTo>
                <a:lnTo>
                  <a:pt x="47688" y="20104"/>
                </a:lnTo>
                <a:close/>
              </a:path>
              <a:path w="161925" h="53975">
                <a:moveTo>
                  <a:pt x="29844" y="12280"/>
                </a:moveTo>
                <a:lnTo>
                  <a:pt x="24447" y="12280"/>
                </a:lnTo>
                <a:lnTo>
                  <a:pt x="24447" y="20104"/>
                </a:lnTo>
                <a:lnTo>
                  <a:pt x="29844" y="20104"/>
                </a:lnTo>
                <a:lnTo>
                  <a:pt x="29844" y="12280"/>
                </a:lnTo>
                <a:close/>
              </a:path>
              <a:path w="161925" h="53975">
                <a:moveTo>
                  <a:pt x="53886" y="7251"/>
                </a:moveTo>
                <a:lnTo>
                  <a:pt x="584" y="7251"/>
                </a:lnTo>
                <a:lnTo>
                  <a:pt x="584" y="12280"/>
                </a:lnTo>
                <a:lnTo>
                  <a:pt x="53886" y="12280"/>
                </a:lnTo>
                <a:lnTo>
                  <a:pt x="53886" y="7251"/>
                </a:lnTo>
                <a:close/>
              </a:path>
              <a:path w="161925" h="53975">
                <a:moveTo>
                  <a:pt x="29844" y="0"/>
                </a:moveTo>
                <a:lnTo>
                  <a:pt x="24447" y="0"/>
                </a:lnTo>
                <a:lnTo>
                  <a:pt x="24447" y="7251"/>
                </a:lnTo>
                <a:lnTo>
                  <a:pt x="29844" y="7251"/>
                </a:lnTo>
                <a:lnTo>
                  <a:pt x="29844" y="0"/>
                </a:lnTo>
                <a:close/>
              </a:path>
              <a:path w="161925" h="53975">
                <a:moveTo>
                  <a:pt x="60083" y="47751"/>
                </a:moveTo>
                <a:lnTo>
                  <a:pt x="61772" y="53314"/>
                </a:lnTo>
                <a:lnTo>
                  <a:pt x="70688" y="53314"/>
                </a:lnTo>
                <a:lnTo>
                  <a:pt x="72555" y="51866"/>
                </a:lnTo>
                <a:lnTo>
                  <a:pt x="72543" y="48031"/>
                </a:lnTo>
                <a:lnTo>
                  <a:pt x="65709" y="48031"/>
                </a:lnTo>
                <a:lnTo>
                  <a:pt x="60083" y="47751"/>
                </a:lnTo>
                <a:close/>
              </a:path>
              <a:path w="161925" h="53975">
                <a:moveTo>
                  <a:pt x="110605" y="45199"/>
                </a:moveTo>
                <a:lnTo>
                  <a:pt x="104940" y="45199"/>
                </a:lnTo>
                <a:lnTo>
                  <a:pt x="105442" y="46812"/>
                </a:lnTo>
                <a:lnTo>
                  <a:pt x="106845" y="52031"/>
                </a:lnTo>
                <a:lnTo>
                  <a:pt x="112001" y="50126"/>
                </a:lnTo>
                <a:lnTo>
                  <a:pt x="110605" y="45199"/>
                </a:lnTo>
                <a:close/>
              </a:path>
              <a:path w="161925" h="53975">
                <a:moveTo>
                  <a:pt x="89293" y="0"/>
                </a:moveTo>
                <a:lnTo>
                  <a:pt x="79438" y="44437"/>
                </a:lnTo>
                <a:lnTo>
                  <a:pt x="74929" y="45021"/>
                </a:lnTo>
                <a:lnTo>
                  <a:pt x="76606" y="50177"/>
                </a:lnTo>
                <a:lnTo>
                  <a:pt x="85512" y="48921"/>
                </a:lnTo>
                <a:lnTo>
                  <a:pt x="92742" y="47751"/>
                </a:lnTo>
                <a:lnTo>
                  <a:pt x="98962" y="46555"/>
                </a:lnTo>
                <a:lnTo>
                  <a:pt x="104940" y="45199"/>
                </a:lnTo>
                <a:lnTo>
                  <a:pt x="110605" y="45199"/>
                </a:lnTo>
                <a:lnTo>
                  <a:pt x="110162" y="43637"/>
                </a:lnTo>
                <a:lnTo>
                  <a:pt x="85293" y="43637"/>
                </a:lnTo>
                <a:lnTo>
                  <a:pt x="88372" y="32813"/>
                </a:lnTo>
                <a:lnTo>
                  <a:pt x="90778" y="22937"/>
                </a:lnTo>
                <a:lnTo>
                  <a:pt x="92706" y="13151"/>
                </a:lnTo>
                <a:lnTo>
                  <a:pt x="94678" y="927"/>
                </a:lnTo>
                <a:lnTo>
                  <a:pt x="89293" y="0"/>
                </a:lnTo>
                <a:close/>
              </a:path>
              <a:path w="161925" h="53975">
                <a:moveTo>
                  <a:pt x="72496" y="33083"/>
                </a:moveTo>
                <a:lnTo>
                  <a:pt x="67043" y="33083"/>
                </a:lnTo>
                <a:lnTo>
                  <a:pt x="67043" y="46812"/>
                </a:lnTo>
                <a:lnTo>
                  <a:pt x="65709" y="48031"/>
                </a:lnTo>
                <a:lnTo>
                  <a:pt x="72543" y="48031"/>
                </a:lnTo>
                <a:lnTo>
                  <a:pt x="72496" y="33083"/>
                </a:lnTo>
                <a:close/>
              </a:path>
              <a:path w="161925" h="53975">
                <a:moveTo>
                  <a:pt x="101866" y="23990"/>
                </a:moveTo>
                <a:lnTo>
                  <a:pt x="97002" y="26365"/>
                </a:lnTo>
                <a:lnTo>
                  <a:pt x="100012" y="31991"/>
                </a:lnTo>
                <a:lnTo>
                  <a:pt x="101638" y="35521"/>
                </a:lnTo>
                <a:lnTo>
                  <a:pt x="103377" y="40335"/>
                </a:lnTo>
                <a:lnTo>
                  <a:pt x="97523" y="41719"/>
                </a:lnTo>
                <a:lnTo>
                  <a:pt x="94513" y="42303"/>
                </a:lnTo>
                <a:lnTo>
                  <a:pt x="85293" y="43637"/>
                </a:lnTo>
                <a:lnTo>
                  <a:pt x="110162" y="43637"/>
                </a:lnTo>
                <a:lnTo>
                  <a:pt x="107695" y="36644"/>
                </a:lnTo>
                <a:lnTo>
                  <a:pt x="104875" y="29954"/>
                </a:lnTo>
                <a:lnTo>
                  <a:pt x="101866" y="23990"/>
                </a:lnTo>
                <a:close/>
              </a:path>
              <a:path w="161925" h="53975">
                <a:moveTo>
                  <a:pt x="72491" y="15824"/>
                </a:moveTo>
                <a:lnTo>
                  <a:pt x="67043" y="15824"/>
                </a:lnTo>
                <a:lnTo>
                  <a:pt x="67043" y="27698"/>
                </a:lnTo>
                <a:lnTo>
                  <a:pt x="62991" y="28854"/>
                </a:lnTo>
                <a:lnTo>
                  <a:pt x="62344" y="28968"/>
                </a:lnTo>
                <a:lnTo>
                  <a:pt x="57886" y="29959"/>
                </a:lnTo>
                <a:lnTo>
                  <a:pt x="59397" y="35115"/>
                </a:lnTo>
                <a:lnTo>
                  <a:pt x="63398" y="34074"/>
                </a:lnTo>
                <a:lnTo>
                  <a:pt x="63969" y="33896"/>
                </a:lnTo>
                <a:lnTo>
                  <a:pt x="67043" y="33083"/>
                </a:lnTo>
                <a:lnTo>
                  <a:pt x="72496" y="33083"/>
                </a:lnTo>
                <a:lnTo>
                  <a:pt x="72491" y="31521"/>
                </a:lnTo>
                <a:lnTo>
                  <a:pt x="75564" y="30594"/>
                </a:lnTo>
                <a:lnTo>
                  <a:pt x="78460" y="29489"/>
                </a:lnTo>
                <a:lnTo>
                  <a:pt x="78639" y="26187"/>
                </a:lnTo>
                <a:lnTo>
                  <a:pt x="72491" y="26187"/>
                </a:lnTo>
                <a:lnTo>
                  <a:pt x="72491" y="15824"/>
                </a:lnTo>
                <a:close/>
              </a:path>
              <a:path w="161925" h="53975">
                <a:moveTo>
                  <a:pt x="78752" y="24104"/>
                </a:moveTo>
                <a:lnTo>
                  <a:pt x="75730" y="25209"/>
                </a:lnTo>
                <a:lnTo>
                  <a:pt x="75272" y="25323"/>
                </a:lnTo>
                <a:lnTo>
                  <a:pt x="72491" y="26187"/>
                </a:lnTo>
                <a:lnTo>
                  <a:pt x="78639" y="26187"/>
                </a:lnTo>
                <a:lnTo>
                  <a:pt x="78752" y="24104"/>
                </a:lnTo>
                <a:close/>
              </a:path>
              <a:path w="161925" h="53975">
                <a:moveTo>
                  <a:pt x="79209" y="10833"/>
                </a:moveTo>
                <a:lnTo>
                  <a:pt x="58585" y="10833"/>
                </a:lnTo>
                <a:lnTo>
                  <a:pt x="58585" y="15824"/>
                </a:lnTo>
                <a:lnTo>
                  <a:pt x="79209" y="15824"/>
                </a:lnTo>
                <a:lnTo>
                  <a:pt x="79209" y="10833"/>
                </a:lnTo>
                <a:close/>
              </a:path>
              <a:path w="161925" h="53975">
                <a:moveTo>
                  <a:pt x="72491" y="0"/>
                </a:moveTo>
                <a:lnTo>
                  <a:pt x="67043" y="0"/>
                </a:lnTo>
                <a:lnTo>
                  <a:pt x="67043" y="10833"/>
                </a:lnTo>
                <a:lnTo>
                  <a:pt x="72491" y="10833"/>
                </a:lnTo>
                <a:lnTo>
                  <a:pt x="72491" y="0"/>
                </a:lnTo>
                <a:close/>
              </a:path>
              <a:path w="161925" h="53975">
                <a:moveTo>
                  <a:pt x="161543" y="1917"/>
                </a:moveTo>
                <a:lnTo>
                  <a:pt x="121399" y="1917"/>
                </a:lnTo>
                <a:lnTo>
                  <a:pt x="121399" y="52908"/>
                </a:lnTo>
                <a:lnTo>
                  <a:pt x="127012" y="52908"/>
                </a:lnTo>
                <a:lnTo>
                  <a:pt x="127012" y="50584"/>
                </a:lnTo>
                <a:lnTo>
                  <a:pt x="161543" y="50584"/>
                </a:lnTo>
                <a:lnTo>
                  <a:pt x="161543" y="45377"/>
                </a:lnTo>
                <a:lnTo>
                  <a:pt x="127012" y="45377"/>
                </a:lnTo>
                <a:lnTo>
                  <a:pt x="127012" y="28867"/>
                </a:lnTo>
                <a:lnTo>
                  <a:pt x="161543" y="28867"/>
                </a:lnTo>
                <a:lnTo>
                  <a:pt x="161543" y="23647"/>
                </a:lnTo>
                <a:lnTo>
                  <a:pt x="127012" y="23647"/>
                </a:lnTo>
                <a:lnTo>
                  <a:pt x="127012" y="7137"/>
                </a:lnTo>
                <a:lnTo>
                  <a:pt x="161543" y="7137"/>
                </a:lnTo>
                <a:lnTo>
                  <a:pt x="161543" y="1917"/>
                </a:lnTo>
                <a:close/>
              </a:path>
              <a:path w="161925" h="53975">
                <a:moveTo>
                  <a:pt x="161543" y="50584"/>
                </a:moveTo>
                <a:lnTo>
                  <a:pt x="155981" y="50584"/>
                </a:lnTo>
                <a:lnTo>
                  <a:pt x="155981" y="52908"/>
                </a:lnTo>
                <a:lnTo>
                  <a:pt x="161543" y="52908"/>
                </a:lnTo>
                <a:lnTo>
                  <a:pt x="161543" y="50584"/>
                </a:lnTo>
                <a:close/>
              </a:path>
              <a:path w="161925" h="53975">
                <a:moveTo>
                  <a:pt x="161543" y="28867"/>
                </a:moveTo>
                <a:lnTo>
                  <a:pt x="155981" y="28867"/>
                </a:lnTo>
                <a:lnTo>
                  <a:pt x="155981" y="45377"/>
                </a:lnTo>
                <a:lnTo>
                  <a:pt x="161543" y="45377"/>
                </a:lnTo>
                <a:lnTo>
                  <a:pt x="161543" y="28867"/>
                </a:lnTo>
                <a:close/>
              </a:path>
              <a:path w="161925" h="53975">
                <a:moveTo>
                  <a:pt x="161543" y="7137"/>
                </a:moveTo>
                <a:lnTo>
                  <a:pt x="155981" y="7137"/>
                </a:lnTo>
                <a:lnTo>
                  <a:pt x="155981" y="23647"/>
                </a:lnTo>
                <a:lnTo>
                  <a:pt x="161543" y="23647"/>
                </a:lnTo>
                <a:lnTo>
                  <a:pt x="161543" y="7137"/>
                </a:lnTo>
                <a:close/>
              </a:path>
            </a:pathLst>
          </a:custGeom>
          <a:solidFill>
            <a:srgbClr val="221915"/>
          </a:solidFill>
        </p:spPr>
        <p:txBody>
          <a:bodyPr wrap="square" lIns="0" tIns="0" rIns="0" bIns="0" rtlCol="0"/>
          <a:lstStyle/>
          <a:p>
            <a:endParaRPr/>
          </a:p>
        </p:txBody>
      </p:sp>
      <p:sp>
        <p:nvSpPr>
          <p:cNvPr id="214" name="object 163"/>
          <p:cNvSpPr/>
          <p:nvPr/>
        </p:nvSpPr>
        <p:spPr>
          <a:xfrm>
            <a:off x="2667482" y="9114853"/>
            <a:ext cx="865505" cy="47625"/>
          </a:xfrm>
          <a:custGeom>
            <a:avLst/>
            <a:gdLst/>
            <a:ahLst/>
            <a:cxnLst/>
            <a:rect l="l" t="t" r="r" b="b"/>
            <a:pathLst>
              <a:path w="865504" h="47625">
                <a:moveTo>
                  <a:pt x="24841" y="39433"/>
                </a:moveTo>
                <a:lnTo>
                  <a:pt x="20040" y="39433"/>
                </a:lnTo>
                <a:lnTo>
                  <a:pt x="20091" y="45250"/>
                </a:lnTo>
                <a:lnTo>
                  <a:pt x="21742" y="46393"/>
                </a:lnTo>
                <a:lnTo>
                  <a:pt x="44119" y="46443"/>
                </a:lnTo>
                <a:lnTo>
                  <a:pt x="45923" y="45364"/>
                </a:lnTo>
                <a:lnTo>
                  <a:pt x="46540" y="42062"/>
                </a:lnTo>
                <a:lnTo>
                  <a:pt x="41389" y="42062"/>
                </a:lnTo>
                <a:lnTo>
                  <a:pt x="24942" y="41960"/>
                </a:lnTo>
                <a:lnTo>
                  <a:pt x="24841" y="39433"/>
                </a:lnTo>
                <a:close/>
              </a:path>
              <a:path w="865504" h="47625">
                <a:moveTo>
                  <a:pt x="42468" y="37007"/>
                </a:moveTo>
                <a:lnTo>
                  <a:pt x="42163" y="39954"/>
                </a:lnTo>
                <a:lnTo>
                  <a:pt x="41846" y="41859"/>
                </a:lnTo>
                <a:lnTo>
                  <a:pt x="41389" y="42062"/>
                </a:lnTo>
                <a:lnTo>
                  <a:pt x="46540" y="42062"/>
                </a:lnTo>
                <a:lnTo>
                  <a:pt x="46669" y="41338"/>
                </a:lnTo>
                <a:lnTo>
                  <a:pt x="46951" y="39382"/>
                </a:lnTo>
                <a:lnTo>
                  <a:pt x="42468" y="37007"/>
                </a:lnTo>
                <a:close/>
              </a:path>
              <a:path w="865504" h="47625">
                <a:moveTo>
                  <a:pt x="40919" y="24066"/>
                </a:moveTo>
                <a:lnTo>
                  <a:pt x="3962" y="24066"/>
                </a:lnTo>
                <a:lnTo>
                  <a:pt x="3962" y="41338"/>
                </a:lnTo>
                <a:lnTo>
                  <a:pt x="8813" y="41338"/>
                </a:lnTo>
                <a:lnTo>
                  <a:pt x="8813" y="39433"/>
                </a:lnTo>
                <a:lnTo>
                  <a:pt x="40919" y="39433"/>
                </a:lnTo>
                <a:lnTo>
                  <a:pt x="40919" y="35979"/>
                </a:lnTo>
                <a:lnTo>
                  <a:pt x="8801" y="35979"/>
                </a:lnTo>
                <a:lnTo>
                  <a:pt x="8801" y="33350"/>
                </a:lnTo>
                <a:lnTo>
                  <a:pt x="40919" y="33350"/>
                </a:lnTo>
                <a:lnTo>
                  <a:pt x="40919" y="30048"/>
                </a:lnTo>
                <a:lnTo>
                  <a:pt x="8801" y="30048"/>
                </a:lnTo>
                <a:lnTo>
                  <a:pt x="8801" y="27470"/>
                </a:lnTo>
                <a:lnTo>
                  <a:pt x="24841" y="27470"/>
                </a:lnTo>
                <a:lnTo>
                  <a:pt x="40919" y="27470"/>
                </a:lnTo>
                <a:lnTo>
                  <a:pt x="40919" y="24066"/>
                </a:lnTo>
                <a:close/>
              </a:path>
              <a:path w="865504" h="47625">
                <a:moveTo>
                  <a:pt x="24841" y="33350"/>
                </a:moveTo>
                <a:lnTo>
                  <a:pt x="20040" y="33350"/>
                </a:lnTo>
                <a:lnTo>
                  <a:pt x="20040" y="35979"/>
                </a:lnTo>
                <a:lnTo>
                  <a:pt x="24841" y="35979"/>
                </a:lnTo>
                <a:lnTo>
                  <a:pt x="24841" y="33350"/>
                </a:lnTo>
                <a:close/>
              </a:path>
              <a:path w="865504" h="47625">
                <a:moveTo>
                  <a:pt x="40919" y="33350"/>
                </a:moveTo>
                <a:lnTo>
                  <a:pt x="36131" y="33350"/>
                </a:lnTo>
                <a:lnTo>
                  <a:pt x="36131" y="35979"/>
                </a:lnTo>
                <a:lnTo>
                  <a:pt x="40919" y="35979"/>
                </a:lnTo>
                <a:lnTo>
                  <a:pt x="40919" y="33350"/>
                </a:lnTo>
                <a:close/>
              </a:path>
              <a:path w="865504" h="47625">
                <a:moveTo>
                  <a:pt x="24841" y="27470"/>
                </a:moveTo>
                <a:lnTo>
                  <a:pt x="20040" y="27470"/>
                </a:lnTo>
                <a:lnTo>
                  <a:pt x="20040" y="30048"/>
                </a:lnTo>
                <a:lnTo>
                  <a:pt x="40919" y="30048"/>
                </a:lnTo>
                <a:lnTo>
                  <a:pt x="24841" y="30047"/>
                </a:lnTo>
                <a:lnTo>
                  <a:pt x="24841" y="27470"/>
                </a:lnTo>
                <a:close/>
              </a:path>
              <a:path w="865504" h="47625">
                <a:moveTo>
                  <a:pt x="40919" y="27470"/>
                </a:moveTo>
                <a:lnTo>
                  <a:pt x="36131" y="27470"/>
                </a:lnTo>
                <a:lnTo>
                  <a:pt x="36131" y="30047"/>
                </a:lnTo>
                <a:lnTo>
                  <a:pt x="40919" y="30047"/>
                </a:lnTo>
                <a:lnTo>
                  <a:pt x="40919" y="27470"/>
                </a:lnTo>
                <a:close/>
              </a:path>
              <a:path w="865504" h="47625">
                <a:moveTo>
                  <a:pt x="24841" y="11696"/>
                </a:moveTo>
                <a:lnTo>
                  <a:pt x="20040" y="11696"/>
                </a:lnTo>
                <a:lnTo>
                  <a:pt x="20040" y="22009"/>
                </a:lnTo>
                <a:lnTo>
                  <a:pt x="24841" y="22009"/>
                </a:lnTo>
                <a:lnTo>
                  <a:pt x="24841" y="11696"/>
                </a:lnTo>
                <a:close/>
              </a:path>
              <a:path w="865504" h="47625">
                <a:moveTo>
                  <a:pt x="17983" y="18922"/>
                </a:moveTo>
                <a:lnTo>
                  <a:pt x="6845" y="18922"/>
                </a:lnTo>
                <a:lnTo>
                  <a:pt x="6845" y="21653"/>
                </a:lnTo>
                <a:lnTo>
                  <a:pt x="17983" y="21653"/>
                </a:lnTo>
                <a:lnTo>
                  <a:pt x="17983" y="18922"/>
                </a:lnTo>
                <a:close/>
              </a:path>
              <a:path w="865504" h="47625">
                <a:moveTo>
                  <a:pt x="38138" y="18922"/>
                </a:moveTo>
                <a:lnTo>
                  <a:pt x="26898" y="18922"/>
                </a:lnTo>
                <a:lnTo>
                  <a:pt x="26898" y="21653"/>
                </a:lnTo>
                <a:lnTo>
                  <a:pt x="38138" y="21653"/>
                </a:lnTo>
                <a:lnTo>
                  <a:pt x="38138" y="18922"/>
                </a:lnTo>
                <a:close/>
              </a:path>
              <a:path w="865504" h="47625">
                <a:moveTo>
                  <a:pt x="44996" y="7886"/>
                </a:moveTo>
                <a:lnTo>
                  <a:pt x="0" y="7886"/>
                </a:lnTo>
                <a:lnTo>
                  <a:pt x="0" y="19951"/>
                </a:lnTo>
                <a:lnTo>
                  <a:pt x="4787" y="19951"/>
                </a:lnTo>
                <a:lnTo>
                  <a:pt x="4787" y="11696"/>
                </a:lnTo>
                <a:lnTo>
                  <a:pt x="44996" y="11696"/>
                </a:lnTo>
                <a:lnTo>
                  <a:pt x="44996" y="7886"/>
                </a:lnTo>
                <a:close/>
              </a:path>
              <a:path w="865504" h="47625">
                <a:moveTo>
                  <a:pt x="44996" y="11696"/>
                </a:moveTo>
                <a:lnTo>
                  <a:pt x="40195" y="11696"/>
                </a:lnTo>
                <a:lnTo>
                  <a:pt x="40195" y="19951"/>
                </a:lnTo>
                <a:lnTo>
                  <a:pt x="44996" y="19951"/>
                </a:lnTo>
                <a:lnTo>
                  <a:pt x="44996" y="11696"/>
                </a:lnTo>
                <a:close/>
              </a:path>
              <a:path w="865504" h="47625">
                <a:moveTo>
                  <a:pt x="17983" y="13919"/>
                </a:moveTo>
                <a:lnTo>
                  <a:pt x="6845" y="13919"/>
                </a:lnTo>
                <a:lnTo>
                  <a:pt x="6845" y="16649"/>
                </a:lnTo>
                <a:lnTo>
                  <a:pt x="17983" y="16649"/>
                </a:lnTo>
                <a:lnTo>
                  <a:pt x="17983" y="13919"/>
                </a:lnTo>
                <a:close/>
              </a:path>
              <a:path w="865504" h="47625">
                <a:moveTo>
                  <a:pt x="38138" y="13919"/>
                </a:moveTo>
                <a:lnTo>
                  <a:pt x="26898" y="13919"/>
                </a:lnTo>
                <a:lnTo>
                  <a:pt x="26898" y="16649"/>
                </a:lnTo>
                <a:lnTo>
                  <a:pt x="38138" y="16649"/>
                </a:lnTo>
                <a:lnTo>
                  <a:pt x="38138" y="13919"/>
                </a:lnTo>
                <a:close/>
              </a:path>
              <a:path w="865504" h="47625">
                <a:moveTo>
                  <a:pt x="24841" y="5511"/>
                </a:moveTo>
                <a:lnTo>
                  <a:pt x="20040" y="5511"/>
                </a:lnTo>
                <a:lnTo>
                  <a:pt x="20040" y="7886"/>
                </a:lnTo>
                <a:lnTo>
                  <a:pt x="24841" y="7886"/>
                </a:lnTo>
                <a:lnTo>
                  <a:pt x="24841" y="5511"/>
                </a:lnTo>
                <a:close/>
              </a:path>
              <a:path w="865504" h="47625">
                <a:moveTo>
                  <a:pt x="42417" y="1701"/>
                </a:moveTo>
                <a:lnTo>
                  <a:pt x="2565" y="1701"/>
                </a:lnTo>
                <a:lnTo>
                  <a:pt x="2565" y="5511"/>
                </a:lnTo>
                <a:lnTo>
                  <a:pt x="42417" y="5511"/>
                </a:lnTo>
                <a:lnTo>
                  <a:pt x="42417" y="1701"/>
                </a:lnTo>
                <a:close/>
              </a:path>
              <a:path w="865504" h="47625">
                <a:moveTo>
                  <a:pt x="95465" y="26809"/>
                </a:moveTo>
                <a:lnTo>
                  <a:pt x="73202" y="26809"/>
                </a:lnTo>
                <a:lnTo>
                  <a:pt x="73202" y="47421"/>
                </a:lnTo>
                <a:lnTo>
                  <a:pt x="77838" y="47421"/>
                </a:lnTo>
                <a:lnTo>
                  <a:pt x="77838" y="45516"/>
                </a:lnTo>
                <a:lnTo>
                  <a:pt x="95465" y="45516"/>
                </a:lnTo>
                <a:lnTo>
                  <a:pt x="95465" y="41084"/>
                </a:lnTo>
                <a:lnTo>
                  <a:pt x="77838" y="41084"/>
                </a:lnTo>
                <a:lnTo>
                  <a:pt x="77838" y="31292"/>
                </a:lnTo>
                <a:lnTo>
                  <a:pt x="95465" y="31292"/>
                </a:lnTo>
                <a:lnTo>
                  <a:pt x="95465" y="26809"/>
                </a:lnTo>
                <a:close/>
              </a:path>
              <a:path w="865504" h="47625">
                <a:moveTo>
                  <a:pt x="95465" y="45516"/>
                </a:moveTo>
                <a:lnTo>
                  <a:pt x="90830" y="45516"/>
                </a:lnTo>
                <a:lnTo>
                  <a:pt x="90830" y="47421"/>
                </a:lnTo>
                <a:lnTo>
                  <a:pt x="95465" y="47421"/>
                </a:lnTo>
                <a:lnTo>
                  <a:pt x="95465" y="45516"/>
                </a:lnTo>
                <a:close/>
              </a:path>
              <a:path w="865504" h="47625">
                <a:moveTo>
                  <a:pt x="95465" y="31292"/>
                </a:moveTo>
                <a:lnTo>
                  <a:pt x="90830" y="31292"/>
                </a:lnTo>
                <a:lnTo>
                  <a:pt x="90830" y="41084"/>
                </a:lnTo>
                <a:lnTo>
                  <a:pt x="95465" y="41084"/>
                </a:lnTo>
                <a:lnTo>
                  <a:pt x="95465" y="31292"/>
                </a:lnTo>
                <a:close/>
              </a:path>
              <a:path w="865504" h="47625">
                <a:moveTo>
                  <a:pt x="86347" y="18656"/>
                </a:moveTo>
                <a:lnTo>
                  <a:pt x="81711" y="18656"/>
                </a:lnTo>
                <a:lnTo>
                  <a:pt x="81711" y="26809"/>
                </a:lnTo>
                <a:lnTo>
                  <a:pt x="86347" y="26809"/>
                </a:lnTo>
                <a:lnTo>
                  <a:pt x="86347" y="18656"/>
                </a:lnTo>
                <a:close/>
              </a:path>
              <a:path w="865504" h="47625">
                <a:moveTo>
                  <a:pt x="97789" y="14173"/>
                </a:moveTo>
                <a:lnTo>
                  <a:pt x="70980" y="14173"/>
                </a:lnTo>
                <a:lnTo>
                  <a:pt x="70980" y="18656"/>
                </a:lnTo>
                <a:lnTo>
                  <a:pt x="97789" y="18656"/>
                </a:lnTo>
                <a:lnTo>
                  <a:pt x="97789" y="14173"/>
                </a:lnTo>
                <a:close/>
              </a:path>
              <a:path w="865504" h="47625">
                <a:moveTo>
                  <a:pt x="86347" y="7315"/>
                </a:moveTo>
                <a:lnTo>
                  <a:pt x="81711" y="7315"/>
                </a:lnTo>
                <a:lnTo>
                  <a:pt x="81711" y="14173"/>
                </a:lnTo>
                <a:lnTo>
                  <a:pt x="86347" y="14173"/>
                </a:lnTo>
                <a:lnTo>
                  <a:pt x="86347" y="7315"/>
                </a:lnTo>
                <a:close/>
              </a:path>
              <a:path w="865504" h="47625">
                <a:moveTo>
                  <a:pt x="93002" y="0"/>
                </a:moveTo>
                <a:lnTo>
                  <a:pt x="86804" y="2006"/>
                </a:lnTo>
                <a:lnTo>
                  <a:pt x="81914" y="2832"/>
                </a:lnTo>
                <a:lnTo>
                  <a:pt x="71500" y="3606"/>
                </a:lnTo>
                <a:lnTo>
                  <a:pt x="73672" y="8242"/>
                </a:lnTo>
                <a:lnTo>
                  <a:pt x="77939" y="7835"/>
                </a:lnTo>
                <a:lnTo>
                  <a:pt x="78917" y="7683"/>
                </a:lnTo>
                <a:lnTo>
                  <a:pt x="81711" y="7315"/>
                </a:lnTo>
                <a:lnTo>
                  <a:pt x="86347" y="7315"/>
                </a:lnTo>
                <a:lnTo>
                  <a:pt x="86347" y="6553"/>
                </a:lnTo>
                <a:lnTo>
                  <a:pt x="89903" y="5829"/>
                </a:lnTo>
                <a:lnTo>
                  <a:pt x="91605" y="5410"/>
                </a:lnTo>
                <a:lnTo>
                  <a:pt x="95732" y="4127"/>
                </a:lnTo>
                <a:lnTo>
                  <a:pt x="93002" y="0"/>
                </a:lnTo>
                <a:close/>
              </a:path>
              <a:path w="865504" h="47625">
                <a:moveTo>
                  <a:pt x="68516" y="15620"/>
                </a:moveTo>
                <a:lnTo>
                  <a:pt x="52171" y="15620"/>
                </a:lnTo>
                <a:lnTo>
                  <a:pt x="52171" y="19951"/>
                </a:lnTo>
                <a:lnTo>
                  <a:pt x="68516" y="19951"/>
                </a:lnTo>
                <a:lnTo>
                  <a:pt x="68516" y="15620"/>
                </a:lnTo>
                <a:close/>
              </a:path>
              <a:path w="865504" h="47625">
                <a:moveTo>
                  <a:pt x="69951" y="8661"/>
                </a:moveTo>
                <a:lnTo>
                  <a:pt x="50368" y="8661"/>
                </a:lnTo>
                <a:lnTo>
                  <a:pt x="50368" y="12992"/>
                </a:lnTo>
                <a:lnTo>
                  <a:pt x="69951" y="12992"/>
                </a:lnTo>
                <a:lnTo>
                  <a:pt x="69951" y="8661"/>
                </a:lnTo>
                <a:close/>
              </a:path>
              <a:path w="865504" h="47625">
                <a:moveTo>
                  <a:pt x="68148" y="1701"/>
                </a:moveTo>
                <a:lnTo>
                  <a:pt x="52527" y="1701"/>
                </a:lnTo>
                <a:lnTo>
                  <a:pt x="52527" y="6032"/>
                </a:lnTo>
                <a:lnTo>
                  <a:pt x="68148" y="6032"/>
                </a:lnTo>
                <a:lnTo>
                  <a:pt x="68148" y="1701"/>
                </a:lnTo>
                <a:close/>
              </a:path>
              <a:path w="865504" h="47625">
                <a:moveTo>
                  <a:pt x="68516" y="22581"/>
                </a:moveTo>
                <a:lnTo>
                  <a:pt x="52171" y="22581"/>
                </a:lnTo>
                <a:lnTo>
                  <a:pt x="52171" y="26911"/>
                </a:lnTo>
                <a:lnTo>
                  <a:pt x="68516" y="26911"/>
                </a:lnTo>
                <a:lnTo>
                  <a:pt x="68516" y="22581"/>
                </a:lnTo>
                <a:close/>
              </a:path>
              <a:path w="865504" h="47625">
                <a:moveTo>
                  <a:pt x="68567" y="29540"/>
                </a:moveTo>
                <a:lnTo>
                  <a:pt x="52069" y="29540"/>
                </a:lnTo>
                <a:lnTo>
                  <a:pt x="52069" y="47370"/>
                </a:lnTo>
                <a:lnTo>
                  <a:pt x="56553" y="47370"/>
                </a:lnTo>
                <a:lnTo>
                  <a:pt x="56553" y="45516"/>
                </a:lnTo>
                <a:lnTo>
                  <a:pt x="68567" y="45516"/>
                </a:lnTo>
                <a:lnTo>
                  <a:pt x="68567" y="41186"/>
                </a:lnTo>
                <a:lnTo>
                  <a:pt x="56552" y="41186"/>
                </a:lnTo>
                <a:lnTo>
                  <a:pt x="56552" y="33871"/>
                </a:lnTo>
                <a:lnTo>
                  <a:pt x="68567" y="33871"/>
                </a:lnTo>
                <a:lnTo>
                  <a:pt x="68567" y="29540"/>
                </a:lnTo>
                <a:close/>
              </a:path>
              <a:path w="865504" h="47625">
                <a:moveTo>
                  <a:pt x="68567" y="33871"/>
                </a:moveTo>
                <a:lnTo>
                  <a:pt x="64134" y="33871"/>
                </a:lnTo>
                <a:lnTo>
                  <a:pt x="64134" y="41186"/>
                </a:lnTo>
                <a:lnTo>
                  <a:pt x="68567" y="41186"/>
                </a:lnTo>
                <a:lnTo>
                  <a:pt x="68567" y="33871"/>
                </a:lnTo>
                <a:close/>
              </a:path>
              <a:path w="865504" h="47625">
                <a:moveTo>
                  <a:pt x="481901" y="0"/>
                </a:moveTo>
                <a:lnTo>
                  <a:pt x="477570" y="0"/>
                </a:lnTo>
                <a:lnTo>
                  <a:pt x="475449" y="2781"/>
                </a:lnTo>
                <a:lnTo>
                  <a:pt x="474624" y="4063"/>
                </a:lnTo>
                <a:lnTo>
                  <a:pt x="470560" y="11747"/>
                </a:lnTo>
                <a:lnTo>
                  <a:pt x="468909" y="17983"/>
                </a:lnTo>
                <a:lnTo>
                  <a:pt x="468909" y="28765"/>
                </a:lnTo>
                <a:lnTo>
                  <a:pt x="477570" y="47421"/>
                </a:lnTo>
                <a:lnTo>
                  <a:pt x="481901" y="47421"/>
                </a:lnTo>
                <a:lnTo>
                  <a:pt x="479780" y="44183"/>
                </a:lnTo>
                <a:lnTo>
                  <a:pt x="478802" y="42468"/>
                </a:lnTo>
                <a:lnTo>
                  <a:pt x="477773" y="40512"/>
                </a:lnTo>
                <a:lnTo>
                  <a:pt x="475094" y="35102"/>
                </a:lnTo>
                <a:lnTo>
                  <a:pt x="473811" y="29641"/>
                </a:lnTo>
                <a:lnTo>
                  <a:pt x="473910" y="17983"/>
                </a:lnTo>
                <a:lnTo>
                  <a:pt x="474840" y="13563"/>
                </a:lnTo>
                <a:lnTo>
                  <a:pt x="476897" y="8762"/>
                </a:lnTo>
                <a:lnTo>
                  <a:pt x="478078" y="6083"/>
                </a:lnTo>
                <a:lnTo>
                  <a:pt x="479272" y="4063"/>
                </a:lnTo>
                <a:lnTo>
                  <a:pt x="481901" y="0"/>
                </a:lnTo>
                <a:close/>
              </a:path>
              <a:path w="865504" h="47625">
                <a:moveTo>
                  <a:pt x="856424" y="0"/>
                </a:moveTo>
                <a:lnTo>
                  <a:pt x="852093" y="0"/>
                </a:lnTo>
                <a:lnTo>
                  <a:pt x="854331" y="3454"/>
                </a:lnTo>
                <a:lnTo>
                  <a:pt x="855192" y="4952"/>
                </a:lnTo>
                <a:lnTo>
                  <a:pt x="858901" y="12318"/>
                </a:lnTo>
                <a:lnTo>
                  <a:pt x="860183" y="17779"/>
                </a:lnTo>
                <a:lnTo>
                  <a:pt x="860087" y="29425"/>
                </a:lnTo>
                <a:lnTo>
                  <a:pt x="859154" y="33870"/>
                </a:lnTo>
                <a:lnTo>
                  <a:pt x="857046" y="38658"/>
                </a:lnTo>
                <a:lnTo>
                  <a:pt x="855916" y="41338"/>
                </a:lnTo>
                <a:lnTo>
                  <a:pt x="854722" y="43345"/>
                </a:lnTo>
                <a:lnTo>
                  <a:pt x="852093" y="47421"/>
                </a:lnTo>
                <a:lnTo>
                  <a:pt x="856424" y="47421"/>
                </a:lnTo>
                <a:lnTo>
                  <a:pt x="858532" y="44640"/>
                </a:lnTo>
                <a:lnTo>
                  <a:pt x="859370" y="43345"/>
                </a:lnTo>
                <a:lnTo>
                  <a:pt x="863434" y="35674"/>
                </a:lnTo>
                <a:lnTo>
                  <a:pt x="865085" y="29425"/>
                </a:lnTo>
                <a:lnTo>
                  <a:pt x="865085" y="18656"/>
                </a:lnTo>
                <a:lnTo>
                  <a:pt x="863803" y="13195"/>
                </a:lnTo>
                <a:lnTo>
                  <a:pt x="860082" y="5206"/>
                </a:lnTo>
                <a:lnTo>
                  <a:pt x="859002" y="3454"/>
                </a:lnTo>
                <a:lnTo>
                  <a:pt x="856424" y="0"/>
                </a:lnTo>
                <a:close/>
              </a:path>
            </a:pathLst>
          </a:custGeom>
          <a:solidFill>
            <a:srgbClr val="221915"/>
          </a:solidFill>
        </p:spPr>
        <p:txBody>
          <a:bodyPr wrap="square" lIns="0" tIns="0" rIns="0" bIns="0" rtlCol="0"/>
          <a:lstStyle/>
          <a:p>
            <a:endParaRPr/>
          </a:p>
        </p:txBody>
      </p:sp>
      <p:sp>
        <p:nvSpPr>
          <p:cNvPr id="215" name="object 164"/>
          <p:cNvSpPr/>
          <p:nvPr/>
        </p:nvSpPr>
        <p:spPr>
          <a:xfrm>
            <a:off x="2220887" y="8775446"/>
            <a:ext cx="707390" cy="47625"/>
          </a:xfrm>
          <a:custGeom>
            <a:avLst/>
            <a:gdLst/>
            <a:ahLst/>
            <a:cxnLst/>
            <a:rect l="l" t="t" r="r" b="b"/>
            <a:pathLst>
              <a:path w="707389" h="47625">
                <a:moveTo>
                  <a:pt x="25463" y="29527"/>
                </a:moveTo>
                <a:lnTo>
                  <a:pt x="21551" y="29527"/>
                </a:lnTo>
                <a:lnTo>
                  <a:pt x="21551" y="47421"/>
                </a:lnTo>
                <a:lnTo>
                  <a:pt x="25463" y="47421"/>
                </a:lnTo>
                <a:lnTo>
                  <a:pt x="25463" y="29527"/>
                </a:lnTo>
                <a:close/>
              </a:path>
              <a:path w="707389" h="47625">
                <a:moveTo>
                  <a:pt x="47167" y="25920"/>
                </a:moveTo>
                <a:lnTo>
                  <a:pt x="0" y="25920"/>
                </a:lnTo>
                <a:lnTo>
                  <a:pt x="0" y="29527"/>
                </a:lnTo>
                <a:lnTo>
                  <a:pt x="47167" y="29527"/>
                </a:lnTo>
                <a:lnTo>
                  <a:pt x="47167" y="25920"/>
                </a:lnTo>
                <a:close/>
              </a:path>
              <a:path w="707389" h="47625">
                <a:moveTo>
                  <a:pt x="25463" y="6337"/>
                </a:moveTo>
                <a:lnTo>
                  <a:pt x="21551" y="6337"/>
                </a:lnTo>
                <a:lnTo>
                  <a:pt x="21551" y="25920"/>
                </a:lnTo>
                <a:lnTo>
                  <a:pt x="25463" y="25920"/>
                </a:lnTo>
                <a:lnTo>
                  <a:pt x="25463" y="6337"/>
                </a:lnTo>
                <a:close/>
              </a:path>
              <a:path w="707389" h="47625">
                <a:moveTo>
                  <a:pt x="38861" y="8712"/>
                </a:moveTo>
                <a:lnTo>
                  <a:pt x="36804" y="14579"/>
                </a:lnTo>
                <a:lnTo>
                  <a:pt x="35255" y="17526"/>
                </a:lnTo>
                <a:lnTo>
                  <a:pt x="31915" y="22009"/>
                </a:lnTo>
                <a:lnTo>
                  <a:pt x="35153" y="23964"/>
                </a:lnTo>
                <a:lnTo>
                  <a:pt x="38861" y="18859"/>
                </a:lnTo>
                <a:lnTo>
                  <a:pt x="40157" y="16497"/>
                </a:lnTo>
                <a:lnTo>
                  <a:pt x="42417" y="10248"/>
                </a:lnTo>
                <a:lnTo>
                  <a:pt x="38861" y="8712"/>
                </a:lnTo>
                <a:close/>
              </a:path>
              <a:path w="707389" h="47625">
                <a:moveTo>
                  <a:pt x="8191" y="8763"/>
                </a:moveTo>
                <a:lnTo>
                  <a:pt x="4749" y="10515"/>
                </a:lnTo>
                <a:lnTo>
                  <a:pt x="7365" y="14693"/>
                </a:lnTo>
                <a:lnTo>
                  <a:pt x="8712" y="17678"/>
                </a:lnTo>
                <a:lnTo>
                  <a:pt x="10820" y="23456"/>
                </a:lnTo>
                <a:lnTo>
                  <a:pt x="14325" y="21704"/>
                </a:lnTo>
                <a:lnTo>
                  <a:pt x="12064" y="15722"/>
                </a:lnTo>
                <a:lnTo>
                  <a:pt x="11137" y="13766"/>
                </a:lnTo>
                <a:lnTo>
                  <a:pt x="8191" y="8763"/>
                </a:lnTo>
                <a:close/>
              </a:path>
              <a:path w="707389" h="47625">
                <a:moveTo>
                  <a:pt x="45364" y="2781"/>
                </a:moveTo>
                <a:lnTo>
                  <a:pt x="1752" y="2781"/>
                </a:lnTo>
                <a:lnTo>
                  <a:pt x="1752" y="6337"/>
                </a:lnTo>
                <a:lnTo>
                  <a:pt x="45364" y="6337"/>
                </a:lnTo>
                <a:lnTo>
                  <a:pt x="45364" y="2781"/>
                </a:lnTo>
                <a:close/>
              </a:path>
              <a:path w="707389" h="47625">
                <a:moveTo>
                  <a:pt x="98615" y="8763"/>
                </a:moveTo>
                <a:lnTo>
                  <a:pt x="55321" y="8763"/>
                </a:lnTo>
                <a:lnTo>
                  <a:pt x="55248" y="33553"/>
                </a:lnTo>
                <a:lnTo>
                  <a:pt x="54241" y="39179"/>
                </a:lnTo>
                <a:lnTo>
                  <a:pt x="51193" y="45199"/>
                </a:lnTo>
                <a:lnTo>
                  <a:pt x="54394" y="47574"/>
                </a:lnTo>
                <a:lnTo>
                  <a:pt x="57594" y="41338"/>
                </a:lnTo>
                <a:lnTo>
                  <a:pt x="58673" y="35826"/>
                </a:lnTo>
                <a:lnTo>
                  <a:pt x="59080" y="23558"/>
                </a:lnTo>
                <a:lnTo>
                  <a:pt x="74016" y="23558"/>
                </a:lnTo>
                <a:lnTo>
                  <a:pt x="74028" y="20154"/>
                </a:lnTo>
                <a:lnTo>
                  <a:pt x="59080" y="20154"/>
                </a:lnTo>
                <a:lnTo>
                  <a:pt x="59080" y="12166"/>
                </a:lnTo>
                <a:lnTo>
                  <a:pt x="98615" y="12166"/>
                </a:lnTo>
                <a:lnTo>
                  <a:pt x="98615" y="8763"/>
                </a:lnTo>
                <a:close/>
              </a:path>
              <a:path w="707389" h="47625">
                <a:moveTo>
                  <a:pt x="82384" y="12166"/>
                </a:moveTo>
                <a:lnTo>
                  <a:pt x="78625" y="12166"/>
                </a:lnTo>
                <a:lnTo>
                  <a:pt x="79032" y="21488"/>
                </a:lnTo>
                <a:lnTo>
                  <a:pt x="80327" y="29222"/>
                </a:lnTo>
                <a:lnTo>
                  <a:pt x="82384" y="34950"/>
                </a:lnTo>
                <a:lnTo>
                  <a:pt x="78308" y="39179"/>
                </a:lnTo>
                <a:lnTo>
                  <a:pt x="74294" y="41960"/>
                </a:lnTo>
                <a:lnTo>
                  <a:pt x="68364" y="44488"/>
                </a:lnTo>
                <a:lnTo>
                  <a:pt x="71094" y="47523"/>
                </a:lnTo>
                <a:lnTo>
                  <a:pt x="76923" y="44589"/>
                </a:lnTo>
                <a:lnTo>
                  <a:pt x="79908" y="42519"/>
                </a:lnTo>
                <a:lnTo>
                  <a:pt x="84035" y="38506"/>
                </a:lnTo>
                <a:lnTo>
                  <a:pt x="87980" y="38506"/>
                </a:lnTo>
                <a:lnTo>
                  <a:pt x="87000" y="36334"/>
                </a:lnTo>
                <a:lnTo>
                  <a:pt x="86893" y="35826"/>
                </a:lnTo>
                <a:lnTo>
                  <a:pt x="89787" y="31953"/>
                </a:lnTo>
                <a:lnTo>
                  <a:pt x="85267" y="31953"/>
                </a:lnTo>
                <a:lnTo>
                  <a:pt x="83667" y="26187"/>
                </a:lnTo>
                <a:lnTo>
                  <a:pt x="82689" y="19278"/>
                </a:lnTo>
                <a:lnTo>
                  <a:pt x="82384" y="12166"/>
                </a:lnTo>
                <a:close/>
              </a:path>
              <a:path w="707389" h="47625">
                <a:moveTo>
                  <a:pt x="87980" y="38506"/>
                </a:moveTo>
                <a:lnTo>
                  <a:pt x="84035" y="38506"/>
                </a:lnTo>
                <a:lnTo>
                  <a:pt x="87146" y="44589"/>
                </a:lnTo>
                <a:lnTo>
                  <a:pt x="89903" y="47371"/>
                </a:lnTo>
                <a:lnTo>
                  <a:pt x="95478" y="47371"/>
                </a:lnTo>
                <a:lnTo>
                  <a:pt x="97231" y="44691"/>
                </a:lnTo>
                <a:lnTo>
                  <a:pt x="97492" y="43294"/>
                </a:lnTo>
                <a:lnTo>
                  <a:pt x="92379" y="43294"/>
                </a:lnTo>
                <a:lnTo>
                  <a:pt x="90271" y="41643"/>
                </a:lnTo>
                <a:lnTo>
                  <a:pt x="88925" y="40106"/>
                </a:lnTo>
                <a:lnTo>
                  <a:pt x="88049" y="38658"/>
                </a:lnTo>
                <a:lnTo>
                  <a:pt x="87980" y="38506"/>
                </a:lnTo>
                <a:close/>
              </a:path>
              <a:path w="707389" h="47625">
                <a:moveTo>
                  <a:pt x="95478" y="33553"/>
                </a:moveTo>
                <a:lnTo>
                  <a:pt x="94058" y="41338"/>
                </a:lnTo>
                <a:lnTo>
                  <a:pt x="93965" y="41643"/>
                </a:lnTo>
                <a:lnTo>
                  <a:pt x="93256" y="43294"/>
                </a:lnTo>
                <a:lnTo>
                  <a:pt x="97492" y="43294"/>
                </a:lnTo>
                <a:lnTo>
                  <a:pt x="98456" y="38188"/>
                </a:lnTo>
                <a:lnTo>
                  <a:pt x="98932" y="35826"/>
                </a:lnTo>
                <a:lnTo>
                  <a:pt x="95478" y="33553"/>
                </a:lnTo>
                <a:close/>
              </a:path>
              <a:path w="707389" h="47625">
                <a:moveTo>
                  <a:pt x="61760" y="36334"/>
                </a:moveTo>
                <a:lnTo>
                  <a:pt x="63207" y="40157"/>
                </a:lnTo>
                <a:lnTo>
                  <a:pt x="69595" y="40106"/>
                </a:lnTo>
                <a:lnTo>
                  <a:pt x="71246" y="39585"/>
                </a:lnTo>
                <a:lnTo>
                  <a:pt x="72491" y="38188"/>
                </a:lnTo>
                <a:lnTo>
                  <a:pt x="73672" y="36703"/>
                </a:lnTo>
                <a:lnTo>
                  <a:pt x="65989" y="36601"/>
                </a:lnTo>
                <a:lnTo>
                  <a:pt x="63626" y="36436"/>
                </a:lnTo>
                <a:lnTo>
                  <a:pt x="61760" y="36334"/>
                </a:lnTo>
                <a:close/>
              </a:path>
              <a:path w="707389" h="47625">
                <a:moveTo>
                  <a:pt x="74016" y="23558"/>
                </a:moveTo>
                <a:lnTo>
                  <a:pt x="70269" y="23558"/>
                </a:lnTo>
                <a:lnTo>
                  <a:pt x="70269" y="35928"/>
                </a:lnTo>
                <a:lnTo>
                  <a:pt x="69964" y="36601"/>
                </a:lnTo>
                <a:lnTo>
                  <a:pt x="73689" y="36601"/>
                </a:lnTo>
                <a:lnTo>
                  <a:pt x="73968" y="34950"/>
                </a:lnTo>
                <a:lnTo>
                  <a:pt x="74016" y="23558"/>
                </a:lnTo>
                <a:close/>
              </a:path>
              <a:path w="707389" h="47625">
                <a:moveTo>
                  <a:pt x="91871" y="15824"/>
                </a:moveTo>
                <a:lnTo>
                  <a:pt x="90576" y="22212"/>
                </a:lnTo>
                <a:lnTo>
                  <a:pt x="88150" y="28143"/>
                </a:lnTo>
                <a:lnTo>
                  <a:pt x="85267" y="31953"/>
                </a:lnTo>
                <a:lnTo>
                  <a:pt x="89787" y="31953"/>
                </a:lnTo>
                <a:lnTo>
                  <a:pt x="91097" y="30200"/>
                </a:lnTo>
                <a:lnTo>
                  <a:pt x="93675" y="24688"/>
                </a:lnTo>
                <a:lnTo>
                  <a:pt x="95478" y="17259"/>
                </a:lnTo>
                <a:lnTo>
                  <a:pt x="91871" y="15824"/>
                </a:lnTo>
                <a:close/>
              </a:path>
              <a:path w="707389" h="47625">
                <a:moveTo>
                  <a:pt x="82334" y="304"/>
                </a:moveTo>
                <a:lnTo>
                  <a:pt x="78574" y="304"/>
                </a:lnTo>
                <a:lnTo>
                  <a:pt x="78574" y="8763"/>
                </a:lnTo>
                <a:lnTo>
                  <a:pt x="82334" y="8763"/>
                </a:lnTo>
                <a:lnTo>
                  <a:pt x="82334" y="304"/>
                </a:lnTo>
                <a:close/>
              </a:path>
              <a:path w="707389" h="47625">
                <a:moveTo>
                  <a:pt x="89141" y="203"/>
                </a:moveTo>
                <a:lnTo>
                  <a:pt x="86512" y="2628"/>
                </a:lnTo>
                <a:lnTo>
                  <a:pt x="89293" y="4787"/>
                </a:lnTo>
                <a:lnTo>
                  <a:pt x="92227" y="7937"/>
                </a:lnTo>
                <a:lnTo>
                  <a:pt x="94602" y="5359"/>
                </a:lnTo>
                <a:lnTo>
                  <a:pt x="92074" y="2628"/>
                </a:lnTo>
                <a:lnTo>
                  <a:pt x="91770" y="2324"/>
                </a:lnTo>
                <a:lnTo>
                  <a:pt x="89141" y="203"/>
                </a:lnTo>
                <a:close/>
              </a:path>
              <a:path w="707389" h="47625">
                <a:moveTo>
                  <a:pt x="287070" y="35877"/>
                </a:moveTo>
                <a:lnTo>
                  <a:pt x="283209" y="35877"/>
                </a:lnTo>
                <a:lnTo>
                  <a:pt x="283209" y="47421"/>
                </a:lnTo>
                <a:lnTo>
                  <a:pt x="287070" y="47421"/>
                </a:lnTo>
                <a:lnTo>
                  <a:pt x="287070" y="35877"/>
                </a:lnTo>
                <a:close/>
              </a:path>
              <a:path w="707389" h="47625">
                <a:moveTo>
                  <a:pt x="304901" y="32270"/>
                </a:moveTo>
                <a:lnTo>
                  <a:pt x="257797" y="32270"/>
                </a:lnTo>
                <a:lnTo>
                  <a:pt x="257797" y="35877"/>
                </a:lnTo>
                <a:lnTo>
                  <a:pt x="304901" y="35877"/>
                </a:lnTo>
                <a:lnTo>
                  <a:pt x="304901" y="32270"/>
                </a:lnTo>
                <a:close/>
              </a:path>
              <a:path w="707389" h="47625">
                <a:moveTo>
                  <a:pt x="302120" y="18034"/>
                </a:moveTo>
                <a:lnTo>
                  <a:pt x="265836" y="18034"/>
                </a:lnTo>
                <a:lnTo>
                  <a:pt x="265836" y="32270"/>
                </a:lnTo>
                <a:lnTo>
                  <a:pt x="269646" y="32270"/>
                </a:lnTo>
                <a:lnTo>
                  <a:pt x="269646" y="21654"/>
                </a:lnTo>
                <a:lnTo>
                  <a:pt x="287070" y="21654"/>
                </a:lnTo>
                <a:lnTo>
                  <a:pt x="302120" y="21653"/>
                </a:lnTo>
                <a:lnTo>
                  <a:pt x="302120" y="18034"/>
                </a:lnTo>
                <a:close/>
              </a:path>
              <a:path w="707389" h="47625">
                <a:moveTo>
                  <a:pt x="287070" y="21654"/>
                </a:moveTo>
                <a:lnTo>
                  <a:pt x="283209" y="21654"/>
                </a:lnTo>
                <a:lnTo>
                  <a:pt x="283209" y="32270"/>
                </a:lnTo>
                <a:lnTo>
                  <a:pt x="287070" y="32270"/>
                </a:lnTo>
                <a:lnTo>
                  <a:pt x="287070" y="21654"/>
                </a:lnTo>
                <a:close/>
              </a:path>
              <a:path w="707389" h="47625">
                <a:moveTo>
                  <a:pt x="270217" y="0"/>
                </a:moveTo>
                <a:lnTo>
                  <a:pt x="267271" y="7010"/>
                </a:lnTo>
                <a:lnTo>
                  <a:pt x="264337" y="10972"/>
                </a:lnTo>
                <a:lnTo>
                  <a:pt x="258775" y="15671"/>
                </a:lnTo>
                <a:lnTo>
                  <a:pt x="261912" y="18249"/>
                </a:lnTo>
                <a:lnTo>
                  <a:pt x="265620" y="15049"/>
                </a:lnTo>
                <a:lnTo>
                  <a:pt x="267119" y="13347"/>
                </a:lnTo>
                <a:lnTo>
                  <a:pt x="269646" y="9588"/>
                </a:lnTo>
                <a:lnTo>
                  <a:pt x="302894" y="9588"/>
                </a:lnTo>
                <a:lnTo>
                  <a:pt x="302894" y="5981"/>
                </a:lnTo>
                <a:lnTo>
                  <a:pt x="271754" y="5981"/>
                </a:lnTo>
                <a:lnTo>
                  <a:pt x="272846" y="3810"/>
                </a:lnTo>
                <a:lnTo>
                  <a:pt x="272999" y="3454"/>
                </a:lnTo>
                <a:lnTo>
                  <a:pt x="273977" y="876"/>
                </a:lnTo>
                <a:lnTo>
                  <a:pt x="270217" y="0"/>
                </a:lnTo>
                <a:close/>
              </a:path>
              <a:path w="707389" h="47625">
                <a:moveTo>
                  <a:pt x="287070" y="9588"/>
                </a:moveTo>
                <a:lnTo>
                  <a:pt x="283209" y="9588"/>
                </a:lnTo>
                <a:lnTo>
                  <a:pt x="283209" y="18034"/>
                </a:lnTo>
                <a:lnTo>
                  <a:pt x="287070" y="18034"/>
                </a:lnTo>
                <a:lnTo>
                  <a:pt x="287070" y="9588"/>
                </a:lnTo>
                <a:close/>
              </a:path>
              <a:path w="707389" h="47625">
                <a:moveTo>
                  <a:pt x="503923" y="2260"/>
                </a:moveTo>
                <a:lnTo>
                  <a:pt x="470725" y="2260"/>
                </a:lnTo>
                <a:lnTo>
                  <a:pt x="470622" y="22733"/>
                </a:lnTo>
                <a:lnTo>
                  <a:pt x="470492" y="27969"/>
                </a:lnTo>
                <a:lnTo>
                  <a:pt x="469404" y="34675"/>
                </a:lnTo>
                <a:lnTo>
                  <a:pt x="467107" y="39931"/>
                </a:lnTo>
                <a:lnTo>
                  <a:pt x="463245" y="44945"/>
                </a:lnTo>
                <a:lnTo>
                  <a:pt x="466293" y="47371"/>
                </a:lnTo>
                <a:lnTo>
                  <a:pt x="471030" y="42468"/>
                </a:lnTo>
                <a:lnTo>
                  <a:pt x="473455" y="37160"/>
                </a:lnTo>
                <a:lnTo>
                  <a:pt x="474179" y="30048"/>
                </a:lnTo>
                <a:lnTo>
                  <a:pt x="503859" y="30048"/>
                </a:lnTo>
                <a:lnTo>
                  <a:pt x="503867" y="26492"/>
                </a:lnTo>
                <a:lnTo>
                  <a:pt x="474433" y="26492"/>
                </a:lnTo>
                <a:lnTo>
                  <a:pt x="474586" y="22733"/>
                </a:lnTo>
                <a:lnTo>
                  <a:pt x="474637" y="17780"/>
                </a:lnTo>
                <a:lnTo>
                  <a:pt x="503887" y="17780"/>
                </a:lnTo>
                <a:lnTo>
                  <a:pt x="503895" y="14224"/>
                </a:lnTo>
                <a:lnTo>
                  <a:pt x="474637" y="14224"/>
                </a:lnTo>
                <a:lnTo>
                  <a:pt x="474637" y="5880"/>
                </a:lnTo>
                <a:lnTo>
                  <a:pt x="503914" y="5880"/>
                </a:lnTo>
                <a:lnTo>
                  <a:pt x="503923" y="2260"/>
                </a:lnTo>
                <a:close/>
              </a:path>
              <a:path w="707389" h="47625">
                <a:moveTo>
                  <a:pt x="489953" y="43713"/>
                </a:moveTo>
                <a:lnTo>
                  <a:pt x="491235" y="47371"/>
                </a:lnTo>
                <a:lnTo>
                  <a:pt x="501903" y="47320"/>
                </a:lnTo>
                <a:lnTo>
                  <a:pt x="503821" y="46291"/>
                </a:lnTo>
                <a:lnTo>
                  <a:pt x="503827" y="43916"/>
                </a:lnTo>
                <a:lnTo>
                  <a:pt x="498919" y="43916"/>
                </a:lnTo>
                <a:lnTo>
                  <a:pt x="493306" y="43865"/>
                </a:lnTo>
                <a:lnTo>
                  <a:pt x="489953" y="43713"/>
                </a:lnTo>
                <a:close/>
              </a:path>
              <a:path w="707389" h="47625">
                <a:moveTo>
                  <a:pt x="503859" y="30048"/>
                </a:moveTo>
                <a:lnTo>
                  <a:pt x="499998" y="30048"/>
                </a:lnTo>
                <a:lnTo>
                  <a:pt x="499998" y="43294"/>
                </a:lnTo>
                <a:lnTo>
                  <a:pt x="498919" y="43916"/>
                </a:lnTo>
                <a:lnTo>
                  <a:pt x="503827" y="43916"/>
                </a:lnTo>
                <a:lnTo>
                  <a:pt x="503859" y="30048"/>
                </a:lnTo>
                <a:close/>
              </a:path>
              <a:path w="707389" h="47625">
                <a:moveTo>
                  <a:pt x="503887" y="17780"/>
                </a:moveTo>
                <a:lnTo>
                  <a:pt x="499998" y="17780"/>
                </a:lnTo>
                <a:lnTo>
                  <a:pt x="499998" y="26492"/>
                </a:lnTo>
                <a:lnTo>
                  <a:pt x="503867" y="26492"/>
                </a:lnTo>
                <a:lnTo>
                  <a:pt x="503887" y="17780"/>
                </a:lnTo>
                <a:close/>
              </a:path>
              <a:path w="707389" h="47625">
                <a:moveTo>
                  <a:pt x="503914" y="5880"/>
                </a:moveTo>
                <a:lnTo>
                  <a:pt x="499998" y="5880"/>
                </a:lnTo>
                <a:lnTo>
                  <a:pt x="499998" y="14224"/>
                </a:lnTo>
                <a:lnTo>
                  <a:pt x="503895" y="14224"/>
                </a:lnTo>
                <a:lnTo>
                  <a:pt x="503914" y="5880"/>
                </a:lnTo>
                <a:close/>
              </a:path>
              <a:path w="707389" h="47625">
                <a:moveTo>
                  <a:pt x="706805" y="2260"/>
                </a:moveTo>
                <a:lnTo>
                  <a:pt x="671487" y="2260"/>
                </a:lnTo>
                <a:lnTo>
                  <a:pt x="671487" y="46901"/>
                </a:lnTo>
                <a:lnTo>
                  <a:pt x="675411" y="46901"/>
                </a:lnTo>
                <a:lnTo>
                  <a:pt x="675411" y="44589"/>
                </a:lnTo>
                <a:lnTo>
                  <a:pt x="706805" y="44589"/>
                </a:lnTo>
                <a:lnTo>
                  <a:pt x="706805" y="41033"/>
                </a:lnTo>
                <a:lnTo>
                  <a:pt x="675398" y="41033"/>
                </a:lnTo>
                <a:lnTo>
                  <a:pt x="675398" y="25058"/>
                </a:lnTo>
                <a:lnTo>
                  <a:pt x="706805" y="25058"/>
                </a:lnTo>
                <a:lnTo>
                  <a:pt x="706805" y="21488"/>
                </a:lnTo>
                <a:lnTo>
                  <a:pt x="675398" y="21488"/>
                </a:lnTo>
                <a:lnTo>
                  <a:pt x="675398" y="5815"/>
                </a:lnTo>
                <a:lnTo>
                  <a:pt x="706805" y="5815"/>
                </a:lnTo>
                <a:lnTo>
                  <a:pt x="706805" y="2260"/>
                </a:lnTo>
                <a:close/>
              </a:path>
              <a:path w="707389" h="47625">
                <a:moveTo>
                  <a:pt x="706805" y="44589"/>
                </a:moveTo>
                <a:lnTo>
                  <a:pt x="702881" y="44589"/>
                </a:lnTo>
                <a:lnTo>
                  <a:pt x="702881" y="46901"/>
                </a:lnTo>
                <a:lnTo>
                  <a:pt x="706805" y="46901"/>
                </a:lnTo>
                <a:lnTo>
                  <a:pt x="706805" y="44589"/>
                </a:lnTo>
                <a:close/>
              </a:path>
              <a:path w="707389" h="47625">
                <a:moveTo>
                  <a:pt x="706805" y="25058"/>
                </a:moveTo>
                <a:lnTo>
                  <a:pt x="702881" y="25058"/>
                </a:lnTo>
                <a:lnTo>
                  <a:pt x="702881" y="41033"/>
                </a:lnTo>
                <a:lnTo>
                  <a:pt x="706805" y="41033"/>
                </a:lnTo>
                <a:lnTo>
                  <a:pt x="706805" y="25058"/>
                </a:lnTo>
                <a:close/>
              </a:path>
              <a:path w="707389" h="47625">
                <a:moveTo>
                  <a:pt x="706805" y="5815"/>
                </a:moveTo>
                <a:lnTo>
                  <a:pt x="702881" y="5815"/>
                </a:lnTo>
                <a:lnTo>
                  <a:pt x="702881" y="21488"/>
                </a:lnTo>
                <a:lnTo>
                  <a:pt x="706805" y="21488"/>
                </a:lnTo>
                <a:lnTo>
                  <a:pt x="706805" y="5815"/>
                </a:lnTo>
                <a:close/>
              </a:path>
            </a:pathLst>
          </a:custGeom>
          <a:solidFill>
            <a:srgbClr val="221915"/>
          </a:solidFill>
        </p:spPr>
        <p:txBody>
          <a:bodyPr wrap="square" lIns="0" tIns="0" rIns="0" bIns="0" rtlCol="0"/>
          <a:lstStyle/>
          <a:p>
            <a:endParaRPr/>
          </a:p>
        </p:txBody>
      </p:sp>
      <p:sp>
        <p:nvSpPr>
          <p:cNvPr id="216" name="object 165"/>
          <p:cNvSpPr/>
          <p:nvPr/>
        </p:nvSpPr>
        <p:spPr>
          <a:xfrm>
            <a:off x="568959" y="8998534"/>
            <a:ext cx="254381" cy="47942"/>
          </a:xfrm>
          <a:prstGeom prst="rect">
            <a:avLst/>
          </a:prstGeom>
          <a:blipFill>
            <a:blip r:embed="rId3" cstate="print"/>
            <a:stretch>
              <a:fillRect/>
            </a:stretch>
          </a:blipFill>
        </p:spPr>
        <p:txBody>
          <a:bodyPr wrap="square" lIns="0" tIns="0" rIns="0" bIns="0" rtlCol="0"/>
          <a:lstStyle/>
          <a:p>
            <a:endParaRPr/>
          </a:p>
        </p:txBody>
      </p:sp>
      <p:sp>
        <p:nvSpPr>
          <p:cNvPr id="217" name="object 166"/>
          <p:cNvSpPr/>
          <p:nvPr/>
        </p:nvSpPr>
        <p:spPr>
          <a:xfrm>
            <a:off x="568959" y="9114485"/>
            <a:ext cx="249694" cy="47840"/>
          </a:xfrm>
          <a:prstGeom prst="rect">
            <a:avLst/>
          </a:prstGeom>
          <a:blipFill>
            <a:blip r:embed="rId4" cstate="print"/>
            <a:stretch>
              <a:fillRect/>
            </a:stretch>
          </a:blipFill>
        </p:spPr>
        <p:txBody>
          <a:bodyPr wrap="square" lIns="0" tIns="0" rIns="0" bIns="0" rtlCol="0"/>
          <a:lstStyle/>
          <a:p>
            <a:endParaRPr/>
          </a:p>
        </p:txBody>
      </p:sp>
      <p:sp>
        <p:nvSpPr>
          <p:cNvPr id="218" name="object 167"/>
          <p:cNvSpPr/>
          <p:nvPr/>
        </p:nvSpPr>
        <p:spPr>
          <a:xfrm>
            <a:off x="943038" y="6780809"/>
            <a:ext cx="2988945" cy="329565"/>
          </a:xfrm>
          <a:custGeom>
            <a:avLst/>
            <a:gdLst/>
            <a:ahLst/>
            <a:cxnLst/>
            <a:rect l="l" t="t" r="r" b="b"/>
            <a:pathLst>
              <a:path w="2988945" h="329565">
                <a:moveTo>
                  <a:pt x="2977781" y="0"/>
                </a:moveTo>
                <a:lnTo>
                  <a:pt x="0" y="0"/>
                </a:lnTo>
                <a:lnTo>
                  <a:pt x="0" y="116459"/>
                </a:lnTo>
                <a:lnTo>
                  <a:pt x="2988741" y="116459"/>
                </a:lnTo>
                <a:lnTo>
                  <a:pt x="2988729" y="4978"/>
                </a:lnTo>
                <a:lnTo>
                  <a:pt x="2983763" y="12"/>
                </a:lnTo>
                <a:lnTo>
                  <a:pt x="2977781" y="0"/>
                </a:lnTo>
                <a:close/>
              </a:path>
              <a:path w="2988945" h="329565">
                <a:moveTo>
                  <a:pt x="2988741" y="221056"/>
                </a:moveTo>
                <a:lnTo>
                  <a:pt x="2778213" y="221056"/>
                </a:lnTo>
                <a:lnTo>
                  <a:pt x="2778213" y="329285"/>
                </a:lnTo>
                <a:lnTo>
                  <a:pt x="2988741" y="329285"/>
                </a:lnTo>
                <a:lnTo>
                  <a:pt x="2988741" y="300380"/>
                </a:lnTo>
                <a:lnTo>
                  <a:pt x="2935846" y="300380"/>
                </a:lnTo>
                <a:lnTo>
                  <a:pt x="2935846" y="255739"/>
                </a:lnTo>
                <a:lnTo>
                  <a:pt x="2988741" y="255739"/>
                </a:lnTo>
                <a:lnTo>
                  <a:pt x="2988741" y="221056"/>
                </a:lnTo>
                <a:close/>
              </a:path>
              <a:path w="2988945" h="329565">
                <a:moveTo>
                  <a:pt x="2967240" y="298056"/>
                </a:moveTo>
                <a:lnTo>
                  <a:pt x="2939757" y="298056"/>
                </a:lnTo>
                <a:lnTo>
                  <a:pt x="2939757" y="300380"/>
                </a:lnTo>
                <a:lnTo>
                  <a:pt x="2967240" y="300380"/>
                </a:lnTo>
                <a:lnTo>
                  <a:pt x="2967240" y="298056"/>
                </a:lnTo>
                <a:close/>
              </a:path>
              <a:path w="2988945" h="329565">
                <a:moveTo>
                  <a:pt x="2988741" y="255739"/>
                </a:moveTo>
                <a:lnTo>
                  <a:pt x="2971152" y="255739"/>
                </a:lnTo>
                <a:lnTo>
                  <a:pt x="2971152" y="300380"/>
                </a:lnTo>
                <a:lnTo>
                  <a:pt x="2988741" y="300380"/>
                </a:lnTo>
                <a:lnTo>
                  <a:pt x="2988741" y="255739"/>
                </a:lnTo>
                <a:close/>
              </a:path>
              <a:path w="2988945" h="329565">
                <a:moveTo>
                  <a:pt x="2775470" y="221056"/>
                </a:moveTo>
                <a:lnTo>
                  <a:pt x="2558999" y="221056"/>
                </a:lnTo>
                <a:lnTo>
                  <a:pt x="2558999" y="329285"/>
                </a:lnTo>
                <a:lnTo>
                  <a:pt x="2775470" y="329285"/>
                </a:lnTo>
                <a:lnTo>
                  <a:pt x="2775470" y="300380"/>
                </a:lnTo>
                <a:lnTo>
                  <a:pt x="2716618" y="300380"/>
                </a:lnTo>
                <a:lnTo>
                  <a:pt x="2716618" y="255739"/>
                </a:lnTo>
                <a:lnTo>
                  <a:pt x="2775470" y="255739"/>
                </a:lnTo>
                <a:lnTo>
                  <a:pt x="2775470" y="221056"/>
                </a:lnTo>
                <a:close/>
              </a:path>
              <a:path w="2988945" h="329565">
                <a:moveTo>
                  <a:pt x="2748013" y="298056"/>
                </a:moveTo>
                <a:lnTo>
                  <a:pt x="2720530" y="298056"/>
                </a:lnTo>
                <a:lnTo>
                  <a:pt x="2720530" y="300380"/>
                </a:lnTo>
                <a:lnTo>
                  <a:pt x="2748013" y="300380"/>
                </a:lnTo>
                <a:lnTo>
                  <a:pt x="2748013" y="298056"/>
                </a:lnTo>
                <a:close/>
              </a:path>
              <a:path w="2988945" h="329565">
                <a:moveTo>
                  <a:pt x="2775470" y="255739"/>
                </a:moveTo>
                <a:lnTo>
                  <a:pt x="2751924" y="255739"/>
                </a:lnTo>
                <a:lnTo>
                  <a:pt x="2751924" y="300380"/>
                </a:lnTo>
                <a:lnTo>
                  <a:pt x="2775470" y="300380"/>
                </a:lnTo>
                <a:lnTo>
                  <a:pt x="2775470" y="255739"/>
                </a:lnTo>
                <a:close/>
              </a:path>
            </a:pathLst>
          </a:custGeom>
          <a:solidFill>
            <a:srgbClr val="FFFFFF"/>
          </a:solidFill>
        </p:spPr>
        <p:txBody>
          <a:bodyPr wrap="square" lIns="0" tIns="0" rIns="0" bIns="0" rtlCol="0"/>
          <a:lstStyle/>
          <a:p>
            <a:endParaRPr/>
          </a:p>
        </p:txBody>
      </p:sp>
      <p:sp>
        <p:nvSpPr>
          <p:cNvPr id="219" name="object 168"/>
          <p:cNvSpPr/>
          <p:nvPr/>
        </p:nvSpPr>
        <p:spPr>
          <a:xfrm>
            <a:off x="431605" y="6773507"/>
            <a:ext cx="3509540" cy="2447988"/>
          </a:xfrm>
          <a:prstGeom prst="rect">
            <a:avLst/>
          </a:prstGeom>
          <a:blipFill>
            <a:blip r:embed="rId5" cstate="print"/>
            <a:stretch>
              <a:fillRect/>
            </a:stretch>
          </a:blipFill>
        </p:spPr>
        <p:txBody>
          <a:bodyPr wrap="square" lIns="0" tIns="0" rIns="0" bIns="0" rtlCol="0"/>
          <a:lstStyle/>
          <a:p>
            <a:endParaRPr/>
          </a:p>
        </p:txBody>
      </p:sp>
      <p:sp>
        <p:nvSpPr>
          <p:cNvPr id="220" name="object 169"/>
          <p:cNvSpPr/>
          <p:nvPr/>
        </p:nvSpPr>
        <p:spPr>
          <a:xfrm>
            <a:off x="541121" y="7328484"/>
            <a:ext cx="2958465" cy="0"/>
          </a:xfrm>
          <a:custGeom>
            <a:avLst/>
            <a:gdLst/>
            <a:ahLst/>
            <a:cxnLst/>
            <a:rect l="l" t="t" r="r" b="b"/>
            <a:pathLst>
              <a:path w="2958465">
                <a:moveTo>
                  <a:pt x="0" y="0"/>
                </a:moveTo>
                <a:lnTo>
                  <a:pt x="2958172" y="0"/>
                </a:lnTo>
              </a:path>
            </a:pathLst>
          </a:custGeom>
          <a:ln w="3810">
            <a:solidFill>
              <a:srgbClr val="656061"/>
            </a:solidFill>
          </a:ln>
        </p:spPr>
        <p:txBody>
          <a:bodyPr wrap="square" lIns="0" tIns="0" rIns="0" bIns="0" rtlCol="0"/>
          <a:lstStyle/>
          <a:p>
            <a:endParaRPr/>
          </a:p>
        </p:txBody>
      </p:sp>
      <p:sp>
        <p:nvSpPr>
          <p:cNvPr id="221" name="object 170"/>
          <p:cNvSpPr/>
          <p:nvPr/>
        </p:nvSpPr>
        <p:spPr>
          <a:xfrm>
            <a:off x="1732686" y="7332745"/>
            <a:ext cx="1069975" cy="0"/>
          </a:xfrm>
          <a:custGeom>
            <a:avLst/>
            <a:gdLst/>
            <a:ahLst/>
            <a:cxnLst/>
            <a:rect l="l" t="t" r="r" b="b"/>
            <a:pathLst>
              <a:path w="1069975">
                <a:moveTo>
                  <a:pt x="0" y="0"/>
                </a:moveTo>
                <a:lnTo>
                  <a:pt x="1069632" y="0"/>
                </a:lnTo>
              </a:path>
            </a:pathLst>
          </a:custGeom>
          <a:ln w="4102">
            <a:solidFill>
              <a:srgbClr val="656061"/>
            </a:solidFill>
          </a:ln>
        </p:spPr>
        <p:txBody>
          <a:bodyPr wrap="square" lIns="0" tIns="0" rIns="0" bIns="0" rtlCol="0"/>
          <a:lstStyle/>
          <a:p>
            <a:endParaRPr/>
          </a:p>
        </p:txBody>
      </p:sp>
      <p:sp>
        <p:nvSpPr>
          <p:cNvPr id="222" name="object 171"/>
          <p:cNvSpPr/>
          <p:nvPr/>
        </p:nvSpPr>
        <p:spPr>
          <a:xfrm>
            <a:off x="2810535" y="7332294"/>
            <a:ext cx="688975" cy="0"/>
          </a:xfrm>
          <a:custGeom>
            <a:avLst/>
            <a:gdLst/>
            <a:ahLst/>
            <a:cxnLst/>
            <a:rect l="l" t="t" r="r" b="b"/>
            <a:pathLst>
              <a:path w="688975">
                <a:moveTo>
                  <a:pt x="0" y="0"/>
                </a:moveTo>
                <a:lnTo>
                  <a:pt x="688759" y="0"/>
                </a:lnTo>
              </a:path>
            </a:pathLst>
          </a:custGeom>
          <a:ln w="3810">
            <a:solidFill>
              <a:srgbClr val="656061"/>
            </a:solidFill>
          </a:ln>
        </p:spPr>
        <p:txBody>
          <a:bodyPr wrap="square" lIns="0" tIns="0" rIns="0" bIns="0" rtlCol="0"/>
          <a:lstStyle/>
          <a:p>
            <a:endParaRPr/>
          </a:p>
        </p:txBody>
      </p:sp>
      <p:sp>
        <p:nvSpPr>
          <p:cNvPr id="223" name="object 172"/>
          <p:cNvSpPr/>
          <p:nvPr/>
        </p:nvSpPr>
        <p:spPr>
          <a:xfrm>
            <a:off x="1069555" y="7330643"/>
            <a:ext cx="2341245" cy="0"/>
          </a:xfrm>
          <a:custGeom>
            <a:avLst/>
            <a:gdLst/>
            <a:ahLst/>
            <a:cxnLst/>
            <a:rect l="l" t="t" r="r" b="b"/>
            <a:pathLst>
              <a:path w="2341245">
                <a:moveTo>
                  <a:pt x="0" y="0"/>
                </a:moveTo>
                <a:lnTo>
                  <a:pt x="2340869" y="0"/>
                </a:lnTo>
              </a:path>
            </a:pathLst>
          </a:custGeom>
          <a:ln w="3175">
            <a:solidFill>
              <a:srgbClr val="656061"/>
            </a:solidFill>
          </a:ln>
        </p:spPr>
        <p:txBody>
          <a:bodyPr wrap="square" lIns="0" tIns="0" rIns="0" bIns="0" rtlCol="0"/>
          <a:lstStyle/>
          <a:p>
            <a:endParaRPr/>
          </a:p>
        </p:txBody>
      </p:sp>
      <p:sp>
        <p:nvSpPr>
          <p:cNvPr id="224" name="object 173"/>
          <p:cNvSpPr/>
          <p:nvPr/>
        </p:nvSpPr>
        <p:spPr>
          <a:xfrm>
            <a:off x="3407943" y="7330643"/>
            <a:ext cx="91440" cy="0"/>
          </a:xfrm>
          <a:custGeom>
            <a:avLst/>
            <a:gdLst/>
            <a:ahLst/>
            <a:cxnLst/>
            <a:rect l="l" t="t" r="r" b="b"/>
            <a:pathLst>
              <a:path w="91439">
                <a:moveTo>
                  <a:pt x="0" y="0"/>
                </a:moveTo>
                <a:lnTo>
                  <a:pt x="91351" y="0"/>
                </a:lnTo>
              </a:path>
            </a:pathLst>
          </a:custGeom>
          <a:ln w="3175">
            <a:solidFill>
              <a:srgbClr val="656061"/>
            </a:solidFill>
          </a:ln>
        </p:spPr>
        <p:txBody>
          <a:bodyPr wrap="square" lIns="0" tIns="0" rIns="0" bIns="0" rtlCol="0"/>
          <a:lstStyle/>
          <a:p>
            <a:endParaRPr/>
          </a:p>
        </p:txBody>
      </p:sp>
      <p:sp>
        <p:nvSpPr>
          <p:cNvPr id="225" name="object 174"/>
          <p:cNvSpPr/>
          <p:nvPr/>
        </p:nvSpPr>
        <p:spPr>
          <a:xfrm>
            <a:off x="541121" y="6902983"/>
            <a:ext cx="2958465" cy="0"/>
          </a:xfrm>
          <a:custGeom>
            <a:avLst/>
            <a:gdLst/>
            <a:ahLst/>
            <a:cxnLst/>
            <a:rect l="l" t="t" r="r" b="b"/>
            <a:pathLst>
              <a:path w="2958465">
                <a:moveTo>
                  <a:pt x="0" y="0"/>
                </a:moveTo>
                <a:lnTo>
                  <a:pt x="2958172" y="0"/>
                </a:lnTo>
              </a:path>
            </a:pathLst>
          </a:custGeom>
          <a:ln w="3810">
            <a:solidFill>
              <a:srgbClr val="656061"/>
            </a:solidFill>
          </a:ln>
        </p:spPr>
        <p:txBody>
          <a:bodyPr wrap="square" lIns="0" tIns="0" rIns="0" bIns="0" rtlCol="0"/>
          <a:lstStyle/>
          <a:p>
            <a:endParaRPr/>
          </a:p>
        </p:txBody>
      </p:sp>
      <p:sp>
        <p:nvSpPr>
          <p:cNvPr id="226" name="object 175"/>
          <p:cNvSpPr/>
          <p:nvPr/>
        </p:nvSpPr>
        <p:spPr>
          <a:xfrm>
            <a:off x="541121" y="6899174"/>
            <a:ext cx="3398520" cy="0"/>
          </a:xfrm>
          <a:custGeom>
            <a:avLst/>
            <a:gdLst/>
            <a:ahLst/>
            <a:cxnLst/>
            <a:rect l="l" t="t" r="r" b="b"/>
            <a:pathLst>
              <a:path w="3398520">
                <a:moveTo>
                  <a:pt x="0" y="0"/>
                </a:moveTo>
                <a:lnTo>
                  <a:pt x="3397961" y="0"/>
                </a:lnTo>
              </a:path>
            </a:pathLst>
          </a:custGeom>
          <a:ln w="3810">
            <a:solidFill>
              <a:srgbClr val="656061"/>
            </a:solidFill>
          </a:ln>
        </p:spPr>
        <p:txBody>
          <a:bodyPr wrap="square" lIns="0" tIns="0" rIns="0" bIns="0" rtlCol="0"/>
          <a:lstStyle/>
          <a:p>
            <a:endParaRPr/>
          </a:p>
        </p:txBody>
      </p:sp>
      <p:sp>
        <p:nvSpPr>
          <p:cNvPr id="227" name="object 176"/>
          <p:cNvSpPr/>
          <p:nvPr/>
        </p:nvSpPr>
        <p:spPr>
          <a:xfrm>
            <a:off x="3502037" y="6903434"/>
            <a:ext cx="216535" cy="0"/>
          </a:xfrm>
          <a:custGeom>
            <a:avLst/>
            <a:gdLst/>
            <a:ahLst/>
            <a:cxnLst/>
            <a:rect l="l" t="t" r="r" b="b"/>
            <a:pathLst>
              <a:path w="216535">
                <a:moveTo>
                  <a:pt x="0" y="0"/>
                </a:moveTo>
                <a:lnTo>
                  <a:pt x="216471" y="0"/>
                </a:lnTo>
              </a:path>
            </a:pathLst>
          </a:custGeom>
          <a:ln w="4102">
            <a:solidFill>
              <a:srgbClr val="656061"/>
            </a:solidFill>
          </a:ln>
        </p:spPr>
        <p:txBody>
          <a:bodyPr wrap="square" lIns="0" tIns="0" rIns="0" bIns="0" rtlCol="0"/>
          <a:lstStyle/>
          <a:p>
            <a:endParaRPr/>
          </a:p>
        </p:txBody>
      </p:sp>
      <p:sp>
        <p:nvSpPr>
          <p:cNvPr id="228" name="object 177"/>
          <p:cNvSpPr/>
          <p:nvPr/>
        </p:nvSpPr>
        <p:spPr>
          <a:xfrm>
            <a:off x="3721252" y="6903434"/>
            <a:ext cx="218440" cy="0"/>
          </a:xfrm>
          <a:custGeom>
            <a:avLst/>
            <a:gdLst/>
            <a:ahLst/>
            <a:cxnLst/>
            <a:rect l="l" t="t" r="r" b="b"/>
            <a:pathLst>
              <a:path w="218439">
                <a:moveTo>
                  <a:pt x="0" y="0"/>
                </a:moveTo>
                <a:lnTo>
                  <a:pt x="217830" y="0"/>
                </a:lnTo>
              </a:path>
            </a:pathLst>
          </a:custGeom>
          <a:ln w="4102">
            <a:solidFill>
              <a:srgbClr val="656061"/>
            </a:solidFill>
          </a:ln>
        </p:spPr>
        <p:txBody>
          <a:bodyPr wrap="square" lIns="0" tIns="0" rIns="0" bIns="0" rtlCol="0"/>
          <a:lstStyle/>
          <a:p>
            <a:endParaRPr/>
          </a:p>
        </p:txBody>
      </p:sp>
      <p:sp>
        <p:nvSpPr>
          <p:cNvPr id="229" name="object 178"/>
          <p:cNvSpPr/>
          <p:nvPr/>
        </p:nvSpPr>
        <p:spPr>
          <a:xfrm>
            <a:off x="541121" y="7606322"/>
            <a:ext cx="3398520" cy="0"/>
          </a:xfrm>
          <a:custGeom>
            <a:avLst/>
            <a:gdLst/>
            <a:ahLst/>
            <a:cxnLst/>
            <a:rect l="l" t="t" r="r" b="b"/>
            <a:pathLst>
              <a:path w="3398520">
                <a:moveTo>
                  <a:pt x="0" y="0"/>
                </a:moveTo>
                <a:lnTo>
                  <a:pt x="3397961" y="0"/>
                </a:lnTo>
              </a:path>
            </a:pathLst>
          </a:custGeom>
          <a:ln w="3810">
            <a:solidFill>
              <a:srgbClr val="656061"/>
            </a:solidFill>
          </a:ln>
        </p:spPr>
        <p:txBody>
          <a:bodyPr wrap="square" lIns="0" tIns="0" rIns="0" bIns="0" rtlCol="0"/>
          <a:lstStyle/>
          <a:p>
            <a:endParaRPr/>
          </a:p>
        </p:txBody>
      </p:sp>
      <p:sp>
        <p:nvSpPr>
          <p:cNvPr id="230" name="object 179"/>
          <p:cNvSpPr/>
          <p:nvPr/>
        </p:nvSpPr>
        <p:spPr>
          <a:xfrm>
            <a:off x="541121" y="7602512"/>
            <a:ext cx="1183640" cy="0"/>
          </a:xfrm>
          <a:custGeom>
            <a:avLst/>
            <a:gdLst/>
            <a:ahLst/>
            <a:cxnLst/>
            <a:rect l="l" t="t" r="r" b="b"/>
            <a:pathLst>
              <a:path w="1183639">
                <a:moveTo>
                  <a:pt x="0" y="0"/>
                </a:moveTo>
                <a:lnTo>
                  <a:pt x="1183335" y="0"/>
                </a:lnTo>
              </a:path>
            </a:pathLst>
          </a:custGeom>
          <a:ln w="3810">
            <a:solidFill>
              <a:srgbClr val="656061"/>
            </a:solidFill>
          </a:ln>
        </p:spPr>
        <p:txBody>
          <a:bodyPr wrap="square" lIns="0" tIns="0" rIns="0" bIns="0" rtlCol="0"/>
          <a:lstStyle/>
          <a:p>
            <a:endParaRPr/>
          </a:p>
        </p:txBody>
      </p:sp>
      <p:sp>
        <p:nvSpPr>
          <p:cNvPr id="231" name="object 180"/>
          <p:cNvSpPr/>
          <p:nvPr/>
        </p:nvSpPr>
        <p:spPr>
          <a:xfrm>
            <a:off x="1732686" y="7602664"/>
            <a:ext cx="1069975" cy="0"/>
          </a:xfrm>
          <a:custGeom>
            <a:avLst/>
            <a:gdLst/>
            <a:ahLst/>
            <a:cxnLst/>
            <a:rect l="l" t="t" r="r" b="b"/>
            <a:pathLst>
              <a:path w="1069975">
                <a:moveTo>
                  <a:pt x="0" y="0"/>
                </a:moveTo>
                <a:lnTo>
                  <a:pt x="1069632" y="0"/>
                </a:lnTo>
              </a:path>
            </a:pathLst>
          </a:custGeom>
          <a:ln w="4114">
            <a:solidFill>
              <a:srgbClr val="656061"/>
            </a:solidFill>
          </a:ln>
        </p:spPr>
        <p:txBody>
          <a:bodyPr wrap="square" lIns="0" tIns="0" rIns="0" bIns="0" rtlCol="0"/>
          <a:lstStyle/>
          <a:p>
            <a:endParaRPr/>
          </a:p>
        </p:txBody>
      </p:sp>
      <p:sp>
        <p:nvSpPr>
          <p:cNvPr id="232" name="object 181"/>
          <p:cNvSpPr/>
          <p:nvPr/>
        </p:nvSpPr>
        <p:spPr>
          <a:xfrm>
            <a:off x="2810535" y="7602512"/>
            <a:ext cx="1129030" cy="0"/>
          </a:xfrm>
          <a:custGeom>
            <a:avLst/>
            <a:gdLst/>
            <a:ahLst/>
            <a:cxnLst/>
            <a:rect l="l" t="t" r="r" b="b"/>
            <a:pathLst>
              <a:path w="1129029">
                <a:moveTo>
                  <a:pt x="0" y="0"/>
                </a:moveTo>
                <a:lnTo>
                  <a:pt x="1128547" y="0"/>
                </a:lnTo>
              </a:path>
            </a:pathLst>
          </a:custGeom>
          <a:ln w="3810">
            <a:solidFill>
              <a:srgbClr val="656061"/>
            </a:solidFill>
          </a:ln>
        </p:spPr>
        <p:txBody>
          <a:bodyPr wrap="square" lIns="0" tIns="0" rIns="0" bIns="0" rtlCol="0"/>
          <a:lstStyle/>
          <a:p>
            <a:endParaRPr/>
          </a:p>
        </p:txBody>
      </p:sp>
      <p:sp>
        <p:nvSpPr>
          <p:cNvPr id="233" name="object 182"/>
          <p:cNvSpPr/>
          <p:nvPr/>
        </p:nvSpPr>
        <p:spPr>
          <a:xfrm>
            <a:off x="3499294" y="7604671"/>
            <a:ext cx="440055" cy="0"/>
          </a:xfrm>
          <a:custGeom>
            <a:avLst/>
            <a:gdLst/>
            <a:ahLst/>
            <a:cxnLst/>
            <a:rect l="l" t="t" r="r" b="b"/>
            <a:pathLst>
              <a:path w="440054">
                <a:moveTo>
                  <a:pt x="0" y="0"/>
                </a:moveTo>
                <a:lnTo>
                  <a:pt x="439788" y="0"/>
                </a:lnTo>
              </a:path>
            </a:pathLst>
          </a:custGeom>
          <a:ln w="3175">
            <a:solidFill>
              <a:srgbClr val="656061"/>
            </a:solidFill>
          </a:ln>
        </p:spPr>
        <p:txBody>
          <a:bodyPr wrap="square" lIns="0" tIns="0" rIns="0" bIns="0" rtlCol="0"/>
          <a:lstStyle/>
          <a:p>
            <a:endParaRPr/>
          </a:p>
        </p:txBody>
      </p:sp>
      <p:sp>
        <p:nvSpPr>
          <p:cNvPr id="234" name="object 183"/>
          <p:cNvSpPr/>
          <p:nvPr/>
        </p:nvSpPr>
        <p:spPr>
          <a:xfrm>
            <a:off x="1728565" y="7330694"/>
            <a:ext cx="0" cy="274320"/>
          </a:xfrm>
          <a:custGeom>
            <a:avLst/>
            <a:gdLst/>
            <a:ahLst/>
            <a:cxnLst/>
            <a:rect l="l" t="t" r="r" b="b"/>
            <a:pathLst>
              <a:path h="274320">
                <a:moveTo>
                  <a:pt x="0" y="0"/>
                </a:moveTo>
                <a:lnTo>
                  <a:pt x="0" y="274027"/>
                </a:lnTo>
              </a:path>
            </a:pathLst>
          </a:custGeom>
          <a:ln w="8216">
            <a:solidFill>
              <a:srgbClr val="656061"/>
            </a:solidFill>
          </a:ln>
        </p:spPr>
        <p:txBody>
          <a:bodyPr wrap="square" lIns="0" tIns="0" rIns="0" bIns="0" rtlCol="0"/>
          <a:lstStyle/>
          <a:p>
            <a:endParaRPr/>
          </a:p>
        </p:txBody>
      </p:sp>
      <p:sp>
        <p:nvSpPr>
          <p:cNvPr id="235" name="object 184"/>
          <p:cNvSpPr/>
          <p:nvPr/>
        </p:nvSpPr>
        <p:spPr>
          <a:xfrm>
            <a:off x="2806414" y="7330694"/>
            <a:ext cx="0" cy="274320"/>
          </a:xfrm>
          <a:custGeom>
            <a:avLst/>
            <a:gdLst/>
            <a:ahLst/>
            <a:cxnLst/>
            <a:rect l="l" t="t" r="r" b="b"/>
            <a:pathLst>
              <a:path h="274320">
                <a:moveTo>
                  <a:pt x="0" y="0"/>
                </a:moveTo>
                <a:lnTo>
                  <a:pt x="0" y="274027"/>
                </a:lnTo>
              </a:path>
            </a:pathLst>
          </a:custGeom>
          <a:ln w="8216">
            <a:solidFill>
              <a:srgbClr val="656061"/>
            </a:solidFill>
          </a:ln>
        </p:spPr>
        <p:txBody>
          <a:bodyPr wrap="square" lIns="0" tIns="0" rIns="0" bIns="0" rtlCol="0"/>
          <a:lstStyle/>
          <a:p>
            <a:endParaRPr/>
          </a:p>
        </p:txBody>
      </p:sp>
      <p:sp>
        <p:nvSpPr>
          <p:cNvPr id="236" name="object 185"/>
          <p:cNvSpPr/>
          <p:nvPr/>
        </p:nvSpPr>
        <p:spPr>
          <a:xfrm>
            <a:off x="2989122" y="7705191"/>
            <a:ext cx="0" cy="1018540"/>
          </a:xfrm>
          <a:custGeom>
            <a:avLst/>
            <a:gdLst/>
            <a:ahLst/>
            <a:cxnLst/>
            <a:rect l="l" t="t" r="r" b="b"/>
            <a:pathLst>
              <a:path h="1018540">
                <a:moveTo>
                  <a:pt x="0" y="0"/>
                </a:moveTo>
                <a:lnTo>
                  <a:pt x="0" y="1018540"/>
                </a:lnTo>
              </a:path>
            </a:pathLst>
          </a:custGeom>
          <a:ln w="3175">
            <a:solidFill>
              <a:srgbClr val="656061"/>
            </a:solidFill>
          </a:ln>
        </p:spPr>
        <p:txBody>
          <a:bodyPr wrap="square" lIns="0" tIns="0" rIns="0" bIns="0" rtlCol="0"/>
          <a:lstStyle/>
          <a:p>
            <a:endParaRPr/>
          </a:p>
        </p:txBody>
      </p:sp>
      <p:sp>
        <p:nvSpPr>
          <p:cNvPr id="237" name="object 186"/>
          <p:cNvSpPr/>
          <p:nvPr/>
        </p:nvSpPr>
        <p:spPr>
          <a:xfrm>
            <a:off x="650735" y="7705191"/>
            <a:ext cx="0" cy="1019175"/>
          </a:xfrm>
          <a:custGeom>
            <a:avLst/>
            <a:gdLst/>
            <a:ahLst/>
            <a:cxnLst/>
            <a:rect l="l" t="t" r="r" b="b"/>
            <a:pathLst>
              <a:path h="1019175">
                <a:moveTo>
                  <a:pt x="0" y="0"/>
                </a:moveTo>
                <a:lnTo>
                  <a:pt x="0" y="1018946"/>
                </a:lnTo>
              </a:path>
            </a:pathLst>
          </a:custGeom>
          <a:ln w="3175">
            <a:solidFill>
              <a:srgbClr val="656061"/>
            </a:solidFill>
          </a:ln>
        </p:spPr>
        <p:txBody>
          <a:bodyPr wrap="square" lIns="0" tIns="0" rIns="0" bIns="0" rtlCol="0"/>
          <a:lstStyle/>
          <a:p>
            <a:endParaRPr/>
          </a:p>
        </p:txBody>
      </p:sp>
      <p:sp>
        <p:nvSpPr>
          <p:cNvPr id="238" name="object 187"/>
          <p:cNvSpPr/>
          <p:nvPr/>
        </p:nvSpPr>
        <p:spPr>
          <a:xfrm>
            <a:off x="1343558" y="7705191"/>
            <a:ext cx="3175" cy="1019175"/>
          </a:xfrm>
          <a:custGeom>
            <a:avLst/>
            <a:gdLst/>
            <a:ahLst/>
            <a:cxnLst/>
            <a:rect l="l" t="t" r="r" b="b"/>
            <a:pathLst>
              <a:path w="3175" h="1019175">
                <a:moveTo>
                  <a:pt x="2743" y="0"/>
                </a:moveTo>
                <a:lnTo>
                  <a:pt x="0" y="0"/>
                </a:lnTo>
                <a:lnTo>
                  <a:pt x="0" y="290944"/>
                </a:lnTo>
                <a:lnTo>
                  <a:pt x="2743" y="290944"/>
                </a:lnTo>
                <a:lnTo>
                  <a:pt x="2743" y="220599"/>
                </a:lnTo>
                <a:lnTo>
                  <a:pt x="1371" y="220599"/>
                </a:lnTo>
                <a:lnTo>
                  <a:pt x="1371" y="217855"/>
                </a:lnTo>
                <a:lnTo>
                  <a:pt x="2743" y="217855"/>
                </a:lnTo>
                <a:lnTo>
                  <a:pt x="2743" y="0"/>
                </a:lnTo>
                <a:close/>
              </a:path>
              <a:path w="3175" h="1019175">
                <a:moveTo>
                  <a:pt x="2743" y="293687"/>
                </a:moveTo>
                <a:lnTo>
                  <a:pt x="0" y="293687"/>
                </a:lnTo>
                <a:lnTo>
                  <a:pt x="0" y="382257"/>
                </a:lnTo>
                <a:lnTo>
                  <a:pt x="2743" y="382257"/>
                </a:lnTo>
                <a:lnTo>
                  <a:pt x="2743" y="293687"/>
                </a:lnTo>
                <a:close/>
              </a:path>
              <a:path w="3175" h="1019175">
                <a:moveTo>
                  <a:pt x="2743" y="385000"/>
                </a:moveTo>
                <a:lnTo>
                  <a:pt x="0" y="385000"/>
                </a:lnTo>
                <a:lnTo>
                  <a:pt x="0" y="473608"/>
                </a:lnTo>
                <a:lnTo>
                  <a:pt x="2743" y="473608"/>
                </a:lnTo>
                <a:lnTo>
                  <a:pt x="2743" y="385000"/>
                </a:lnTo>
                <a:close/>
              </a:path>
              <a:path w="3175" h="1019175">
                <a:moveTo>
                  <a:pt x="2743" y="476351"/>
                </a:moveTo>
                <a:lnTo>
                  <a:pt x="0" y="476351"/>
                </a:lnTo>
                <a:lnTo>
                  <a:pt x="0" y="564959"/>
                </a:lnTo>
                <a:lnTo>
                  <a:pt x="2743" y="564959"/>
                </a:lnTo>
                <a:lnTo>
                  <a:pt x="2743" y="476351"/>
                </a:lnTo>
                <a:close/>
              </a:path>
              <a:path w="3175" h="1019175">
                <a:moveTo>
                  <a:pt x="2743" y="567702"/>
                </a:moveTo>
                <a:lnTo>
                  <a:pt x="0" y="567702"/>
                </a:lnTo>
                <a:lnTo>
                  <a:pt x="0" y="656310"/>
                </a:lnTo>
                <a:lnTo>
                  <a:pt x="2743" y="656310"/>
                </a:lnTo>
                <a:lnTo>
                  <a:pt x="2743" y="567702"/>
                </a:lnTo>
                <a:close/>
              </a:path>
              <a:path w="3175" h="1019175">
                <a:moveTo>
                  <a:pt x="2743" y="659041"/>
                </a:moveTo>
                <a:lnTo>
                  <a:pt x="0" y="659041"/>
                </a:lnTo>
                <a:lnTo>
                  <a:pt x="0" y="747649"/>
                </a:lnTo>
                <a:lnTo>
                  <a:pt x="2743" y="747649"/>
                </a:lnTo>
                <a:lnTo>
                  <a:pt x="2743" y="659041"/>
                </a:lnTo>
                <a:close/>
              </a:path>
              <a:path w="3175" h="1019175">
                <a:moveTo>
                  <a:pt x="2743" y="750392"/>
                </a:moveTo>
                <a:lnTo>
                  <a:pt x="0" y="750392"/>
                </a:lnTo>
                <a:lnTo>
                  <a:pt x="0" y="838987"/>
                </a:lnTo>
                <a:lnTo>
                  <a:pt x="2743" y="838987"/>
                </a:lnTo>
                <a:lnTo>
                  <a:pt x="2743" y="750392"/>
                </a:lnTo>
                <a:close/>
              </a:path>
              <a:path w="3175" h="1019175">
                <a:moveTo>
                  <a:pt x="2743" y="841730"/>
                </a:moveTo>
                <a:lnTo>
                  <a:pt x="0" y="841730"/>
                </a:lnTo>
                <a:lnTo>
                  <a:pt x="0" y="930325"/>
                </a:lnTo>
                <a:lnTo>
                  <a:pt x="2743" y="930325"/>
                </a:lnTo>
                <a:lnTo>
                  <a:pt x="2743" y="841730"/>
                </a:lnTo>
                <a:close/>
              </a:path>
              <a:path w="3175" h="1019175">
                <a:moveTo>
                  <a:pt x="2743" y="933069"/>
                </a:moveTo>
                <a:lnTo>
                  <a:pt x="0" y="933069"/>
                </a:lnTo>
                <a:lnTo>
                  <a:pt x="0" y="1018946"/>
                </a:lnTo>
                <a:lnTo>
                  <a:pt x="2743" y="1018946"/>
                </a:lnTo>
                <a:lnTo>
                  <a:pt x="2743" y="933069"/>
                </a:lnTo>
                <a:close/>
              </a:path>
            </a:pathLst>
          </a:custGeom>
          <a:solidFill>
            <a:srgbClr val="656061"/>
          </a:solidFill>
        </p:spPr>
        <p:txBody>
          <a:bodyPr wrap="square" lIns="0" tIns="0" rIns="0" bIns="0" rtlCol="0"/>
          <a:lstStyle/>
          <a:p>
            <a:endParaRPr/>
          </a:p>
        </p:txBody>
      </p:sp>
      <p:sp>
        <p:nvSpPr>
          <p:cNvPr id="239" name="object 188"/>
          <p:cNvSpPr/>
          <p:nvPr/>
        </p:nvSpPr>
        <p:spPr>
          <a:xfrm>
            <a:off x="1892998" y="7705204"/>
            <a:ext cx="0" cy="218440"/>
          </a:xfrm>
          <a:custGeom>
            <a:avLst/>
            <a:gdLst/>
            <a:ahLst/>
            <a:cxnLst/>
            <a:rect l="l" t="t" r="r" b="b"/>
            <a:pathLst>
              <a:path h="218440">
                <a:moveTo>
                  <a:pt x="0" y="0"/>
                </a:moveTo>
                <a:lnTo>
                  <a:pt x="0" y="217855"/>
                </a:lnTo>
              </a:path>
            </a:pathLst>
          </a:custGeom>
          <a:ln w="3175">
            <a:solidFill>
              <a:srgbClr val="656061"/>
            </a:solidFill>
          </a:ln>
        </p:spPr>
        <p:txBody>
          <a:bodyPr wrap="square" lIns="0" tIns="0" rIns="0" bIns="0" rtlCol="0"/>
          <a:lstStyle/>
          <a:p>
            <a:endParaRPr/>
          </a:p>
        </p:txBody>
      </p:sp>
      <p:sp>
        <p:nvSpPr>
          <p:cNvPr id="240" name="object 189"/>
          <p:cNvSpPr/>
          <p:nvPr/>
        </p:nvSpPr>
        <p:spPr>
          <a:xfrm>
            <a:off x="1892998" y="7925803"/>
            <a:ext cx="0" cy="70485"/>
          </a:xfrm>
          <a:custGeom>
            <a:avLst/>
            <a:gdLst/>
            <a:ahLst/>
            <a:cxnLst/>
            <a:rect l="l" t="t" r="r" b="b"/>
            <a:pathLst>
              <a:path h="70484">
                <a:moveTo>
                  <a:pt x="0" y="0"/>
                </a:moveTo>
                <a:lnTo>
                  <a:pt x="0" y="70332"/>
                </a:lnTo>
              </a:path>
            </a:pathLst>
          </a:custGeom>
          <a:ln w="3175">
            <a:solidFill>
              <a:srgbClr val="656061"/>
            </a:solidFill>
          </a:ln>
        </p:spPr>
        <p:txBody>
          <a:bodyPr wrap="square" lIns="0" tIns="0" rIns="0" bIns="0" rtlCol="0"/>
          <a:lstStyle/>
          <a:p>
            <a:endParaRPr/>
          </a:p>
        </p:txBody>
      </p:sp>
      <p:sp>
        <p:nvSpPr>
          <p:cNvPr id="241" name="object 190"/>
          <p:cNvSpPr/>
          <p:nvPr/>
        </p:nvSpPr>
        <p:spPr>
          <a:xfrm>
            <a:off x="1892998" y="7998879"/>
            <a:ext cx="0" cy="88900"/>
          </a:xfrm>
          <a:custGeom>
            <a:avLst/>
            <a:gdLst/>
            <a:ahLst/>
            <a:cxnLst/>
            <a:rect l="l" t="t" r="r" b="b"/>
            <a:pathLst>
              <a:path h="88900">
                <a:moveTo>
                  <a:pt x="0" y="0"/>
                </a:moveTo>
                <a:lnTo>
                  <a:pt x="0" y="88581"/>
                </a:lnTo>
              </a:path>
            </a:pathLst>
          </a:custGeom>
          <a:ln w="3175">
            <a:solidFill>
              <a:srgbClr val="656061"/>
            </a:solidFill>
          </a:ln>
        </p:spPr>
        <p:txBody>
          <a:bodyPr wrap="square" lIns="0" tIns="0" rIns="0" bIns="0" rtlCol="0"/>
          <a:lstStyle/>
          <a:p>
            <a:endParaRPr/>
          </a:p>
        </p:txBody>
      </p:sp>
      <p:sp>
        <p:nvSpPr>
          <p:cNvPr id="242" name="object 191"/>
          <p:cNvSpPr/>
          <p:nvPr/>
        </p:nvSpPr>
        <p:spPr>
          <a:xfrm>
            <a:off x="1892998" y="8090205"/>
            <a:ext cx="0" cy="88900"/>
          </a:xfrm>
          <a:custGeom>
            <a:avLst/>
            <a:gdLst/>
            <a:ahLst/>
            <a:cxnLst/>
            <a:rect l="l" t="t" r="r" b="b"/>
            <a:pathLst>
              <a:path h="88900">
                <a:moveTo>
                  <a:pt x="0" y="0"/>
                </a:moveTo>
                <a:lnTo>
                  <a:pt x="0" y="88609"/>
                </a:lnTo>
              </a:path>
            </a:pathLst>
          </a:custGeom>
          <a:ln w="3175">
            <a:solidFill>
              <a:srgbClr val="656061"/>
            </a:solidFill>
          </a:ln>
        </p:spPr>
        <p:txBody>
          <a:bodyPr wrap="square" lIns="0" tIns="0" rIns="0" bIns="0" rtlCol="0"/>
          <a:lstStyle/>
          <a:p>
            <a:endParaRPr/>
          </a:p>
        </p:txBody>
      </p:sp>
      <p:sp>
        <p:nvSpPr>
          <p:cNvPr id="243" name="object 192"/>
          <p:cNvSpPr/>
          <p:nvPr/>
        </p:nvSpPr>
        <p:spPr>
          <a:xfrm>
            <a:off x="1892998" y="8181556"/>
            <a:ext cx="0" cy="88900"/>
          </a:xfrm>
          <a:custGeom>
            <a:avLst/>
            <a:gdLst/>
            <a:ahLst/>
            <a:cxnLst/>
            <a:rect l="l" t="t" r="r" b="b"/>
            <a:pathLst>
              <a:path h="88900">
                <a:moveTo>
                  <a:pt x="0" y="0"/>
                </a:moveTo>
                <a:lnTo>
                  <a:pt x="0" y="88607"/>
                </a:lnTo>
              </a:path>
            </a:pathLst>
          </a:custGeom>
          <a:ln w="3175">
            <a:solidFill>
              <a:srgbClr val="656061"/>
            </a:solidFill>
          </a:ln>
        </p:spPr>
        <p:txBody>
          <a:bodyPr wrap="square" lIns="0" tIns="0" rIns="0" bIns="0" rtlCol="0"/>
          <a:lstStyle/>
          <a:p>
            <a:endParaRPr/>
          </a:p>
        </p:txBody>
      </p:sp>
      <p:sp>
        <p:nvSpPr>
          <p:cNvPr id="244" name="object 193"/>
          <p:cNvSpPr/>
          <p:nvPr/>
        </p:nvSpPr>
        <p:spPr>
          <a:xfrm>
            <a:off x="1892998" y="8272907"/>
            <a:ext cx="0" cy="88900"/>
          </a:xfrm>
          <a:custGeom>
            <a:avLst/>
            <a:gdLst/>
            <a:ahLst/>
            <a:cxnLst/>
            <a:rect l="l" t="t" r="r" b="b"/>
            <a:pathLst>
              <a:path h="88900">
                <a:moveTo>
                  <a:pt x="0" y="0"/>
                </a:moveTo>
                <a:lnTo>
                  <a:pt x="0" y="88607"/>
                </a:lnTo>
              </a:path>
            </a:pathLst>
          </a:custGeom>
          <a:ln w="3175">
            <a:solidFill>
              <a:srgbClr val="656061"/>
            </a:solidFill>
          </a:ln>
        </p:spPr>
        <p:txBody>
          <a:bodyPr wrap="square" lIns="0" tIns="0" rIns="0" bIns="0" rtlCol="0"/>
          <a:lstStyle/>
          <a:p>
            <a:endParaRPr/>
          </a:p>
        </p:txBody>
      </p:sp>
      <p:sp>
        <p:nvSpPr>
          <p:cNvPr id="245" name="object 194"/>
          <p:cNvSpPr/>
          <p:nvPr/>
        </p:nvSpPr>
        <p:spPr>
          <a:xfrm>
            <a:off x="1892998" y="8364245"/>
            <a:ext cx="0" cy="88900"/>
          </a:xfrm>
          <a:custGeom>
            <a:avLst/>
            <a:gdLst/>
            <a:ahLst/>
            <a:cxnLst/>
            <a:rect l="l" t="t" r="r" b="b"/>
            <a:pathLst>
              <a:path h="88900">
                <a:moveTo>
                  <a:pt x="0" y="0"/>
                </a:moveTo>
                <a:lnTo>
                  <a:pt x="0" y="88609"/>
                </a:lnTo>
              </a:path>
            </a:pathLst>
          </a:custGeom>
          <a:ln w="3175">
            <a:solidFill>
              <a:srgbClr val="656061"/>
            </a:solidFill>
          </a:ln>
        </p:spPr>
        <p:txBody>
          <a:bodyPr wrap="square" lIns="0" tIns="0" rIns="0" bIns="0" rtlCol="0"/>
          <a:lstStyle/>
          <a:p>
            <a:endParaRPr/>
          </a:p>
        </p:txBody>
      </p:sp>
      <p:sp>
        <p:nvSpPr>
          <p:cNvPr id="246" name="object 195"/>
          <p:cNvSpPr/>
          <p:nvPr/>
        </p:nvSpPr>
        <p:spPr>
          <a:xfrm>
            <a:off x="1892998" y="8455596"/>
            <a:ext cx="0" cy="88900"/>
          </a:xfrm>
          <a:custGeom>
            <a:avLst/>
            <a:gdLst/>
            <a:ahLst/>
            <a:cxnLst/>
            <a:rect l="l" t="t" r="r" b="b"/>
            <a:pathLst>
              <a:path h="88900">
                <a:moveTo>
                  <a:pt x="0" y="0"/>
                </a:moveTo>
                <a:lnTo>
                  <a:pt x="0" y="88595"/>
                </a:lnTo>
              </a:path>
            </a:pathLst>
          </a:custGeom>
          <a:ln w="3175">
            <a:solidFill>
              <a:srgbClr val="656061"/>
            </a:solidFill>
          </a:ln>
        </p:spPr>
        <p:txBody>
          <a:bodyPr wrap="square" lIns="0" tIns="0" rIns="0" bIns="0" rtlCol="0"/>
          <a:lstStyle/>
          <a:p>
            <a:endParaRPr/>
          </a:p>
        </p:txBody>
      </p:sp>
      <p:sp>
        <p:nvSpPr>
          <p:cNvPr id="247" name="object 196"/>
          <p:cNvSpPr/>
          <p:nvPr/>
        </p:nvSpPr>
        <p:spPr>
          <a:xfrm>
            <a:off x="1892998" y="8546935"/>
            <a:ext cx="0" cy="88900"/>
          </a:xfrm>
          <a:custGeom>
            <a:avLst/>
            <a:gdLst/>
            <a:ahLst/>
            <a:cxnLst/>
            <a:rect l="l" t="t" r="r" b="b"/>
            <a:pathLst>
              <a:path h="88900">
                <a:moveTo>
                  <a:pt x="0" y="0"/>
                </a:moveTo>
                <a:lnTo>
                  <a:pt x="0" y="88595"/>
                </a:lnTo>
              </a:path>
            </a:pathLst>
          </a:custGeom>
          <a:ln w="3175">
            <a:solidFill>
              <a:srgbClr val="656061"/>
            </a:solidFill>
          </a:ln>
        </p:spPr>
        <p:txBody>
          <a:bodyPr wrap="square" lIns="0" tIns="0" rIns="0" bIns="0" rtlCol="0"/>
          <a:lstStyle/>
          <a:p>
            <a:endParaRPr/>
          </a:p>
        </p:txBody>
      </p:sp>
      <p:sp>
        <p:nvSpPr>
          <p:cNvPr id="248" name="object 197"/>
          <p:cNvSpPr/>
          <p:nvPr/>
        </p:nvSpPr>
        <p:spPr>
          <a:xfrm>
            <a:off x="1892998" y="8638273"/>
            <a:ext cx="0" cy="86360"/>
          </a:xfrm>
          <a:custGeom>
            <a:avLst/>
            <a:gdLst/>
            <a:ahLst/>
            <a:cxnLst/>
            <a:rect l="l" t="t" r="r" b="b"/>
            <a:pathLst>
              <a:path h="86359">
                <a:moveTo>
                  <a:pt x="0" y="0"/>
                </a:moveTo>
                <a:lnTo>
                  <a:pt x="0" y="85864"/>
                </a:lnTo>
              </a:path>
            </a:pathLst>
          </a:custGeom>
          <a:ln w="3175">
            <a:solidFill>
              <a:srgbClr val="656061"/>
            </a:solidFill>
          </a:ln>
        </p:spPr>
        <p:txBody>
          <a:bodyPr wrap="square" lIns="0" tIns="0" rIns="0" bIns="0" rtlCol="0"/>
          <a:lstStyle/>
          <a:p>
            <a:endParaRPr/>
          </a:p>
        </p:txBody>
      </p:sp>
      <p:sp>
        <p:nvSpPr>
          <p:cNvPr id="249" name="object 198"/>
          <p:cNvSpPr/>
          <p:nvPr/>
        </p:nvSpPr>
        <p:spPr>
          <a:xfrm>
            <a:off x="2441067" y="7705204"/>
            <a:ext cx="0" cy="218440"/>
          </a:xfrm>
          <a:custGeom>
            <a:avLst/>
            <a:gdLst/>
            <a:ahLst/>
            <a:cxnLst/>
            <a:rect l="l" t="t" r="r" b="b"/>
            <a:pathLst>
              <a:path h="218440">
                <a:moveTo>
                  <a:pt x="0" y="0"/>
                </a:moveTo>
                <a:lnTo>
                  <a:pt x="0" y="217855"/>
                </a:lnTo>
              </a:path>
            </a:pathLst>
          </a:custGeom>
          <a:ln w="3175">
            <a:solidFill>
              <a:srgbClr val="656061"/>
            </a:solidFill>
          </a:ln>
        </p:spPr>
        <p:txBody>
          <a:bodyPr wrap="square" lIns="0" tIns="0" rIns="0" bIns="0" rtlCol="0"/>
          <a:lstStyle/>
          <a:p>
            <a:endParaRPr/>
          </a:p>
        </p:txBody>
      </p:sp>
      <p:sp>
        <p:nvSpPr>
          <p:cNvPr id="250" name="object 199"/>
          <p:cNvSpPr/>
          <p:nvPr/>
        </p:nvSpPr>
        <p:spPr>
          <a:xfrm>
            <a:off x="2441067" y="7925803"/>
            <a:ext cx="0" cy="70485"/>
          </a:xfrm>
          <a:custGeom>
            <a:avLst/>
            <a:gdLst/>
            <a:ahLst/>
            <a:cxnLst/>
            <a:rect l="l" t="t" r="r" b="b"/>
            <a:pathLst>
              <a:path h="70484">
                <a:moveTo>
                  <a:pt x="0" y="0"/>
                </a:moveTo>
                <a:lnTo>
                  <a:pt x="0" y="70332"/>
                </a:lnTo>
              </a:path>
            </a:pathLst>
          </a:custGeom>
          <a:ln w="3175">
            <a:solidFill>
              <a:srgbClr val="656061"/>
            </a:solidFill>
          </a:ln>
        </p:spPr>
        <p:txBody>
          <a:bodyPr wrap="square" lIns="0" tIns="0" rIns="0" bIns="0" rtlCol="0"/>
          <a:lstStyle/>
          <a:p>
            <a:endParaRPr/>
          </a:p>
        </p:txBody>
      </p:sp>
      <p:sp>
        <p:nvSpPr>
          <p:cNvPr id="251" name="object 200"/>
          <p:cNvSpPr/>
          <p:nvPr/>
        </p:nvSpPr>
        <p:spPr>
          <a:xfrm>
            <a:off x="2441067" y="7998879"/>
            <a:ext cx="0" cy="88900"/>
          </a:xfrm>
          <a:custGeom>
            <a:avLst/>
            <a:gdLst/>
            <a:ahLst/>
            <a:cxnLst/>
            <a:rect l="l" t="t" r="r" b="b"/>
            <a:pathLst>
              <a:path h="88900">
                <a:moveTo>
                  <a:pt x="0" y="0"/>
                </a:moveTo>
                <a:lnTo>
                  <a:pt x="0" y="88581"/>
                </a:lnTo>
              </a:path>
            </a:pathLst>
          </a:custGeom>
          <a:ln w="3175">
            <a:solidFill>
              <a:srgbClr val="656061"/>
            </a:solidFill>
          </a:ln>
        </p:spPr>
        <p:txBody>
          <a:bodyPr wrap="square" lIns="0" tIns="0" rIns="0" bIns="0" rtlCol="0"/>
          <a:lstStyle/>
          <a:p>
            <a:endParaRPr/>
          </a:p>
        </p:txBody>
      </p:sp>
      <p:sp>
        <p:nvSpPr>
          <p:cNvPr id="252" name="object 201"/>
          <p:cNvSpPr/>
          <p:nvPr/>
        </p:nvSpPr>
        <p:spPr>
          <a:xfrm>
            <a:off x="2441067" y="8090205"/>
            <a:ext cx="0" cy="88900"/>
          </a:xfrm>
          <a:custGeom>
            <a:avLst/>
            <a:gdLst/>
            <a:ahLst/>
            <a:cxnLst/>
            <a:rect l="l" t="t" r="r" b="b"/>
            <a:pathLst>
              <a:path h="88900">
                <a:moveTo>
                  <a:pt x="0" y="0"/>
                </a:moveTo>
                <a:lnTo>
                  <a:pt x="0" y="88609"/>
                </a:lnTo>
              </a:path>
            </a:pathLst>
          </a:custGeom>
          <a:ln w="3175">
            <a:solidFill>
              <a:srgbClr val="656061"/>
            </a:solidFill>
          </a:ln>
        </p:spPr>
        <p:txBody>
          <a:bodyPr wrap="square" lIns="0" tIns="0" rIns="0" bIns="0" rtlCol="0"/>
          <a:lstStyle/>
          <a:p>
            <a:endParaRPr/>
          </a:p>
        </p:txBody>
      </p:sp>
      <p:sp>
        <p:nvSpPr>
          <p:cNvPr id="253" name="object 202"/>
          <p:cNvSpPr/>
          <p:nvPr/>
        </p:nvSpPr>
        <p:spPr>
          <a:xfrm>
            <a:off x="2441067" y="8181556"/>
            <a:ext cx="0" cy="88900"/>
          </a:xfrm>
          <a:custGeom>
            <a:avLst/>
            <a:gdLst/>
            <a:ahLst/>
            <a:cxnLst/>
            <a:rect l="l" t="t" r="r" b="b"/>
            <a:pathLst>
              <a:path h="88900">
                <a:moveTo>
                  <a:pt x="0" y="0"/>
                </a:moveTo>
                <a:lnTo>
                  <a:pt x="0" y="88607"/>
                </a:lnTo>
              </a:path>
            </a:pathLst>
          </a:custGeom>
          <a:ln w="3175">
            <a:solidFill>
              <a:srgbClr val="656061"/>
            </a:solidFill>
          </a:ln>
        </p:spPr>
        <p:txBody>
          <a:bodyPr wrap="square" lIns="0" tIns="0" rIns="0" bIns="0" rtlCol="0"/>
          <a:lstStyle/>
          <a:p>
            <a:endParaRPr/>
          </a:p>
        </p:txBody>
      </p:sp>
      <p:sp>
        <p:nvSpPr>
          <p:cNvPr id="254" name="object 203"/>
          <p:cNvSpPr/>
          <p:nvPr/>
        </p:nvSpPr>
        <p:spPr>
          <a:xfrm>
            <a:off x="2441067" y="8272907"/>
            <a:ext cx="0" cy="88900"/>
          </a:xfrm>
          <a:custGeom>
            <a:avLst/>
            <a:gdLst/>
            <a:ahLst/>
            <a:cxnLst/>
            <a:rect l="l" t="t" r="r" b="b"/>
            <a:pathLst>
              <a:path h="88900">
                <a:moveTo>
                  <a:pt x="0" y="0"/>
                </a:moveTo>
                <a:lnTo>
                  <a:pt x="0" y="88607"/>
                </a:lnTo>
              </a:path>
            </a:pathLst>
          </a:custGeom>
          <a:ln w="3175">
            <a:solidFill>
              <a:srgbClr val="656061"/>
            </a:solidFill>
          </a:ln>
        </p:spPr>
        <p:txBody>
          <a:bodyPr wrap="square" lIns="0" tIns="0" rIns="0" bIns="0" rtlCol="0"/>
          <a:lstStyle/>
          <a:p>
            <a:endParaRPr/>
          </a:p>
        </p:txBody>
      </p:sp>
      <p:sp>
        <p:nvSpPr>
          <p:cNvPr id="255" name="object 204"/>
          <p:cNvSpPr/>
          <p:nvPr/>
        </p:nvSpPr>
        <p:spPr>
          <a:xfrm>
            <a:off x="2441067" y="8364245"/>
            <a:ext cx="0" cy="88900"/>
          </a:xfrm>
          <a:custGeom>
            <a:avLst/>
            <a:gdLst/>
            <a:ahLst/>
            <a:cxnLst/>
            <a:rect l="l" t="t" r="r" b="b"/>
            <a:pathLst>
              <a:path h="88900">
                <a:moveTo>
                  <a:pt x="0" y="0"/>
                </a:moveTo>
                <a:lnTo>
                  <a:pt x="0" y="88609"/>
                </a:lnTo>
              </a:path>
            </a:pathLst>
          </a:custGeom>
          <a:ln w="3175">
            <a:solidFill>
              <a:srgbClr val="656061"/>
            </a:solidFill>
          </a:ln>
        </p:spPr>
        <p:txBody>
          <a:bodyPr wrap="square" lIns="0" tIns="0" rIns="0" bIns="0" rtlCol="0"/>
          <a:lstStyle/>
          <a:p>
            <a:endParaRPr/>
          </a:p>
        </p:txBody>
      </p:sp>
      <p:sp>
        <p:nvSpPr>
          <p:cNvPr id="256" name="object 205"/>
          <p:cNvSpPr/>
          <p:nvPr/>
        </p:nvSpPr>
        <p:spPr>
          <a:xfrm>
            <a:off x="2441067" y="8455596"/>
            <a:ext cx="0" cy="88900"/>
          </a:xfrm>
          <a:custGeom>
            <a:avLst/>
            <a:gdLst/>
            <a:ahLst/>
            <a:cxnLst/>
            <a:rect l="l" t="t" r="r" b="b"/>
            <a:pathLst>
              <a:path h="88900">
                <a:moveTo>
                  <a:pt x="0" y="0"/>
                </a:moveTo>
                <a:lnTo>
                  <a:pt x="0" y="88595"/>
                </a:lnTo>
              </a:path>
            </a:pathLst>
          </a:custGeom>
          <a:ln w="3175">
            <a:solidFill>
              <a:srgbClr val="656061"/>
            </a:solidFill>
          </a:ln>
        </p:spPr>
        <p:txBody>
          <a:bodyPr wrap="square" lIns="0" tIns="0" rIns="0" bIns="0" rtlCol="0"/>
          <a:lstStyle/>
          <a:p>
            <a:endParaRPr/>
          </a:p>
        </p:txBody>
      </p:sp>
      <p:sp>
        <p:nvSpPr>
          <p:cNvPr id="257" name="object 206"/>
          <p:cNvSpPr/>
          <p:nvPr/>
        </p:nvSpPr>
        <p:spPr>
          <a:xfrm>
            <a:off x="2441067" y="8546935"/>
            <a:ext cx="0" cy="88900"/>
          </a:xfrm>
          <a:custGeom>
            <a:avLst/>
            <a:gdLst/>
            <a:ahLst/>
            <a:cxnLst/>
            <a:rect l="l" t="t" r="r" b="b"/>
            <a:pathLst>
              <a:path h="88900">
                <a:moveTo>
                  <a:pt x="0" y="0"/>
                </a:moveTo>
                <a:lnTo>
                  <a:pt x="0" y="88595"/>
                </a:lnTo>
              </a:path>
            </a:pathLst>
          </a:custGeom>
          <a:ln w="3175">
            <a:solidFill>
              <a:srgbClr val="656061"/>
            </a:solidFill>
          </a:ln>
        </p:spPr>
        <p:txBody>
          <a:bodyPr wrap="square" lIns="0" tIns="0" rIns="0" bIns="0" rtlCol="0"/>
          <a:lstStyle/>
          <a:p>
            <a:endParaRPr/>
          </a:p>
        </p:txBody>
      </p:sp>
      <p:sp>
        <p:nvSpPr>
          <p:cNvPr id="258" name="object 207"/>
          <p:cNvSpPr/>
          <p:nvPr/>
        </p:nvSpPr>
        <p:spPr>
          <a:xfrm>
            <a:off x="2441067" y="8638273"/>
            <a:ext cx="0" cy="86360"/>
          </a:xfrm>
          <a:custGeom>
            <a:avLst/>
            <a:gdLst/>
            <a:ahLst/>
            <a:cxnLst/>
            <a:rect l="l" t="t" r="r" b="b"/>
            <a:pathLst>
              <a:path h="86359">
                <a:moveTo>
                  <a:pt x="0" y="0"/>
                </a:moveTo>
                <a:lnTo>
                  <a:pt x="0" y="85864"/>
                </a:lnTo>
              </a:path>
            </a:pathLst>
          </a:custGeom>
          <a:ln w="3175">
            <a:solidFill>
              <a:srgbClr val="656061"/>
            </a:solidFill>
          </a:ln>
        </p:spPr>
        <p:txBody>
          <a:bodyPr wrap="square" lIns="0" tIns="0" rIns="0" bIns="0" rtlCol="0"/>
          <a:lstStyle/>
          <a:p>
            <a:endParaRPr/>
          </a:p>
        </p:txBody>
      </p:sp>
      <p:sp>
        <p:nvSpPr>
          <p:cNvPr id="259" name="object 208"/>
          <p:cNvSpPr/>
          <p:nvPr/>
        </p:nvSpPr>
        <p:spPr>
          <a:xfrm>
            <a:off x="1014730" y="7705191"/>
            <a:ext cx="3175" cy="1019175"/>
          </a:xfrm>
          <a:custGeom>
            <a:avLst/>
            <a:gdLst/>
            <a:ahLst/>
            <a:cxnLst/>
            <a:rect l="l" t="t" r="r" b="b"/>
            <a:pathLst>
              <a:path w="3175" h="1019175">
                <a:moveTo>
                  <a:pt x="2743" y="0"/>
                </a:moveTo>
                <a:lnTo>
                  <a:pt x="0" y="0"/>
                </a:lnTo>
                <a:lnTo>
                  <a:pt x="0" y="289458"/>
                </a:lnTo>
                <a:lnTo>
                  <a:pt x="1854" y="290944"/>
                </a:lnTo>
                <a:lnTo>
                  <a:pt x="2743" y="290944"/>
                </a:lnTo>
                <a:lnTo>
                  <a:pt x="2743" y="0"/>
                </a:lnTo>
                <a:close/>
              </a:path>
              <a:path w="3175" h="1019175">
                <a:moveTo>
                  <a:pt x="2743" y="293687"/>
                </a:moveTo>
                <a:lnTo>
                  <a:pt x="0" y="293687"/>
                </a:lnTo>
                <a:lnTo>
                  <a:pt x="0" y="382257"/>
                </a:lnTo>
                <a:lnTo>
                  <a:pt x="2743" y="382257"/>
                </a:lnTo>
                <a:lnTo>
                  <a:pt x="2743" y="293687"/>
                </a:lnTo>
                <a:close/>
              </a:path>
              <a:path w="3175" h="1019175">
                <a:moveTo>
                  <a:pt x="2743" y="385000"/>
                </a:moveTo>
                <a:lnTo>
                  <a:pt x="0" y="385000"/>
                </a:lnTo>
                <a:lnTo>
                  <a:pt x="0" y="473608"/>
                </a:lnTo>
                <a:lnTo>
                  <a:pt x="2743" y="473608"/>
                </a:lnTo>
                <a:lnTo>
                  <a:pt x="2743" y="385000"/>
                </a:lnTo>
                <a:close/>
              </a:path>
              <a:path w="3175" h="1019175">
                <a:moveTo>
                  <a:pt x="2743" y="476351"/>
                </a:moveTo>
                <a:lnTo>
                  <a:pt x="0" y="476351"/>
                </a:lnTo>
                <a:lnTo>
                  <a:pt x="0" y="564959"/>
                </a:lnTo>
                <a:lnTo>
                  <a:pt x="2743" y="564959"/>
                </a:lnTo>
                <a:lnTo>
                  <a:pt x="2743" y="476351"/>
                </a:lnTo>
                <a:close/>
              </a:path>
              <a:path w="3175" h="1019175">
                <a:moveTo>
                  <a:pt x="2743" y="567702"/>
                </a:moveTo>
                <a:lnTo>
                  <a:pt x="0" y="567702"/>
                </a:lnTo>
                <a:lnTo>
                  <a:pt x="0" y="656310"/>
                </a:lnTo>
                <a:lnTo>
                  <a:pt x="2743" y="656310"/>
                </a:lnTo>
                <a:lnTo>
                  <a:pt x="2743" y="567702"/>
                </a:lnTo>
                <a:close/>
              </a:path>
              <a:path w="3175" h="1019175">
                <a:moveTo>
                  <a:pt x="2743" y="659041"/>
                </a:moveTo>
                <a:lnTo>
                  <a:pt x="0" y="659041"/>
                </a:lnTo>
                <a:lnTo>
                  <a:pt x="0" y="747649"/>
                </a:lnTo>
                <a:lnTo>
                  <a:pt x="2743" y="747649"/>
                </a:lnTo>
                <a:lnTo>
                  <a:pt x="2743" y="659041"/>
                </a:lnTo>
                <a:close/>
              </a:path>
              <a:path w="3175" h="1019175">
                <a:moveTo>
                  <a:pt x="2743" y="750392"/>
                </a:moveTo>
                <a:lnTo>
                  <a:pt x="0" y="750392"/>
                </a:lnTo>
                <a:lnTo>
                  <a:pt x="0" y="838987"/>
                </a:lnTo>
                <a:lnTo>
                  <a:pt x="2743" y="838987"/>
                </a:lnTo>
                <a:lnTo>
                  <a:pt x="2743" y="750392"/>
                </a:lnTo>
                <a:close/>
              </a:path>
              <a:path w="3175" h="1019175">
                <a:moveTo>
                  <a:pt x="2743" y="841730"/>
                </a:moveTo>
                <a:lnTo>
                  <a:pt x="0" y="841730"/>
                </a:lnTo>
                <a:lnTo>
                  <a:pt x="0" y="930325"/>
                </a:lnTo>
                <a:lnTo>
                  <a:pt x="2743" y="930325"/>
                </a:lnTo>
                <a:lnTo>
                  <a:pt x="2743" y="841730"/>
                </a:lnTo>
                <a:close/>
              </a:path>
              <a:path w="3175" h="1019175">
                <a:moveTo>
                  <a:pt x="2743" y="933069"/>
                </a:moveTo>
                <a:lnTo>
                  <a:pt x="0" y="933069"/>
                </a:lnTo>
                <a:lnTo>
                  <a:pt x="0" y="1018946"/>
                </a:lnTo>
                <a:lnTo>
                  <a:pt x="2743" y="1018946"/>
                </a:lnTo>
                <a:lnTo>
                  <a:pt x="2743" y="933069"/>
                </a:lnTo>
                <a:close/>
              </a:path>
            </a:pathLst>
          </a:custGeom>
          <a:solidFill>
            <a:srgbClr val="656061"/>
          </a:solidFill>
        </p:spPr>
        <p:txBody>
          <a:bodyPr wrap="square" lIns="0" tIns="0" rIns="0" bIns="0" rtlCol="0"/>
          <a:lstStyle/>
          <a:p>
            <a:endParaRPr/>
          </a:p>
        </p:txBody>
      </p:sp>
      <p:sp>
        <p:nvSpPr>
          <p:cNvPr id="260" name="object 209"/>
          <p:cNvSpPr/>
          <p:nvPr/>
        </p:nvSpPr>
        <p:spPr>
          <a:xfrm>
            <a:off x="3721252" y="7221080"/>
            <a:ext cx="218440" cy="0"/>
          </a:xfrm>
          <a:custGeom>
            <a:avLst/>
            <a:gdLst/>
            <a:ahLst/>
            <a:cxnLst/>
            <a:rect l="l" t="t" r="r" b="b"/>
            <a:pathLst>
              <a:path w="218439">
                <a:moveTo>
                  <a:pt x="0" y="0"/>
                </a:moveTo>
                <a:lnTo>
                  <a:pt x="217830" y="0"/>
                </a:lnTo>
              </a:path>
            </a:pathLst>
          </a:custGeom>
          <a:ln w="3175">
            <a:solidFill>
              <a:srgbClr val="656061"/>
            </a:solidFill>
          </a:ln>
        </p:spPr>
        <p:txBody>
          <a:bodyPr wrap="square" lIns="0" tIns="0" rIns="0" bIns="0" rtlCol="0"/>
          <a:lstStyle/>
          <a:p>
            <a:endParaRPr/>
          </a:p>
        </p:txBody>
      </p:sp>
      <p:sp>
        <p:nvSpPr>
          <p:cNvPr id="261" name="object 210"/>
          <p:cNvSpPr/>
          <p:nvPr/>
        </p:nvSpPr>
        <p:spPr>
          <a:xfrm>
            <a:off x="3502037" y="7221080"/>
            <a:ext cx="216535" cy="0"/>
          </a:xfrm>
          <a:custGeom>
            <a:avLst/>
            <a:gdLst/>
            <a:ahLst/>
            <a:cxnLst/>
            <a:rect l="l" t="t" r="r" b="b"/>
            <a:pathLst>
              <a:path w="216535">
                <a:moveTo>
                  <a:pt x="0" y="0"/>
                </a:moveTo>
                <a:lnTo>
                  <a:pt x="216471" y="0"/>
                </a:lnTo>
              </a:path>
            </a:pathLst>
          </a:custGeom>
          <a:ln w="3175">
            <a:solidFill>
              <a:srgbClr val="656061"/>
            </a:solidFill>
          </a:ln>
        </p:spPr>
        <p:txBody>
          <a:bodyPr wrap="square" lIns="0" tIns="0" rIns="0" bIns="0" rtlCol="0"/>
          <a:lstStyle/>
          <a:p>
            <a:endParaRPr/>
          </a:p>
        </p:txBody>
      </p:sp>
      <p:sp>
        <p:nvSpPr>
          <p:cNvPr id="262" name="object 211"/>
          <p:cNvSpPr/>
          <p:nvPr/>
        </p:nvSpPr>
        <p:spPr>
          <a:xfrm>
            <a:off x="541121" y="7221614"/>
            <a:ext cx="528955" cy="0"/>
          </a:xfrm>
          <a:custGeom>
            <a:avLst/>
            <a:gdLst/>
            <a:ahLst/>
            <a:cxnLst/>
            <a:rect l="l" t="t" r="r" b="b"/>
            <a:pathLst>
              <a:path w="528955">
                <a:moveTo>
                  <a:pt x="0" y="0"/>
                </a:moveTo>
                <a:lnTo>
                  <a:pt x="528434" y="0"/>
                </a:lnTo>
              </a:path>
            </a:pathLst>
          </a:custGeom>
          <a:ln w="3175">
            <a:solidFill>
              <a:srgbClr val="656061"/>
            </a:solidFill>
          </a:ln>
        </p:spPr>
        <p:txBody>
          <a:bodyPr wrap="square" lIns="0" tIns="0" rIns="0" bIns="0" rtlCol="0"/>
          <a:lstStyle/>
          <a:p>
            <a:endParaRPr/>
          </a:p>
        </p:txBody>
      </p:sp>
      <p:sp>
        <p:nvSpPr>
          <p:cNvPr id="263" name="object 212"/>
          <p:cNvSpPr/>
          <p:nvPr/>
        </p:nvSpPr>
        <p:spPr>
          <a:xfrm>
            <a:off x="541121" y="7220343"/>
            <a:ext cx="2958465" cy="0"/>
          </a:xfrm>
          <a:custGeom>
            <a:avLst/>
            <a:gdLst/>
            <a:ahLst/>
            <a:cxnLst/>
            <a:rect l="l" t="t" r="r" b="b"/>
            <a:pathLst>
              <a:path w="2958465">
                <a:moveTo>
                  <a:pt x="0" y="0"/>
                </a:moveTo>
                <a:lnTo>
                  <a:pt x="2958172" y="0"/>
                </a:lnTo>
              </a:path>
            </a:pathLst>
          </a:custGeom>
          <a:ln w="3175">
            <a:solidFill>
              <a:srgbClr val="656061"/>
            </a:solidFill>
          </a:ln>
        </p:spPr>
        <p:txBody>
          <a:bodyPr wrap="square" lIns="0" tIns="0" rIns="0" bIns="0" rtlCol="0"/>
          <a:lstStyle/>
          <a:p>
            <a:endParaRPr/>
          </a:p>
        </p:txBody>
      </p:sp>
      <p:sp>
        <p:nvSpPr>
          <p:cNvPr id="264" name="object 213"/>
          <p:cNvSpPr/>
          <p:nvPr/>
        </p:nvSpPr>
        <p:spPr>
          <a:xfrm>
            <a:off x="1072299" y="7221728"/>
            <a:ext cx="2336165" cy="0"/>
          </a:xfrm>
          <a:custGeom>
            <a:avLst/>
            <a:gdLst/>
            <a:ahLst/>
            <a:cxnLst/>
            <a:rect l="l" t="t" r="r" b="b"/>
            <a:pathLst>
              <a:path w="2336165">
                <a:moveTo>
                  <a:pt x="0" y="0"/>
                </a:moveTo>
                <a:lnTo>
                  <a:pt x="2335644" y="0"/>
                </a:lnTo>
              </a:path>
            </a:pathLst>
          </a:custGeom>
          <a:ln w="3175">
            <a:solidFill>
              <a:srgbClr val="656061"/>
            </a:solidFill>
          </a:ln>
        </p:spPr>
        <p:txBody>
          <a:bodyPr wrap="square" lIns="0" tIns="0" rIns="0" bIns="0" rtlCol="0"/>
          <a:lstStyle/>
          <a:p>
            <a:endParaRPr/>
          </a:p>
        </p:txBody>
      </p:sp>
      <p:sp>
        <p:nvSpPr>
          <p:cNvPr id="265" name="object 214"/>
          <p:cNvSpPr/>
          <p:nvPr/>
        </p:nvSpPr>
        <p:spPr>
          <a:xfrm>
            <a:off x="3410686" y="7221728"/>
            <a:ext cx="88900" cy="0"/>
          </a:xfrm>
          <a:custGeom>
            <a:avLst/>
            <a:gdLst/>
            <a:ahLst/>
            <a:cxnLst/>
            <a:rect l="l" t="t" r="r" b="b"/>
            <a:pathLst>
              <a:path w="88900">
                <a:moveTo>
                  <a:pt x="0" y="0"/>
                </a:moveTo>
                <a:lnTo>
                  <a:pt x="88607" y="0"/>
                </a:lnTo>
              </a:path>
            </a:pathLst>
          </a:custGeom>
          <a:ln w="3175">
            <a:solidFill>
              <a:srgbClr val="656061"/>
            </a:solidFill>
          </a:ln>
        </p:spPr>
        <p:txBody>
          <a:bodyPr wrap="square" lIns="0" tIns="0" rIns="0" bIns="0" rtlCol="0"/>
          <a:lstStyle/>
          <a:p>
            <a:endParaRPr/>
          </a:p>
        </p:txBody>
      </p:sp>
      <p:sp>
        <p:nvSpPr>
          <p:cNvPr id="266" name="object 215"/>
          <p:cNvSpPr/>
          <p:nvPr/>
        </p:nvSpPr>
        <p:spPr>
          <a:xfrm>
            <a:off x="3721252" y="7111466"/>
            <a:ext cx="218440" cy="0"/>
          </a:xfrm>
          <a:custGeom>
            <a:avLst/>
            <a:gdLst/>
            <a:ahLst/>
            <a:cxnLst/>
            <a:rect l="l" t="t" r="r" b="b"/>
            <a:pathLst>
              <a:path w="218439">
                <a:moveTo>
                  <a:pt x="0" y="0"/>
                </a:moveTo>
                <a:lnTo>
                  <a:pt x="217830" y="0"/>
                </a:lnTo>
              </a:path>
            </a:pathLst>
          </a:custGeom>
          <a:ln w="3175">
            <a:solidFill>
              <a:srgbClr val="656061"/>
            </a:solidFill>
          </a:ln>
        </p:spPr>
        <p:txBody>
          <a:bodyPr wrap="square" lIns="0" tIns="0" rIns="0" bIns="0" rtlCol="0"/>
          <a:lstStyle/>
          <a:p>
            <a:endParaRPr/>
          </a:p>
        </p:txBody>
      </p:sp>
      <p:sp>
        <p:nvSpPr>
          <p:cNvPr id="267" name="object 216"/>
          <p:cNvSpPr/>
          <p:nvPr/>
        </p:nvSpPr>
        <p:spPr>
          <a:xfrm>
            <a:off x="3502037" y="7111467"/>
            <a:ext cx="216535" cy="0"/>
          </a:xfrm>
          <a:custGeom>
            <a:avLst/>
            <a:gdLst/>
            <a:ahLst/>
            <a:cxnLst/>
            <a:rect l="l" t="t" r="r" b="b"/>
            <a:pathLst>
              <a:path w="216535">
                <a:moveTo>
                  <a:pt x="0" y="0"/>
                </a:moveTo>
                <a:lnTo>
                  <a:pt x="216471" y="0"/>
                </a:lnTo>
              </a:path>
            </a:pathLst>
          </a:custGeom>
          <a:ln w="3175">
            <a:solidFill>
              <a:srgbClr val="656061"/>
            </a:solidFill>
          </a:ln>
        </p:spPr>
        <p:txBody>
          <a:bodyPr wrap="square" lIns="0" tIns="0" rIns="0" bIns="0" rtlCol="0"/>
          <a:lstStyle/>
          <a:p>
            <a:endParaRPr/>
          </a:p>
        </p:txBody>
      </p:sp>
      <p:sp>
        <p:nvSpPr>
          <p:cNvPr id="268" name="object 217"/>
          <p:cNvSpPr/>
          <p:nvPr/>
        </p:nvSpPr>
        <p:spPr>
          <a:xfrm>
            <a:off x="541121" y="7112000"/>
            <a:ext cx="528955" cy="0"/>
          </a:xfrm>
          <a:custGeom>
            <a:avLst/>
            <a:gdLst/>
            <a:ahLst/>
            <a:cxnLst/>
            <a:rect l="l" t="t" r="r" b="b"/>
            <a:pathLst>
              <a:path w="528955">
                <a:moveTo>
                  <a:pt x="0" y="0"/>
                </a:moveTo>
                <a:lnTo>
                  <a:pt x="528434" y="0"/>
                </a:lnTo>
              </a:path>
            </a:pathLst>
          </a:custGeom>
          <a:ln w="3175">
            <a:solidFill>
              <a:srgbClr val="656061"/>
            </a:solidFill>
          </a:ln>
        </p:spPr>
        <p:txBody>
          <a:bodyPr wrap="square" lIns="0" tIns="0" rIns="0" bIns="0" rtlCol="0"/>
          <a:lstStyle/>
          <a:p>
            <a:endParaRPr/>
          </a:p>
        </p:txBody>
      </p:sp>
      <p:sp>
        <p:nvSpPr>
          <p:cNvPr id="269" name="object 218"/>
          <p:cNvSpPr/>
          <p:nvPr/>
        </p:nvSpPr>
        <p:spPr>
          <a:xfrm>
            <a:off x="541121" y="7110730"/>
            <a:ext cx="2958465" cy="0"/>
          </a:xfrm>
          <a:custGeom>
            <a:avLst/>
            <a:gdLst/>
            <a:ahLst/>
            <a:cxnLst/>
            <a:rect l="l" t="t" r="r" b="b"/>
            <a:pathLst>
              <a:path w="2958465">
                <a:moveTo>
                  <a:pt x="0" y="0"/>
                </a:moveTo>
                <a:lnTo>
                  <a:pt x="2958172" y="0"/>
                </a:lnTo>
              </a:path>
            </a:pathLst>
          </a:custGeom>
          <a:ln w="3175">
            <a:solidFill>
              <a:srgbClr val="656061"/>
            </a:solidFill>
          </a:ln>
        </p:spPr>
        <p:txBody>
          <a:bodyPr wrap="square" lIns="0" tIns="0" rIns="0" bIns="0" rtlCol="0"/>
          <a:lstStyle/>
          <a:p>
            <a:endParaRPr/>
          </a:p>
        </p:txBody>
      </p:sp>
      <p:sp>
        <p:nvSpPr>
          <p:cNvPr id="270" name="object 219"/>
          <p:cNvSpPr/>
          <p:nvPr/>
        </p:nvSpPr>
        <p:spPr>
          <a:xfrm>
            <a:off x="1072299" y="7112133"/>
            <a:ext cx="2336165" cy="0"/>
          </a:xfrm>
          <a:custGeom>
            <a:avLst/>
            <a:gdLst/>
            <a:ahLst/>
            <a:cxnLst/>
            <a:rect l="l" t="t" r="r" b="b"/>
            <a:pathLst>
              <a:path w="2336165">
                <a:moveTo>
                  <a:pt x="0" y="0"/>
                </a:moveTo>
                <a:lnTo>
                  <a:pt x="2335644" y="0"/>
                </a:lnTo>
              </a:path>
            </a:pathLst>
          </a:custGeom>
          <a:ln w="3175">
            <a:solidFill>
              <a:srgbClr val="656061"/>
            </a:solidFill>
          </a:ln>
        </p:spPr>
        <p:txBody>
          <a:bodyPr wrap="square" lIns="0" tIns="0" rIns="0" bIns="0" rtlCol="0"/>
          <a:lstStyle/>
          <a:p>
            <a:endParaRPr/>
          </a:p>
        </p:txBody>
      </p:sp>
      <p:sp>
        <p:nvSpPr>
          <p:cNvPr id="271" name="object 220"/>
          <p:cNvSpPr/>
          <p:nvPr/>
        </p:nvSpPr>
        <p:spPr>
          <a:xfrm>
            <a:off x="3410686" y="7112133"/>
            <a:ext cx="88900" cy="0"/>
          </a:xfrm>
          <a:custGeom>
            <a:avLst/>
            <a:gdLst/>
            <a:ahLst/>
            <a:cxnLst/>
            <a:rect l="l" t="t" r="r" b="b"/>
            <a:pathLst>
              <a:path w="88900">
                <a:moveTo>
                  <a:pt x="0" y="0"/>
                </a:moveTo>
                <a:lnTo>
                  <a:pt x="88607" y="0"/>
                </a:lnTo>
              </a:path>
            </a:pathLst>
          </a:custGeom>
          <a:ln w="3175">
            <a:solidFill>
              <a:srgbClr val="656061"/>
            </a:solidFill>
          </a:ln>
        </p:spPr>
        <p:txBody>
          <a:bodyPr wrap="square" lIns="0" tIns="0" rIns="0" bIns="0" rtlCol="0"/>
          <a:lstStyle/>
          <a:p>
            <a:endParaRPr/>
          </a:p>
        </p:txBody>
      </p:sp>
      <p:sp>
        <p:nvSpPr>
          <p:cNvPr id="272" name="object 221"/>
          <p:cNvSpPr/>
          <p:nvPr/>
        </p:nvSpPr>
        <p:spPr>
          <a:xfrm>
            <a:off x="3719880" y="6901383"/>
            <a:ext cx="0" cy="429895"/>
          </a:xfrm>
          <a:custGeom>
            <a:avLst/>
            <a:gdLst/>
            <a:ahLst/>
            <a:cxnLst/>
            <a:rect l="l" t="t" r="r" b="b"/>
            <a:pathLst>
              <a:path h="429895">
                <a:moveTo>
                  <a:pt x="0" y="0"/>
                </a:moveTo>
                <a:lnTo>
                  <a:pt x="0" y="429323"/>
                </a:lnTo>
              </a:path>
            </a:pathLst>
          </a:custGeom>
          <a:ln w="3175">
            <a:solidFill>
              <a:srgbClr val="656061"/>
            </a:solidFill>
          </a:ln>
        </p:spPr>
        <p:txBody>
          <a:bodyPr wrap="square" lIns="0" tIns="0" rIns="0" bIns="0" rtlCol="0"/>
          <a:lstStyle/>
          <a:p>
            <a:endParaRPr/>
          </a:p>
        </p:txBody>
      </p:sp>
      <p:sp>
        <p:nvSpPr>
          <p:cNvPr id="273" name="object 222"/>
          <p:cNvSpPr/>
          <p:nvPr/>
        </p:nvSpPr>
        <p:spPr>
          <a:xfrm>
            <a:off x="3500666" y="6901383"/>
            <a:ext cx="0" cy="438784"/>
          </a:xfrm>
          <a:custGeom>
            <a:avLst/>
            <a:gdLst/>
            <a:ahLst/>
            <a:cxnLst/>
            <a:rect l="l" t="t" r="r" b="b"/>
            <a:pathLst>
              <a:path h="438784">
                <a:moveTo>
                  <a:pt x="0" y="0"/>
                </a:moveTo>
                <a:lnTo>
                  <a:pt x="0" y="438454"/>
                </a:lnTo>
              </a:path>
            </a:pathLst>
          </a:custGeom>
          <a:ln w="3175">
            <a:solidFill>
              <a:srgbClr val="656061"/>
            </a:solidFill>
          </a:ln>
        </p:spPr>
        <p:txBody>
          <a:bodyPr wrap="square" lIns="0" tIns="0" rIns="0" bIns="0" rtlCol="0"/>
          <a:lstStyle/>
          <a:p>
            <a:endParaRPr/>
          </a:p>
        </p:txBody>
      </p:sp>
      <p:sp>
        <p:nvSpPr>
          <p:cNvPr id="274" name="object 223"/>
          <p:cNvSpPr/>
          <p:nvPr/>
        </p:nvSpPr>
        <p:spPr>
          <a:xfrm>
            <a:off x="3499294" y="7353535"/>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75" name="object 224"/>
          <p:cNvSpPr/>
          <p:nvPr/>
        </p:nvSpPr>
        <p:spPr>
          <a:xfrm>
            <a:off x="3499294" y="7371797"/>
            <a:ext cx="3175" cy="0"/>
          </a:xfrm>
          <a:custGeom>
            <a:avLst/>
            <a:gdLst/>
            <a:ahLst/>
            <a:cxnLst/>
            <a:rect l="l" t="t" r="r" b="b"/>
            <a:pathLst>
              <a:path w="3175">
                <a:moveTo>
                  <a:pt x="0" y="0"/>
                </a:moveTo>
                <a:lnTo>
                  <a:pt x="2743" y="0"/>
                </a:lnTo>
              </a:path>
            </a:pathLst>
          </a:custGeom>
          <a:ln w="9132">
            <a:solidFill>
              <a:srgbClr val="656061"/>
            </a:solidFill>
          </a:ln>
        </p:spPr>
        <p:txBody>
          <a:bodyPr wrap="square" lIns="0" tIns="0" rIns="0" bIns="0" rtlCol="0"/>
          <a:lstStyle/>
          <a:p>
            <a:endParaRPr/>
          </a:p>
        </p:txBody>
      </p:sp>
      <p:sp>
        <p:nvSpPr>
          <p:cNvPr id="276" name="object 225"/>
          <p:cNvSpPr/>
          <p:nvPr/>
        </p:nvSpPr>
        <p:spPr>
          <a:xfrm>
            <a:off x="3499294" y="7390059"/>
            <a:ext cx="3175" cy="0"/>
          </a:xfrm>
          <a:custGeom>
            <a:avLst/>
            <a:gdLst/>
            <a:ahLst/>
            <a:cxnLst/>
            <a:rect l="l" t="t" r="r" b="b"/>
            <a:pathLst>
              <a:path w="3175">
                <a:moveTo>
                  <a:pt x="0" y="0"/>
                </a:moveTo>
                <a:lnTo>
                  <a:pt x="2743" y="0"/>
                </a:lnTo>
              </a:path>
            </a:pathLst>
          </a:custGeom>
          <a:ln w="9130">
            <a:solidFill>
              <a:srgbClr val="656061"/>
            </a:solidFill>
          </a:ln>
        </p:spPr>
        <p:txBody>
          <a:bodyPr wrap="square" lIns="0" tIns="0" rIns="0" bIns="0" rtlCol="0"/>
          <a:lstStyle/>
          <a:p>
            <a:endParaRPr/>
          </a:p>
        </p:txBody>
      </p:sp>
      <p:sp>
        <p:nvSpPr>
          <p:cNvPr id="277" name="object 226"/>
          <p:cNvSpPr/>
          <p:nvPr/>
        </p:nvSpPr>
        <p:spPr>
          <a:xfrm>
            <a:off x="3499294" y="7408322"/>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78" name="object 227"/>
          <p:cNvSpPr/>
          <p:nvPr/>
        </p:nvSpPr>
        <p:spPr>
          <a:xfrm>
            <a:off x="3499294" y="7426585"/>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79" name="object 228"/>
          <p:cNvSpPr/>
          <p:nvPr/>
        </p:nvSpPr>
        <p:spPr>
          <a:xfrm>
            <a:off x="3499294" y="7444848"/>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80" name="object 229"/>
          <p:cNvSpPr/>
          <p:nvPr/>
        </p:nvSpPr>
        <p:spPr>
          <a:xfrm>
            <a:off x="3499294" y="7462444"/>
            <a:ext cx="3175" cy="0"/>
          </a:xfrm>
          <a:custGeom>
            <a:avLst/>
            <a:gdLst/>
            <a:ahLst/>
            <a:cxnLst/>
            <a:rect l="l" t="t" r="r" b="b"/>
            <a:pathLst>
              <a:path w="3175">
                <a:moveTo>
                  <a:pt x="0" y="0"/>
                </a:moveTo>
                <a:lnTo>
                  <a:pt x="2743" y="0"/>
                </a:lnTo>
              </a:path>
            </a:pathLst>
          </a:custGeom>
          <a:ln w="7798">
            <a:solidFill>
              <a:srgbClr val="656061"/>
            </a:solidFill>
          </a:ln>
        </p:spPr>
        <p:txBody>
          <a:bodyPr wrap="square" lIns="0" tIns="0" rIns="0" bIns="0" rtlCol="0"/>
          <a:lstStyle/>
          <a:p>
            <a:endParaRPr/>
          </a:p>
        </p:txBody>
      </p:sp>
      <p:sp>
        <p:nvSpPr>
          <p:cNvPr id="281" name="object 230"/>
          <p:cNvSpPr/>
          <p:nvPr/>
        </p:nvSpPr>
        <p:spPr>
          <a:xfrm>
            <a:off x="3499294" y="7481373"/>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82" name="object 231"/>
          <p:cNvSpPr/>
          <p:nvPr/>
        </p:nvSpPr>
        <p:spPr>
          <a:xfrm>
            <a:off x="3499294" y="7499635"/>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83" name="object 232"/>
          <p:cNvSpPr/>
          <p:nvPr/>
        </p:nvSpPr>
        <p:spPr>
          <a:xfrm>
            <a:off x="3499294" y="7517899"/>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84" name="object 233"/>
          <p:cNvSpPr/>
          <p:nvPr/>
        </p:nvSpPr>
        <p:spPr>
          <a:xfrm>
            <a:off x="3499294" y="7536161"/>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85" name="object 234"/>
          <p:cNvSpPr/>
          <p:nvPr/>
        </p:nvSpPr>
        <p:spPr>
          <a:xfrm>
            <a:off x="3499294" y="7554424"/>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86" name="object 235"/>
          <p:cNvSpPr/>
          <p:nvPr/>
        </p:nvSpPr>
        <p:spPr>
          <a:xfrm>
            <a:off x="3499294" y="7572686"/>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87" name="object 236"/>
          <p:cNvSpPr/>
          <p:nvPr/>
        </p:nvSpPr>
        <p:spPr>
          <a:xfrm>
            <a:off x="3499294" y="7590948"/>
            <a:ext cx="3175" cy="0"/>
          </a:xfrm>
          <a:custGeom>
            <a:avLst/>
            <a:gdLst/>
            <a:ahLst/>
            <a:cxnLst/>
            <a:rect l="l" t="t" r="r" b="b"/>
            <a:pathLst>
              <a:path w="3175">
                <a:moveTo>
                  <a:pt x="0" y="0"/>
                </a:moveTo>
                <a:lnTo>
                  <a:pt x="2743" y="0"/>
                </a:lnTo>
              </a:path>
            </a:pathLst>
          </a:custGeom>
          <a:ln w="9130">
            <a:solidFill>
              <a:srgbClr val="656061"/>
            </a:solidFill>
          </a:ln>
        </p:spPr>
        <p:txBody>
          <a:bodyPr wrap="square" lIns="0" tIns="0" rIns="0" bIns="0" rtlCol="0"/>
          <a:lstStyle/>
          <a:p>
            <a:endParaRPr/>
          </a:p>
        </p:txBody>
      </p:sp>
      <p:sp>
        <p:nvSpPr>
          <p:cNvPr id="288" name="object 237"/>
          <p:cNvSpPr/>
          <p:nvPr/>
        </p:nvSpPr>
        <p:spPr>
          <a:xfrm>
            <a:off x="3407943" y="7006418"/>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89" name="object 238"/>
          <p:cNvSpPr/>
          <p:nvPr/>
        </p:nvSpPr>
        <p:spPr>
          <a:xfrm>
            <a:off x="3409321" y="7001853"/>
            <a:ext cx="0" cy="82550"/>
          </a:xfrm>
          <a:custGeom>
            <a:avLst/>
            <a:gdLst/>
            <a:ahLst/>
            <a:cxnLst/>
            <a:rect l="l" t="t" r="r" b="b"/>
            <a:pathLst>
              <a:path h="82550">
                <a:moveTo>
                  <a:pt x="0" y="0"/>
                </a:moveTo>
                <a:lnTo>
                  <a:pt x="0" y="82181"/>
                </a:lnTo>
              </a:path>
            </a:pathLst>
          </a:custGeom>
          <a:ln w="3175">
            <a:solidFill>
              <a:srgbClr val="656061"/>
            </a:solidFill>
          </a:ln>
        </p:spPr>
        <p:txBody>
          <a:bodyPr wrap="square" lIns="0" tIns="0" rIns="0" bIns="0" rtlCol="0"/>
          <a:lstStyle/>
          <a:p>
            <a:endParaRPr/>
          </a:p>
        </p:txBody>
      </p:sp>
      <p:sp>
        <p:nvSpPr>
          <p:cNvPr id="290" name="object 239"/>
          <p:cNvSpPr/>
          <p:nvPr/>
        </p:nvSpPr>
        <p:spPr>
          <a:xfrm>
            <a:off x="3407943" y="7097731"/>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91" name="object 240"/>
          <p:cNvSpPr/>
          <p:nvPr/>
        </p:nvSpPr>
        <p:spPr>
          <a:xfrm>
            <a:off x="3407943" y="7115994"/>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92" name="object 241"/>
          <p:cNvSpPr/>
          <p:nvPr/>
        </p:nvSpPr>
        <p:spPr>
          <a:xfrm>
            <a:off x="3407943" y="7134257"/>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93" name="object 242"/>
          <p:cNvSpPr/>
          <p:nvPr/>
        </p:nvSpPr>
        <p:spPr>
          <a:xfrm>
            <a:off x="3409321" y="7129691"/>
            <a:ext cx="0" cy="64135"/>
          </a:xfrm>
          <a:custGeom>
            <a:avLst/>
            <a:gdLst/>
            <a:ahLst/>
            <a:cxnLst/>
            <a:rect l="l" t="t" r="r" b="b"/>
            <a:pathLst>
              <a:path h="64134">
                <a:moveTo>
                  <a:pt x="0" y="0"/>
                </a:moveTo>
                <a:lnTo>
                  <a:pt x="0" y="63919"/>
                </a:lnTo>
              </a:path>
            </a:pathLst>
          </a:custGeom>
          <a:ln w="3175">
            <a:solidFill>
              <a:srgbClr val="656061"/>
            </a:solidFill>
          </a:ln>
        </p:spPr>
        <p:txBody>
          <a:bodyPr wrap="square" lIns="0" tIns="0" rIns="0" bIns="0" rtlCol="0"/>
          <a:lstStyle/>
          <a:p>
            <a:endParaRPr/>
          </a:p>
        </p:txBody>
      </p:sp>
      <p:sp>
        <p:nvSpPr>
          <p:cNvPr id="294" name="object 243"/>
          <p:cNvSpPr/>
          <p:nvPr/>
        </p:nvSpPr>
        <p:spPr>
          <a:xfrm>
            <a:off x="3407943" y="7207307"/>
            <a:ext cx="3175" cy="0"/>
          </a:xfrm>
          <a:custGeom>
            <a:avLst/>
            <a:gdLst/>
            <a:ahLst/>
            <a:cxnLst/>
            <a:rect l="l" t="t" r="r" b="b"/>
            <a:pathLst>
              <a:path w="3175">
                <a:moveTo>
                  <a:pt x="0" y="0"/>
                </a:moveTo>
                <a:lnTo>
                  <a:pt x="2743" y="0"/>
                </a:lnTo>
              </a:path>
            </a:pathLst>
          </a:custGeom>
          <a:ln w="9130">
            <a:solidFill>
              <a:srgbClr val="656061"/>
            </a:solidFill>
          </a:ln>
        </p:spPr>
        <p:txBody>
          <a:bodyPr wrap="square" lIns="0" tIns="0" rIns="0" bIns="0" rtlCol="0"/>
          <a:lstStyle/>
          <a:p>
            <a:endParaRPr/>
          </a:p>
        </p:txBody>
      </p:sp>
      <p:sp>
        <p:nvSpPr>
          <p:cNvPr id="295" name="object 244"/>
          <p:cNvSpPr/>
          <p:nvPr/>
        </p:nvSpPr>
        <p:spPr>
          <a:xfrm>
            <a:off x="3407943" y="7225569"/>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96" name="object 245"/>
          <p:cNvSpPr/>
          <p:nvPr/>
        </p:nvSpPr>
        <p:spPr>
          <a:xfrm>
            <a:off x="3407943" y="7243832"/>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97" name="object 246"/>
          <p:cNvSpPr/>
          <p:nvPr/>
        </p:nvSpPr>
        <p:spPr>
          <a:xfrm>
            <a:off x="3409321" y="7239266"/>
            <a:ext cx="0" cy="64135"/>
          </a:xfrm>
          <a:custGeom>
            <a:avLst/>
            <a:gdLst/>
            <a:ahLst/>
            <a:cxnLst/>
            <a:rect l="l" t="t" r="r" b="b"/>
            <a:pathLst>
              <a:path h="64134">
                <a:moveTo>
                  <a:pt x="0" y="0"/>
                </a:moveTo>
                <a:lnTo>
                  <a:pt x="0" y="63919"/>
                </a:lnTo>
              </a:path>
            </a:pathLst>
          </a:custGeom>
          <a:ln w="3175">
            <a:solidFill>
              <a:srgbClr val="656061"/>
            </a:solidFill>
          </a:ln>
        </p:spPr>
        <p:txBody>
          <a:bodyPr wrap="square" lIns="0" tIns="0" rIns="0" bIns="0" rtlCol="0"/>
          <a:lstStyle/>
          <a:p>
            <a:endParaRPr/>
          </a:p>
        </p:txBody>
      </p:sp>
      <p:sp>
        <p:nvSpPr>
          <p:cNvPr id="298" name="object 247"/>
          <p:cNvSpPr/>
          <p:nvPr/>
        </p:nvSpPr>
        <p:spPr>
          <a:xfrm>
            <a:off x="3407943" y="7316883"/>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99" name="object 248"/>
          <p:cNvSpPr/>
          <p:nvPr/>
        </p:nvSpPr>
        <p:spPr>
          <a:xfrm>
            <a:off x="1069555" y="7006418"/>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300" name="object 249"/>
          <p:cNvSpPr/>
          <p:nvPr/>
        </p:nvSpPr>
        <p:spPr>
          <a:xfrm>
            <a:off x="1070921" y="7001853"/>
            <a:ext cx="0" cy="82550"/>
          </a:xfrm>
          <a:custGeom>
            <a:avLst/>
            <a:gdLst/>
            <a:ahLst/>
            <a:cxnLst/>
            <a:rect l="l" t="t" r="r" b="b"/>
            <a:pathLst>
              <a:path h="82550">
                <a:moveTo>
                  <a:pt x="0" y="0"/>
                </a:moveTo>
                <a:lnTo>
                  <a:pt x="0" y="82181"/>
                </a:lnTo>
              </a:path>
            </a:pathLst>
          </a:custGeom>
          <a:ln w="3175">
            <a:solidFill>
              <a:srgbClr val="656061"/>
            </a:solidFill>
          </a:ln>
        </p:spPr>
        <p:txBody>
          <a:bodyPr wrap="square" lIns="0" tIns="0" rIns="0" bIns="0" rtlCol="0"/>
          <a:lstStyle/>
          <a:p>
            <a:endParaRPr/>
          </a:p>
        </p:txBody>
      </p:sp>
      <p:sp>
        <p:nvSpPr>
          <p:cNvPr id="301" name="object 250"/>
          <p:cNvSpPr/>
          <p:nvPr/>
        </p:nvSpPr>
        <p:spPr>
          <a:xfrm>
            <a:off x="1069555" y="7097731"/>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302" name="object 251"/>
          <p:cNvSpPr/>
          <p:nvPr/>
        </p:nvSpPr>
        <p:spPr>
          <a:xfrm>
            <a:off x="1069555" y="7115994"/>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303" name="object 252"/>
          <p:cNvSpPr/>
          <p:nvPr/>
        </p:nvSpPr>
        <p:spPr>
          <a:xfrm>
            <a:off x="1069555" y="7134257"/>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304" name="object 253"/>
          <p:cNvSpPr/>
          <p:nvPr/>
        </p:nvSpPr>
        <p:spPr>
          <a:xfrm>
            <a:off x="1069555" y="7152519"/>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305" name="object 254"/>
          <p:cNvSpPr/>
          <p:nvPr/>
        </p:nvSpPr>
        <p:spPr>
          <a:xfrm>
            <a:off x="1069555" y="7170782"/>
            <a:ext cx="3175" cy="0"/>
          </a:xfrm>
          <a:custGeom>
            <a:avLst/>
            <a:gdLst/>
            <a:ahLst/>
            <a:cxnLst/>
            <a:rect l="l" t="t" r="r" b="b"/>
            <a:pathLst>
              <a:path w="3175">
                <a:moveTo>
                  <a:pt x="0" y="0"/>
                </a:moveTo>
                <a:lnTo>
                  <a:pt x="2743" y="0"/>
                </a:lnTo>
              </a:path>
            </a:pathLst>
          </a:custGeom>
          <a:ln w="9132">
            <a:solidFill>
              <a:srgbClr val="656061"/>
            </a:solidFill>
          </a:ln>
        </p:spPr>
        <p:txBody>
          <a:bodyPr wrap="square" lIns="0" tIns="0" rIns="0" bIns="0" rtlCol="0"/>
          <a:lstStyle/>
          <a:p>
            <a:endParaRPr/>
          </a:p>
        </p:txBody>
      </p:sp>
      <p:sp>
        <p:nvSpPr>
          <p:cNvPr id="306" name="object 255"/>
          <p:cNvSpPr/>
          <p:nvPr/>
        </p:nvSpPr>
        <p:spPr>
          <a:xfrm>
            <a:off x="1069555" y="7189044"/>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307" name="object 256"/>
          <p:cNvSpPr/>
          <p:nvPr/>
        </p:nvSpPr>
        <p:spPr>
          <a:xfrm>
            <a:off x="1069555" y="7207307"/>
            <a:ext cx="3175" cy="0"/>
          </a:xfrm>
          <a:custGeom>
            <a:avLst/>
            <a:gdLst/>
            <a:ahLst/>
            <a:cxnLst/>
            <a:rect l="l" t="t" r="r" b="b"/>
            <a:pathLst>
              <a:path w="3175">
                <a:moveTo>
                  <a:pt x="0" y="0"/>
                </a:moveTo>
                <a:lnTo>
                  <a:pt x="2743" y="0"/>
                </a:lnTo>
              </a:path>
            </a:pathLst>
          </a:custGeom>
          <a:ln w="9130">
            <a:solidFill>
              <a:srgbClr val="656061"/>
            </a:solidFill>
          </a:ln>
        </p:spPr>
        <p:txBody>
          <a:bodyPr wrap="square" lIns="0" tIns="0" rIns="0" bIns="0" rtlCol="0"/>
          <a:lstStyle/>
          <a:p>
            <a:endParaRPr/>
          </a:p>
        </p:txBody>
      </p:sp>
      <p:sp>
        <p:nvSpPr>
          <p:cNvPr id="308" name="object 257"/>
          <p:cNvSpPr/>
          <p:nvPr/>
        </p:nvSpPr>
        <p:spPr>
          <a:xfrm>
            <a:off x="1069555" y="7225569"/>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309" name="object 258"/>
          <p:cNvSpPr/>
          <p:nvPr/>
        </p:nvSpPr>
        <p:spPr>
          <a:xfrm>
            <a:off x="1069555" y="7243832"/>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310" name="object 259"/>
          <p:cNvSpPr/>
          <p:nvPr/>
        </p:nvSpPr>
        <p:spPr>
          <a:xfrm>
            <a:off x="1069555" y="7262095"/>
            <a:ext cx="3175" cy="0"/>
          </a:xfrm>
          <a:custGeom>
            <a:avLst/>
            <a:gdLst/>
            <a:ahLst/>
            <a:cxnLst/>
            <a:rect l="l" t="t" r="r" b="b"/>
            <a:pathLst>
              <a:path w="3175">
                <a:moveTo>
                  <a:pt x="0" y="0"/>
                </a:moveTo>
                <a:lnTo>
                  <a:pt x="2743" y="0"/>
                </a:lnTo>
              </a:path>
            </a:pathLst>
          </a:custGeom>
          <a:ln w="9132">
            <a:solidFill>
              <a:srgbClr val="656061"/>
            </a:solidFill>
          </a:ln>
        </p:spPr>
        <p:txBody>
          <a:bodyPr wrap="square" lIns="0" tIns="0" rIns="0" bIns="0" rtlCol="0"/>
          <a:lstStyle/>
          <a:p>
            <a:endParaRPr/>
          </a:p>
        </p:txBody>
      </p:sp>
      <p:sp>
        <p:nvSpPr>
          <p:cNvPr id="311" name="object 260"/>
          <p:cNvSpPr/>
          <p:nvPr/>
        </p:nvSpPr>
        <p:spPr>
          <a:xfrm>
            <a:off x="1069555" y="7280357"/>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312" name="object 261"/>
          <p:cNvSpPr/>
          <p:nvPr/>
        </p:nvSpPr>
        <p:spPr>
          <a:xfrm>
            <a:off x="1069555" y="7298620"/>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313" name="object 262"/>
          <p:cNvSpPr/>
          <p:nvPr/>
        </p:nvSpPr>
        <p:spPr>
          <a:xfrm>
            <a:off x="1069555" y="7316883"/>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314" name="object 263"/>
          <p:cNvSpPr/>
          <p:nvPr/>
        </p:nvSpPr>
        <p:spPr>
          <a:xfrm>
            <a:off x="3208337" y="7467714"/>
            <a:ext cx="730885" cy="0"/>
          </a:xfrm>
          <a:custGeom>
            <a:avLst/>
            <a:gdLst/>
            <a:ahLst/>
            <a:cxnLst/>
            <a:rect l="l" t="t" r="r" b="b"/>
            <a:pathLst>
              <a:path w="730885">
                <a:moveTo>
                  <a:pt x="0" y="0"/>
                </a:moveTo>
                <a:lnTo>
                  <a:pt x="730745" y="0"/>
                </a:lnTo>
              </a:path>
            </a:pathLst>
          </a:custGeom>
          <a:ln w="3175">
            <a:solidFill>
              <a:srgbClr val="656061"/>
            </a:solidFill>
          </a:ln>
        </p:spPr>
        <p:txBody>
          <a:bodyPr wrap="square" lIns="0" tIns="0" rIns="0" bIns="0" rtlCol="0"/>
          <a:lstStyle/>
          <a:p>
            <a:endParaRPr/>
          </a:p>
        </p:txBody>
      </p:sp>
      <p:sp>
        <p:nvSpPr>
          <p:cNvPr id="315" name="object 264"/>
          <p:cNvSpPr/>
          <p:nvPr/>
        </p:nvSpPr>
        <p:spPr>
          <a:xfrm>
            <a:off x="650722" y="7996123"/>
            <a:ext cx="2338705" cy="3175"/>
          </a:xfrm>
          <a:custGeom>
            <a:avLst/>
            <a:gdLst/>
            <a:ahLst/>
            <a:cxnLst/>
            <a:rect l="l" t="t" r="r" b="b"/>
            <a:pathLst>
              <a:path w="2338705" h="3175">
                <a:moveTo>
                  <a:pt x="361467" y="0"/>
                </a:moveTo>
                <a:lnTo>
                  <a:pt x="0" y="0"/>
                </a:lnTo>
                <a:lnTo>
                  <a:pt x="0" y="2743"/>
                </a:lnTo>
                <a:lnTo>
                  <a:pt x="2338387" y="2743"/>
                </a:lnTo>
                <a:lnTo>
                  <a:pt x="2338387" y="2438"/>
                </a:lnTo>
                <a:lnTo>
                  <a:pt x="364515" y="2438"/>
                </a:lnTo>
                <a:lnTo>
                  <a:pt x="361467" y="0"/>
                </a:lnTo>
                <a:close/>
              </a:path>
              <a:path w="2338705" h="3175">
                <a:moveTo>
                  <a:pt x="2338387" y="0"/>
                </a:moveTo>
                <a:lnTo>
                  <a:pt x="365848" y="0"/>
                </a:lnTo>
                <a:lnTo>
                  <a:pt x="366229" y="304"/>
                </a:lnTo>
                <a:lnTo>
                  <a:pt x="364515" y="2438"/>
                </a:lnTo>
                <a:lnTo>
                  <a:pt x="2338387" y="2438"/>
                </a:lnTo>
                <a:lnTo>
                  <a:pt x="2338387" y="0"/>
                </a:lnTo>
                <a:close/>
              </a:path>
            </a:pathLst>
          </a:custGeom>
          <a:solidFill>
            <a:srgbClr val="656061"/>
          </a:solidFill>
        </p:spPr>
        <p:txBody>
          <a:bodyPr wrap="square" lIns="0" tIns="0" rIns="0" bIns="0" rtlCol="0"/>
          <a:lstStyle/>
          <a:p>
            <a:endParaRPr/>
          </a:p>
        </p:txBody>
      </p:sp>
      <p:sp>
        <p:nvSpPr>
          <p:cNvPr id="316" name="object 265"/>
          <p:cNvSpPr/>
          <p:nvPr/>
        </p:nvSpPr>
        <p:spPr>
          <a:xfrm>
            <a:off x="650722" y="8088833"/>
            <a:ext cx="2338705" cy="0"/>
          </a:xfrm>
          <a:custGeom>
            <a:avLst/>
            <a:gdLst/>
            <a:ahLst/>
            <a:cxnLst/>
            <a:rect l="l" t="t" r="r" b="b"/>
            <a:pathLst>
              <a:path w="2338705">
                <a:moveTo>
                  <a:pt x="0" y="0"/>
                </a:moveTo>
                <a:lnTo>
                  <a:pt x="2338387" y="0"/>
                </a:lnTo>
              </a:path>
            </a:pathLst>
          </a:custGeom>
          <a:ln w="3175">
            <a:solidFill>
              <a:srgbClr val="656061"/>
            </a:solidFill>
          </a:ln>
        </p:spPr>
        <p:txBody>
          <a:bodyPr wrap="square" lIns="0" tIns="0" rIns="0" bIns="0" rtlCol="0"/>
          <a:lstStyle/>
          <a:p>
            <a:endParaRPr/>
          </a:p>
        </p:txBody>
      </p:sp>
      <p:sp>
        <p:nvSpPr>
          <p:cNvPr id="317" name="object 266"/>
          <p:cNvSpPr/>
          <p:nvPr/>
        </p:nvSpPr>
        <p:spPr>
          <a:xfrm>
            <a:off x="650722" y="8180184"/>
            <a:ext cx="2338705" cy="0"/>
          </a:xfrm>
          <a:custGeom>
            <a:avLst/>
            <a:gdLst/>
            <a:ahLst/>
            <a:cxnLst/>
            <a:rect l="l" t="t" r="r" b="b"/>
            <a:pathLst>
              <a:path w="2338705">
                <a:moveTo>
                  <a:pt x="0" y="0"/>
                </a:moveTo>
                <a:lnTo>
                  <a:pt x="2338387" y="0"/>
                </a:lnTo>
              </a:path>
            </a:pathLst>
          </a:custGeom>
          <a:ln w="3175">
            <a:solidFill>
              <a:srgbClr val="656061"/>
            </a:solidFill>
          </a:ln>
        </p:spPr>
        <p:txBody>
          <a:bodyPr wrap="square" lIns="0" tIns="0" rIns="0" bIns="0" rtlCol="0"/>
          <a:lstStyle/>
          <a:p>
            <a:endParaRPr/>
          </a:p>
        </p:txBody>
      </p:sp>
      <p:sp>
        <p:nvSpPr>
          <p:cNvPr id="318" name="object 267"/>
          <p:cNvSpPr/>
          <p:nvPr/>
        </p:nvSpPr>
        <p:spPr>
          <a:xfrm>
            <a:off x="650722" y="8271522"/>
            <a:ext cx="2338705" cy="0"/>
          </a:xfrm>
          <a:custGeom>
            <a:avLst/>
            <a:gdLst/>
            <a:ahLst/>
            <a:cxnLst/>
            <a:rect l="l" t="t" r="r" b="b"/>
            <a:pathLst>
              <a:path w="2338705">
                <a:moveTo>
                  <a:pt x="0" y="0"/>
                </a:moveTo>
                <a:lnTo>
                  <a:pt x="2338387" y="0"/>
                </a:lnTo>
              </a:path>
            </a:pathLst>
          </a:custGeom>
          <a:ln w="3175">
            <a:solidFill>
              <a:srgbClr val="656061"/>
            </a:solidFill>
          </a:ln>
        </p:spPr>
        <p:txBody>
          <a:bodyPr wrap="square" lIns="0" tIns="0" rIns="0" bIns="0" rtlCol="0"/>
          <a:lstStyle/>
          <a:p>
            <a:endParaRPr/>
          </a:p>
        </p:txBody>
      </p:sp>
      <p:sp>
        <p:nvSpPr>
          <p:cNvPr id="319" name="object 268"/>
          <p:cNvSpPr/>
          <p:nvPr/>
        </p:nvSpPr>
        <p:spPr>
          <a:xfrm>
            <a:off x="650722" y="8362873"/>
            <a:ext cx="2338705" cy="0"/>
          </a:xfrm>
          <a:custGeom>
            <a:avLst/>
            <a:gdLst/>
            <a:ahLst/>
            <a:cxnLst/>
            <a:rect l="l" t="t" r="r" b="b"/>
            <a:pathLst>
              <a:path w="2338705">
                <a:moveTo>
                  <a:pt x="0" y="0"/>
                </a:moveTo>
                <a:lnTo>
                  <a:pt x="2338387" y="0"/>
                </a:lnTo>
              </a:path>
            </a:pathLst>
          </a:custGeom>
          <a:ln w="3175">
            <a:solidFill>
              <a:srgbClr val="656061"/>
            </a:solidFill>
          </a:ln>
        </p:spPr>
        <p:txBody>
          <a:bodyPr wrap="square" lIns="0" tIns="0" rIns="0" bIns="0" rtlCol="0"/>
          <a:lstStyle/>
          <a:p>
            <a:endParaRPr/>
          </a:p>
        </p:txBody>
      </p:sp>
      <p:sp>
        <p:nvSpPr>
          <p:cNvPr id="320" name="object 269"/>
          <p:cNvSpPr/>
          <p:nvPr/>
        </p:nvSpPr>
        <p:spPr>
          <a:xfrm>
            <a:off x="650722" y="8454212"/>
            <a:ext cx="2338705" cy="0"/>
          </a:xfrm>
          <a:custGeom>
            <a:avLst/>
            <a:gdLst/>
            <a:ahLst/>
            <a:cxnLst/>
            <a:rect l="l" t="t" r="r" b="b"/>
            <a:pathLst>
              <a:path w="2338705">
                <a:moveTo>
                  <a:pt x="0" y="0"/>
                </a:moveTo>
                <a:lnTo>
                  <a:pt x="2338387" y="0"/>
                </a:lnTo>
              </a:path>
            </a:pathLst>
          </a:custGeom>
          <a:ln w="3175">
            <a:solidFill>
              <a:srgbClr val="656061"/>
            </a:solidFill>
          </a:ln>
        </p:spPr>
        <p:txBody>
          <a:bodyPr wrap="square" lIns="0" tIns="0" rIns="0" bIns="0" rtlCol="0"/>
          <a:lstStyle/>
          <a:p>
            <a:endParaRPr/>
          </a:p>
        </p:txBody>
      </p:sp>
      <p:sp>
        <p:nvSpPr>
          <p:cNvPr id="321" name="object 270"/>
          <p:cNvSpPr/>
          <p:nvPr/>
        </p:nvSpPr>
        <p:spPr>
          <a:xfrm>
            <a:off x="650722" y="8545563"/>
            <a:ext cx="2338705" cy="0"/>
          </a:xfrm>
          <a:custGeom>
            <a:avLst/>
            <a:gdLst/>
            <a:ahLst/>
            <a:cxnLst/>
            <a:rect l="l" t="t" r="r" b="b"/>
            <a:pathLst>
              <a:path w="2338705">
                <a:moveTo>
                  <a:pt x="0" y="0"/>
                </a:moveTo>
                <a:lnTo>
                  <a:pt x="2338387" y="0"/>
                </a:lnTo>
              </a:path>
            </a:pathLst>
          </a:custGeom>
          <a:ln w="3175">
            <a:solidFill>
              <a:srgbClr val="656061"/>
            </a:solidFill>
          </a:ln>
        </p:spPr>
        <p:txBody>
          <a:bodyPr wrap="square" lIns="0" tIns="0" rIns="0" bIns="0" rtlCol="0"/>
          <a:lstStyle/>
          <a:p>
            <a:endParaRPr/>
          </a:p>
        </p:txBody>
      </p:sp>
      <p:sp>
        <p:nvSpPr>
          <p:cNvPr id="322" name="object 271"/>
          <p:cNvSpPr/>
          <p:nvPr/>
        </p:nvSpPr>
        <p:spPr>
          <a:xfrm>
            <a:off x="650722" y="8636902"/>
            <a:ext cx="2338705" cy="0"/>
          </a:xfrm>
          <a:custGeom>
            <a:avLst/>
            <a:gdLst/>
            <a:ahLst/>
            <a:cxnLst/>
            <a:rect l="l" t="t" r="r" b="b"/>
            <a:pathLst>
              <a:path w="2338705">
                <a:moveTo>
                  <a:pt x="0" y="0"/>
                </a:moveTo>
                <a:lnTo>
                  <a:pt x="2338387" y="0"/>
                </a:lnTo>
              </a:path>
            </a:pathLst>
          </a:custGeom>
          <a:ln w="3175">
            <a:solidFill>
              <a:srgbClr val="656061"/>
            </a:solidFill>
          </a:ln>
        </p:spPr>
        <p:txBody>
          <a:bodyPr wrap="square" lIns="0" tIns="0" rIns="0" bIns="0" rtlCol="0"/>
          <a:lstStyle/>
          <a:p>
            <a:endParaRPr/>
          </a:p>
        </p:txBody>
      </p:sp>
      <p:sp>
        <p:nvSpPr>
          <p:cNvPr id="323" name="object 272"/>
          <p:cNvSpPr/>
          <p:nvPr/>
        </p:nvSpPr>
        <p:spPr>
          <a:xfrm>
            <a:off x="541121" y="8731123"/>
            <a:ext cx="2444115" cy="0"/>
          </a:xfrm>
          <a:custGeom>
            <a:avLst/>
            <a:gdLst/>
            <a:ahLst/>
            <a:cxnLst/>
            <a:rect l="l" t="t" r="r" b="b"/>
            <a:pathLst>
              <a:path w="2444115">
                <a:moveTo>
                  <a:pt x="0" y="0"/>
                </a:moveTo>
                <a:lnTo>
                  <a:pt x="2443899" y="0"/>
                </a:lnTo>
              </a:path>
            </a:pathLst>
          </a:custGeom>
          <a:ln w="3175">
            <a:solidFill>
              <a:srgbClr val="656061"/>
            </a:solidFill>
          </a:ln>
        </p:spPr>
        <p:txBody>
          <a:bodyPr wrap="square" lIns="0" tIns="0" rIns="0" bIns="0" rtlCol="0"/>
          <a:lstStyle/>
          <a:p>
            <a:endParaRPr/>
          </a:p>
        </p:txBody>
      </p:sp>
      <p:sp>
        <p:nvSpPr>
          <p:cNvPr id="324" name="object 273"/>
          <p:cNvSpPr/>
          <p:nvPr/>
        </p:nvSpPr>
        <p:spPr>
          <a:xfrm>
            <a:off x="541121" y="8727313"/>
            <a:ext cx="3398520" cy="0"/>
          </a:xfrm>
          <a:custGeom>
            <a:avLst/>
            <a:gdLst/>
            <a:ahLst/>
            <a:cxnLst/>
            <a:rect l="l" t="t" r="r" b="b"/>
            <a:pathLst>
              <a:path w="3398520">
                <a:moveTo>
                  <a:pt x="0" y="0"/>
                </a:moveTo>
                <a:lnTo>
                  <a:pt x="3397961" y="0"/>
                </a:lnTo>
              </a:path>
            </a:pathLst>
          </a:custGeom>
          <a:ln w="6350">
            <a:solidFill>
              <a:srgbClr val="656061"/>
            </a:solidFill>
          </a:ln>
        </p:spPr>
        <p:txBody>
          <a:bodyPr wrap="square" lIns="0" tIns="0" rIns="0" bIns="0" rtlCol="0"/>
          <a:lstStyle/>
          <a:p>
            <a:endParaRPr/>
          </a:p>
        </p:txBody>
      </p:sp>
      <p:sp>
        <p:nvSpPr>
          <p:cNvPr id="325" name="object 274"/>
          <p:cNvSpPr/>
          <p:nvPr/>
        </p:nvSpPr>
        <p:spPr>
          <a:xfrm>
            <a:off x="2993237" y="8731225"/>
            <a:ext cx="946150" cy="0"/>
          </a:xfrm>
          <a:custGeom>
            <a:avLst/>
            <a:gdLst/>
            <a:ahLst/>
            <a:cxnLst/>
            <a:rect l="l" t="t" r="r" b="b"/>
            <a:pathLst>
              <a:path w="946150">
                <a:moveTo>
                  <a:pt x="0" y="0"/>
                </a:moveTo>
                <a:lnTo>
                  <a:pt x="945845" y="0"/>
                </a:lnTo>
              </a:path>
            </a:pathLst>
          </a:custGeom>
          <a:ln w="3175">
            <a:solidFill>
              <a:srgbClr val="656061"/>
            </a:solidFill>
          </a:ln>
        </p:spPr>
        <p:txBody>
          <a:bodyPr wrap="square" lIns="0" tIns="0" rIns="0" bIns="0" rtlCol="0"/>
          <a:lstStyle/>
          <a:p>
            <a:endParaRPr/>
          </a:p>
        </p:txBody>
      </p:sp>
      <p:sp>
        <p:nvSpPr>
          <p:cNvPr id="326" name="object 275"/>
          <p:cNvSpPr/>
          <p:nvPr/>
        </p:nvSpPr>
        <p:spPr>
          <a:xfrm>
            <a:off x="2985007" y="8894546"/>
            <a:ext cx="954405" cy="0"/>
          </a:xfrm>
          <a:custGeom>
            <a:avLst/>
            <a:gdLst/>
            <a:ahLst/>
            <a:cxnLst/>
            <a:rect l="l" t="t" r="r" b="b"/>
            <a:pathLst>
              <a:path w="954404">
                <a:moveTo>
                  <a:pt x="0" y="0"/>
                </a:moveTo>
                <a:lnTo>
                  <a:pt x="954068" y="0"/>
                </a:lnTo>
              </a:path>
            </a:pathLst>
          </a:custGeom>
          <a:ln w="8890">
            <a:solidFill>
              <a:srgbClr val="656061"/>
            </a:solidFill>
          </a:ln>
        </p:spPr>
        <p:txBody>
          <a:bodyPr wrap="square" lIns="0" tIns="0" rIns="0" bIns="0" rtlCol="0"/>
          <a:lstStyle/>
          <a:p>
            <a:endParaRPr/>
          </a:p>
        </p:txBody>
      </p:sp>
      <p:sp>
        <p:nvSpPr>
          <p:cNvPr id="327" name="object 276"/>
          <p:cNvSpPr/>
          <p:nvPr/>
        </p:nvSpPr>
        <p:spPr>
          <a:xfrm>
            <a:off x="2989116" y="8730081"/>
            <a:ext cx="0" cy="160020"/>
          </a:xfrm>
          <a:custGeom>
            <a:avLst/>
            <a:gdLst/>
            <a:ahLst/>
            <a:cxnLst/>
            <a:rect l="l" t="t" r="r" b="b"/>
            <a:pathLst>
              <a:path h="160020">
                <a:moveTo>
                  <a:pt x="0" y="0"/>
                </a:moveTo>
                <a:lnTo>
                  <a:pt x="0" y="160020"/>
                </a:lnTo>
              </a:path>
            </a:pathLst>
          </a:custGeom>
          <a:ln w="8216">
            <a:solidFill>
              <a:srgbClr val="656061"/>
            </a:solidFill>
          </a:ln>
        </p:spPr>
        <p:txBody>
          <a:bodyPr wrap="square" lIns="0" tIns="0" rIns="0" bIns="0" rtlCol="0"/>
          <a:lstStyle/>
          <a:p>
            <a:endParaRPr/>
          </a:p>
        </p:txBody>
      </p:sp>
      <p:sp>
        <p:nvSpPr>
          <p:cNvPr id="328" name="object 277"/>
          <p:cNvSpPr/>
          <p:nvPr/>
        </p:nvSpPr>
        <p:spPr>
          <a:xfrm>
            <a:off x="568959" y="7626845"/>
            <a:ext cx="3319640" cy="1303515"/>
          </a:xfrm>
          <a:prstGeom prst="rect">
            <a:avLst/>
          </a:prstGeom>
          <a:blipFill>
            <a:blip r:embed="rId6" cstate="print"/>
            <a:stretch>
              <a:fillRect/>
            </a:stretch>
          </a:blipFill>
        </p:spPr>
        <p:txBody>
          <a:bodyPr wrap="square" lIns="0" tIns="0" rIns="0" bIns="0" rtlCol="0"/>
          <a:lstStyle/>
          <a:p>
            <a:endParaRPr/>
          </a:p>
        </p:txBody>
      </p:sp>
      <p:sp>
        <p:nvSpPr>
          <p:cNvPr id="329" name="object 278"/>
          <p:cNvSpPr/>
          <p:nvPr/>
        </p:nvSpPr>
        <p:spPr>
          <a:xfrm>
            <a:off x="2402433" y="8984005"/>
            <a:ext cx="201295" cy="201295"/>
          </a:xfrm>
          <a:custGeom>
            <a:avLst/>
            <a:gdLst/>
            <a:ahLst/>
            <a:cxnLst/>
            <a:rect l="l" t="t" r="r" b="b"/>
            <a:pathLst>
              <a:path w="201294" h="201295">
                <a:moveTo>
                  <a:pt x="100469" y="0"/>
                </a:moveTo>
                <a:lnTo>
                  <a:pt x="61357" y="7893"/>
                </a:lnTo>
                <a:lnTo>
                  <a:pt x="29422" y="29421"/>
                </a:lnTo>
                <a:lnTo>
                  <a:pt x="7893" y="61352"/>
                </a:lnTo>
                <a:lnTo>
                  <a:pt x="0" y="100457"/>
                </a:lnTo>
                <a:lnTo>
                  <a:pt x="7892" y="139571"/>
                </a:lnTo>
                <a:lnTo>
                  <a:pt x="29417" y="171510"/>
                </a:lnTo>
                <a:lnTo>
                  <a:pt x="61352" y="193043"/>
                </a:lnTo>
                <a:lnTo>
                  <a:pt x="100469" y="200939"/>
                </a:lnTo>
                <a:lnTo>
                  <a:pt x="139576" y="193043"/>
                </a:lnTo>
                <a:lnTo>
                  <a:pt x="154951" y="182676"/>
                </a:lnTo>
                <a:lnTo>
                  <a:pt x="100469" y="182676"/>
                </a:lnTo>
                <a:lnTo>
                  <a:pt x="83891" y="181009"/>
                </a:lnTo>
                <a:lnTo>
                  <a:pt x="42341" y="158597"/>
                </a:lnTo>
                <a:lnTo>
                  <a:pt x="19930" y="117035"/>
                </a:lnTo>
                <a:lnTo>
                  <a:pt x="18262" y="100457"/>
                </a:lnTo>
                <a:lnTo>
                  <a:pt x="19929" y="83880"/>
                </a:lnTo>
                <a:lnTo>
                  <a:pt x="42329" y="42329"/>
                </a:lnTo>
                <a:lnTo>
                  <a:pt x="83891" y="19929"/>
                </a:lnTo>
                <a:lnTo>
                  <a:pt x="100469" y="18262"/>
                </a:lnTo>
                <a:lnTo>
                  <a:pt x="154958" y="18262"/>
                </a:lnTo>
                <a:lnTo>
                  <a:pt x="139576" y="7893"/>
                </a:lnTo>
                <a:lnTo>
                  <a:pt x="100469" y="0"/>
                </a:lnTo>
                <a:close/>
              </a:path>
              <a:path w="201294" h="201295">
                <a:moveTo>
                  <a:pt x="154958" y="18262"/>
                </a:moveTo>
                <a:lnTo>
                  <a:pt x="100469" y="18262"/>
                </a:lnTo>
                <a:lnTo>
                  <a:pt x="117045" y="19929"/>
                </a:lnTo>
                <a:lnTo>
                  <a:pt x="132467" y="24714"/>
                </a:lnTo>
                <a:lnTo>
                  <a:pt x="168644" y="54504"/>
                </a:lnTo>
                <a:lnTo>
                  <a:pt x="182676" y="100457"/>
                </a:lnTo>
                <a:lnTo>
                  <a:pt x="181009" y="117035"/>
                </a:lnTo>
                <a:lnTo>
                  <a:pt x="158597" y="158597"/>
                </a:lnTo>
                <a:lnTo>
                  <a:pt x="117045" y="181009"/>
                </a:lnTo>
                <a:lnTo>
                  <a:pt x="100469" y="182676"/>
                </a:lnTo>
                <a:lnTo>
                  <a:pt x="154951" y="182676"/>
                </a:lnTo>
                <a:lnTo>
                  <a:pt x="171511" y="171510"/>
                </a:lnTo>
                <a:lnTo>
                  <a:pt x="193043" y="139571"/>
                </a:lnTo>
                <a:lnTo>
                  <a:pt x="200939" y="100457"/>
                </a:lnTo>
                <a:lnTo>
                  <a:pt x="193043" y="61352"/>
                </a:lnTo>
                <a:lnTo>
                  <a:pt x="171511" y="29421"/>
                </a:lnTo>
                <a:lnTo>
                  <a:pt x="154958" y="18262"/>
                </a:lnTo>
                <a:close/>
              </a:path>
            </a:pathLst>
          </a:custGeom>
          <a:solidFill>
            <a:srgbClr val="E6E5E6"/>
          </a:solidFill>
        </p:spPr>
        <p:txBody>
          <a:bodyPr wrap="square" lIns="0" tIns="0" rIns="0" bIns="0" rtlCol="0"/>
          <a:lstStyle/>
          <a:p>
            <a:endParaRPr/>
          </a:p>
        </p:txBody>
      </p:sp>
      <p:sp>
        <p:nvSpPr>
          <p:cNvPr id="330" name="object 279"/>
          <p:cNvSpPr/>
          <p:nvPr/>
        </p:nvSpPr>
        <p:spPr>
          <a:xfrm>
            <a:off x="2479217" y="9059037"/>
            <a:ext cx="47625" cy="53340"/>
          </a:xfrm>
          <a:custGeom>
            <a:avLst/>
            <a:gdLst/>
            <a:ahLst/>
            <a:cxnLst/>
            <a:rect l="l" t="t" r="r" b="b"/>
            <a:pathLst>
              <a:path w="47625" h="53340">
                <a:moveTo>
                  <a:pt x="0" y="3644"/>
                </a:moveTo>
                <a:lnTo>
                  <a:pt x="0" y="45770"/>
                </a:lnTo>
                <a:lnTo>
                  <a:pt x="4229" y="45770"/>
                </a:lnTo>
                <a:lnTo>
                  <a:pt x="4229" y="43281"/>
                </a:lnTo>
                <a:lnTo>
                  <a:pt x="20688" y="43281"/>
                </a:lnTo>
                <a:lnTo>
                  <a:pt x="20688" y="39458"/>
                </a:lnTo>
                <a:lnTo>
                  <a:pt x="4229" y="39458"/>
                </a:lnTo>
                <a:lnTo>
                  <a:pt x="4229" y="24447"/>
                </a:lnTo>
                <a:lnTo>
                  <a:pt x="20624" y="24447"/>
                </a:lnTo>
                <a:lnTo>
                  <a:pt x="20624" y="20624"/>
                </a:lnTo>
                <a:lnTo>
                  <a:pt x="4229" y="20624"/>
                </a:lnTo>
                <a:lnTo>
                  <a:pt x="4229" y="8280"/>
                </a:lnTo>
                <a:lnTo>
                  <a:pt x="12166" y="6896"/>
                </a:lnTo>
                <a:lnTo>
                  <a:pt x="15824" y="5968"/>
                </a:lnTo>
                <a:lnTo>
                  <a:pt x="19705" y="4457"/>
                </a:lnTo>
                <a:lnTo>
                  <a:pt x="3187" y="4457"/>
                </a:lnTo>
                <a:lnTo>
                  <a:pt x="0" y="3644"/>
                </a:lnTo>
                <a:close/>
              </a:path>
              <a:path w="47625" h="53340">
                <a:moveTo>
                  <a:pt x="19875" y="0"/>
                </a:moveTo>
                <a:lnTo>
                  <a:pt x="13614" y="2438"/>
                </a:lnTo>
                <a:lnTo>
                  <a:pt x="9855" y="3416"/>
                </a:lnTo>
                <a:lnTo>
                  <a:pt x="3187" y="4457"/>
                </a:lnTo>
                <a:lnTo>
                  <a:pt x="19705" y="4457"/>
                </a:lnTo>
                <a:lnTo>
                  <a:pt x="21793" y="3644"/>
                </a:lnTo>
                <a:lnTo>
                  <a:pt x="19875" y="0"/>
                </a:lnTo>
                <a:close/>
              </a:path>
              <a:path w="47625" h="53340">
                <a:moveTo>
                  <a:pt x="47624" y="3124"/>
                </a:moveTo>
                <a:lnTo>
                  <a:pt x="25145" y="3124"/>
                </a:lnTo>
                <a:lnTo>
                  <a:pt x="25145" y="52958"/>
                </a:lnTo>
                <a:lnTo>
                  <a:pt x="29375" y="52958"/>
                </a:lnTo>
                <a:lnTo>
                  <a:pt x="29375" y="6946"/>
                </a:lnTo>
                <a:lnTo>
                  <a:pt x="47619" y="6946"/>
                </a:lnTo>
                <a:lnTo>
                  <a:pt x="47624" y="3124"/>
                </a:lnTo>
                <a:close/>
              </a:path>
              <a:path w="47625" h="53340">
                <a:moveTo>
                  <a:pt x="33604" y="38988"/>
                </a:moveTo>
                <a:lnTo>
                  <a:pt x="35051" y="43345"/>
                </a:lnTo>
                <a:lnTo>
                  <a:pt x="45656" y="43281"/>
                </a:lnTo>
                <a:lnTo>
                  <a:pt x="47574" y="41719"/>
                </a:lnTo>
                <a:lnTo>
                  <a:pt x="47577" y="39281"/>
                </a:lnTo>
                <a:lnTo>
                  <a:pt x="42417" y="39281"/>
                </a:lnTo>
                <a:lnTo>
                  <a:pt x="35001" y="39103"/>
                </a:lnTo>
                <a:lnTo>
                  <a:pt x="33604" y="38988"/>
                </a:lnTo>
                <a:close/>
              </a:path>
              <a:path w="47625" h="53340">
                <a:moveTo>
                  <a:pt x="47619" y="6946"/>
                </a:moveTo>
                <a:lnTo>
                  <a:pt x="43395" y="6946"/>
                </a:lnTo>
                <a:lnTo>
                  <a:pt x="43395" y="38646"/>
                </a:lnTo>
                <a:lnTo>
                  <a:pt x="42417" y="39281"/>
                </a:lnTo>
                <a:lnTo>
                  <a:pt x="47577" y="39281"/>
                </a:lnTo>
                <a:lnTo>
                  <a:pt x="47619" y="6946"/>
                </a:lnTo>
                <a:close/>
              </a:path>
            </a:pathLst>
          </a:custGeom>
          <a:solidFill>
            <a:srgbClr val="B2B5B7"/>
          </a:solidFill>
        </p:spPr>
        <p:txBody>
          <a:bodyPr wrap="square" lIns="0" tIns="0" rIns="0" bIns="0" rtlCol="0"/>
          <a:lstStyle/>
          <a:p>
            <a:endParaRPr/>
          </a:p>
        </p:txBody>
      </p:sp>
      <p:sp>
        <p:nvSpPr>
          <p:cNvPr id="331" name="object 280"/>
          <p:cNvSpPr/>
          <p:nvPr/>
        </p:nvSpPr>
        <p:spPr>
          <a:xfrm>
            <a:off x="455358" y="6803148"/>
            <a:ext cx="2310091" cy="730961"/>
          </a:xfrm>
          <a:prstGeom prst="rect">
            <a:avLst/>
          </a:prstGeom>
          <a:blipFill>
            <a:blip r:embed="rId7" cstate="print"/>
            <a:stretch>
              <a:fillRect/>
            </a:stretch>
          </a:blipFill>
        </p:spPr>
        <p:txBody>
          <a:bodyPr wrap="square" lIns="0" tIns="0" rIns="0" bIns="0" rtlCol="0"/>
          <a:lstStyle/>
          <a:p>
            <a:endParaRPr/>
          </a:p>
        </p:txBody>
      </p:sp>
      <p:sp>
        <p:nvSpPr>
          <p:cNvPr id="332" name="object 281"/>
          <p:cNvSpPr/>
          <p:nvPr/>
        </p:nvSpPr>
        <p:spPr>
          <a:xfrm>
            <a:off x="2891205" y="7441413"/>
            <a:ext cx="227965" cy="53975"/>
          </a:xfrm>
          <a:custGeom>
            <a:avLst/>
            <a:gdLst/>
            <a:ahLst/>
            <a:cxnLst/>
            <a:rect l="l" t="t" r="r" b="b"/>
            <a:pathLst>
              <a:path w="227964" h="53975">
                <a:moveTo>
                  <a:pt x="193357" y="45021"/>
                </a:moveTo>
                <a:lnTo>
                  <a:pt x="187845" y="45021"/>
                </a:lnTo>
                <a:lnTo>
                  <a:pt x="186562" y="47218"/>
                </a:lnTo>
                <a:lnTo>
                  <a:pt x="182575" y="48501"/>
                </a:lnTo>
                <a:lnTo>
                  <a:pt x="175564" y="48907"/>
                </a:lnTo>
                <a:lnTo>
                  <a:pt x="178866" y="53822"/>
                </a:lnTo>
                <a:lnTo>
                  <a:pt x="186918" y="52844"/>
                </a:lnTo>
                <a:lnTo>
                  <a:pt x="191554" y="50063"/>
                </a:lnTo>
                <a:lnTo>
                  <a:pt x="193357" y="45021"/>
                </a:lnTo>
                <a:close/>
              </a:path>
              <a:path w="227964" h="53975">
                <a:moveTo>
                  <a:pt x="212813" y="45021"/>
                </a:moveTo>
                <a:lnTo>
                  <a:pt x="207429" y="45021"/>
                </a:lnTo>
                <a:lnTo>
                  <a:pt x="207429" y="53708"/>
                </a:lnTo>
                <a:lnTo>
                  <a:pt x="212813" y="53708"/>
                </a:lnTo>
                <a:lnTo>
                  <a:pt x="212813" y="45021"/>
                </a:lnTo>
                <a:close/>
              </a:path>
              <a:path w="227964" h="53975">
                <a:moveTo>
                  <a:pt x="227533" y="40093"/>
                </a:moveTo>
                <a:lnTo>
                  <a:pt x="174243" y="40093"/>
                </a:lnTo>
                <a:lnTo>
                  <a:pt x="174243" y="45021"/>
                </a:lnTo>
                <a:lnTo>
                  <a:pt x="227533" y="45021"/>
                </a:lnTo>
                <a:lnTo>
                  <a:pt x="227533" y="40093"/>
                </a:lnTo>
                <a:close/>
              </a:path>
              <a:path w="227964" h="53975">
                <a:moveTo>
                  <a:pt x="194284" y="37084"/>
                </a:moveTo>
                <a:lnTo>
                  <a:pt x="188887" y="37084"/>
                </a:lnTo>
                <a:lnTo>
                  <a:pt x="188772" y="40093"/>
                </a:lnTo>
                <a:lnTo>
                  <a:pt x="194233" y="40093"/>
                </a:lnTo>
                <a:lnTo>
                  <a:pt x="194284" y="37084"/>
                </a:lnTo>
                <a:close/>
              </a:path>
              <a:path w="227964" h="53975">
                <a:moveTo>
                  <a:pt x="212813" y="37084"/>
                </a:moveTo>
                <a:lnTo>
                  <a:pt x="207429" y="37084"/>
                </a:lnTo>
                <a:lnTo>
                  <a:pt x="207429" y="40093"/>
                </a:lnTo>
                <a:lnTo>
                  <a:pt x="212813" y="40093"/>
                </a:lnTo>
                <a:lnTo>
                  <a:pt x="212813" y="37084"/>
                </a:lnTo>
                <a:close/>
              </a:path>
              <a:path w="227964" h="53975">
                <a:moveTo>
                  <a:pt x="221627" y="13614"/>
                </a:moveTo>
                <a:lnTo>
                  <a:pt x="180073" y="13614"/>
                </a:lnTo>
                <a:lnTo>
                  <a:pt x="180073" y="37084"/>
                </a:lnTo>
                <a:lnTo>
                  <a:pt x="221627" y="37084"/>
                </a:lnTo>
                <a:lnTo>
                  <a:pt x="221627" y="32855"/>
                </a:lnTo>
                <a:lnTo>
                  <a:pt x="185521" y="32855"/>
                </a:lnTo>
                <a:lnTo>
                  <a:pt x="185521" y="30251"/>
                </a:lnTo>
                <a:lnTo>
                  <a:pt x="221627" y="30251"/>
                </a:lnTo>
                <a:lnTo>
                  <a:pt x="221627" y="26593"/>
                </a:lnTo>
                <a:lnTo>
                  <a:pt x="185521" y="26593"/>
                </a:lnTo>
                <a:lnTo>
                  <a:pt x="185521" y="24041"/>
                </a:lnTo>
                <a:lnTo>
                  <a:pt x="221627" y="24041"/>
                </a:lnTo>
                <a:lnTo>
                  <a:pt x="221627" y="20395"/>
                </a:lnTo>
                <a:lnTo>
                  <a:pt x="185521" y="20395"/>
                </a:lnTo>
                <a:lnTo>
                  <a:pt x="185521" y="17907"/>
                </a:lnTo>
                <a:lnTo>
                  <a:pt x="221627" y="17907"/>
                </a:lnTo>
                <a:lnTo>
                  <a:pt x="221627" y="13614"/>
                </a:lnTo>
                <a:close/>
              </a:path>
              <a:path w="227964" h="53975">
                <a:moveTo>
                  <a:pt x="221627" y="30251"/>
                </a:moveTo>
                <a:lnTo>
                  <a:pt x="216242" y="30251"/>
                </a:lnTo>
                <a:lnTo>
                  <a:pt x="216242" y="32855"/>
                </a:lnTo>
                <a:lnTo>
                  <a:pt x="221627" y="32855"/>
                </a:lnTo>
                <a:lnTo>
                  <a:pt x="221627" y="30251"/>
                </a:lnTo>
                <a:close/>
              </a:path>
              <a:path w="227964" h="53975">
                <a:moveTo>
                  <a:pt x="221627" y="24041"/>
                </a:moveTo>
                <a:lnTo>
                  <a:pt x="216242" y="24041"/>
                </a:lnTo>
                <a:lnTo>
                  <a:pt x="216242" y="26593"/>
                </a:lnTo>
                <a:lnTo>
                  <a:pt x="221627" y="26593"/>
                </a:lnTo>
                <a:lnTo>
                  <a:pt x="221627" y="24041"/>
                </a:lnTo>
                <a:close/>
              </a:path>
              <a:path w="227964" h="53975">
                <a:moveTo>
                  <a:pt x="221627" y="17907"/>
                </a:moveTo>
                <a:lnTo>
                  <a:pt x="216242" y="17907"/>
                </a:lnTo>
                <a:lnTo>
                  <a:pt x="216242" y="20395"/>
                </a:lnTo>
                <a:lnTo>
                  <a:pt x="221627" y="20395"/>
                </a:lnTo>
                <a:lnTo>
                  <a:pt x="221627" y="17907"/>
                </a:lnTo>
                <a:close/>
              </a:path>
              <a:path w="227964" h="53975">
                <a:moveTo>
                  <a:pt x="181762" y="0"/>
                </a:moveTo>
                <a:lnTo>
                  <a:pt x="179958" y="4572"/>
                </a:lnTo>
                <a:lnTo>
                  <a:pt x="178295" y="6896"/>
                </a:lnTo>
                <a:lnTo>
                  <a:pt x="174104" y="10718"/>
                </a:lnTo>
                <a:lnTo>
                  <a:pt x="178180" y="14312"/>
                </a:lnTo>
                <a:lnTo>
                  <a:pt x="180657" y="11582"/>
                </a:lnTo>
                <a:lnTo>
                  <a:pt x="181584" y="10490"/>
                </a:lnTo>
                <a:lnTo>
                  <a:pt x="182689" y="8928"/>
                </a:lnTo>
                <a:lnTo>
                  <a:pt x="199491" y="8928"/>
                </a:lnTo>
                <a:lnTo>
                  <a:pt x="199491" y="4292"/>
                </a:lnTo>
                <a:lnTo>
                  <a:pt x="185470" y="4292"/>
                </a:lnTo>
                <a:lnTo>
                  <a:pt x="186194" y="2959"/>
                </a:lnTo>
                <a:lnTo>
                  <a:pt x="186969" y="1384"/>
                </a:lnTo>
                <a:lnTo>
                  <a:pt x="181762" y="0"/>
                </a:lnTo>
                <a:close/>
              </a:path>
              <a:path w="227964" h="53975">
                <a:moveTo>
                  <a:pt x="191668" y="8928"/>
                </a:moveTo>
                <a:lnTo>
                  <a:pt x="186397" y="8928"/>
                </a:lnTo>
                <a:lnTo>
                  <a:pt x="187274" y="10782"/>
                </a:lnTo>
                <a:lnTo>
                  <a:pt x="188201" y="13322"/>
                </a:lnTo>
                <a:lnTo>
                  <a:pt x="193243" y="11823"/>
                </a:lnTo>
                <a:lnTo>
                  <a:pt x="192366" y="10083"/>
                </a:lnTo>
                <a:lnTo>
                  <a:pt x="191668" y="8928"/>
                </a:lnTo>
                <a:close/>
              </a:path>
              <a:path w="227964" h="53975">
                <a:moveTo>
                  <a:pt x="205295" y="0"/>
                </a:moveTo>
                <a:lnTo>
                  <a:pt x="203691" y="4572"/>
                </a:lnTo>
                <a:lnTo>
                  <a:pt x="202793" y="6146"/>
                </a:lnTo>
                <a:lnTo>
                  <a:pt x="199326" y="9855"/>
                </a:lnTo>
                <a:lnTo>
                  <a:pt x="203542" y="13157"/>
                </a:lnTo>
                <a:lnTo>
                  <a:pt x="205346" y="11061"/>
                </a:lnTo>
                <a:lnTo>
                  <a:pt x="206844" y="8928"/>
                </a:lnTo>
                <a:lnTo>
                  <a:pt x="227025" y="8928"/>
                </a:lnTo>
                <a:lnTo>
                  <a:pt x="227025" y="4292"/>
                </a:lnTo>
                <a:lnTo>
                  <a:pt x="209334" y="4292"/>
                </a:lnTo>
                <a:lnTo>
                  <a:pt x="209689" y="3352"/>
                </a:lnTo>
                <a:lnTo>
                  <a:pt x="209930" y="2959"/>
                </a:lnTo>
                <a:lnTo>
                  <a:pt x="210502" y="1384"/>
                </a:lnTo>
                <a:lnTo>
                  <a:pt x="205295" y="0"/>
                </a:lnTo>
                <a:close/>
              </a:path>
              <a:path w="227964" h="53975">
                <a:moveTo>
                  <a:pt x="216128" y="8928"/>
                </a:moveTo>
                <a:lnTo>
                  <a:pt x="210781" y="8928"/>
                </a:lnTo>
                <a:lnTo>
                  <a:pt x="211848" y="10782"/>
                </a:lnTo>
                <a:lnTo>
                  <a:pt x="212775" y="13157"/>
                </a:lnTo>
                <a:lnTo>
                  <a:pt x="217677" y="11582"/>
                </a:lnTo>
                <a:lnTo>
                  <a:pt x="216868" y="10083"/>
                </a:lnTo>
                <a:lnTo>
                  <a:pt x="216128" y="8928"/>
                </a:lnTo>
                <a:close/>
              </a:path>
              <a:path w="227964" h="53975">
                <a:moveTo>
                  <a:pt x="14185" y="12395"/>
                </a:moveTo>
                <a:lnTo>
                  <a:pt x="8788" y="12395"/>
                </a:lnTo>
                <a:lnTo>
                  <a:pt x="8788" y="21374"/>
                </a:lnTo>
                <a:lnTo>
                  <a:pt x="14185" y="21374"/>
                </a:lnTo>
                <a:lnTo>
                  <a:pt x="14185" y="12395"/>
                </a:lnTo>
                <a:close/>
              </a:path>
              <a:path w="227964" h="53975">
                <a:moveTo>
                  <a:pt x="50812" y="16738"/>
                </a:moveTo>
                <a:lnTo>
                  <a:pt x="18465" y="16738"/>
                </a:lnTo>
                <a:lnTo>
                  <a:pt x="18465" y="20802"/>
                </a:lnTo>
                <a:lnTo>
                  <a:pt x="50812" y="20802"/>
                </a:lnTo>
                <a:lnTo>
                  <a:pt x="50812" y="16738"/>
                </a:lnTo>
                <a:close/>
              </a:path>
              <a:path w="227964" h="53975">
                <a:moveTo>
                  <a:pt x="37122" y="13614"/>
                </a:moveTo>
                <a:lnTo>
                  <a:pt x="31749" y="13614"/>
                </a:lnTo>
                <a:lnTo>
                  <a:pt x="31749" y="16738"/>
                </a:lnTo>
                <a:lnTo>
                  <a:pt x="37122" y="16738"/>
                </a:lnTo>
                <a:lnTo>
                  <a:pt x="37122" y="13614"/>
                </a:lnTo>
                <a:close/>
              </a:path>
              <a:path w="227964" h="53975">
                <a:moveTo>
                  <a:pt x="14135" y="177"/>
                </a:moveTo>
                <a:lnTo>
                  <a:pt x="11061" y="4813"/>
                </a:lnTo>
                <a:lnTo>
                  <a:pt x="6476" y="8458"/>
                </a:lnTo>
                <a:lnTo>
                  <a:pt x="0" y="11353"/>
                </a:lnTo>
                <a:lnTo>
                  <a:pt x="3009" y="15938"/>
                </a:lnTo>
                <a:lnTo>
                  <a:pt x="5854" y="14312"/>
                </a:lnTo>
                <a:lnTo>
                  <a:pt x="8788" y="12395"/>
                </a:lnTo>
                <a:lnTo>
                  <a:pt x="14185" y="12395"/>
                </a:lnTo>
                <a:lnTo>
                  <a:pt x="14185" y="8229"/>
                </a:lnTo>
                <a:lnTo>
                  <a:pt x="16040" y="6604"/>
                </a:lnTo>
                <a:lnTo>
                  <a:pt x="16994" y="5384"/>
                </a:lnTo>
                <a:lnTo>
                  <a:pt x="18884" y="2603"/>
                </a:lnTo>
                <a:lnTo>
                  <a:pt x="14135" y="177"/>
                </a:lnTo>
                <a:close/>
              </a:path>
              <a:path w="227964" h="53975">
                <a:moveTo>
                  <a:pt x="53517" y="9563"/>
                </a:moveTo>
                <a:lnTo>
                  <a:pt x="16497" y="9563"/>
                </a:lnTo>
                <a:lnTo>
                  <a:pt x="16497" y="13614"/>
                </a:lnTo>
                <a:lnTo>
                  <a:pt x="53517" y="13614"/>
                </a:lnTo>
                <a:lnTo>
                  <a:pt x="53517" y="9563"/>
                </a:lnTo>
                <a:close/>
              </a:path>
              <a:path w="227964" h="53975">
                <a:moveTo>
                  <a:pt x="37122" y="6667"/>
                </a:moveTo>
                <a:lnTo>
                  <a:pt x="31749" y="6667"/>
                </a:lnTo>
                <a:lnTo>
                  <a:pt x="31749" y="9563"/>
                </a:lnTo>
                <a:lnTo>
                  <a:pt x="37122" y="9563"/>
                </a:lnTo>
                <a:lnTo>
                  <a:pt x="37122" y="6667"/>
                </a:lnTo>
                <a:close/>
              </a:path>
              <a:path w="227964" h="53975">
                <a:moveTo>
                  <a:pt x="48310" y="228"/>
                </a:moveTo>
                <a:lnTo>
                  <a:pt x="42853" y="1235"/>
                </a:lnTo>
                <a:lnTo>
                  <a:pt x="36550" y="1939"/>
                </a:lnTo>
                <a:lnTo>
                  <a:pt x="28990" y="2382"/>
                </a:lnTo>
                <a:lnTo>
                  <a:pt x="19761" y="2603"/>
                </a:lnTo>
                <a:lnTo>
                  <a:pt x="21767" y="6946"/>
                </a:lnTo>
                <a:lnTo>
                  <a:pt x="28041" y="6896"/>
                </a:lnTo>
                <a:lnTo>
                  <a:pt x="31749" y="6667"/>
                </a:lnTo>
                <a:lnTo>
                  <a:pt x="37122" y="6667"/>
                </a:lnTo>
                <a:lnTo>
                  <a:pt x="37122" y="6311"/>
                </a:lnTo>
                <a:lnTo>
                  <a:pt x="44195" y="5740"/>
                </a:lnTo>
                <a:lnTo>
                  <a:pt x="46583" y="5384"/>
                </a:lnTo>
                <a:lnTo>
                  <a:pt x="50863" y="4457"/>
                </a:lnTo>
                <a:lnTo>
                  <a:pt x="48310" y="228"/>
                </a:lnTo>
                <a:close/>
              </a:path>
              <a:path w="227964" h="53975">
                <a:moveTo>
                  <a:pt x="158051" y="24282"/>
                </a:moveTo>
                <a:lnTo>
                  <a:pt x="152628" y="24282"/>
                </a:lnTo>
                <a:lnTo>
                  <a:pt x="152628" y="53708"/>
                </a:lnTo>
                <a:lnTo>
                  <a:pt x="158051" y="53708"/>
                </a:lnTo>
                <a:lnTo>
                  <a:pt x="158051" y="24282"/>
                </a:lnTo>
                <a:close/>
              </a:path>
              <a:path w="227964" h="53975">
                <a:moveTo>
                  <a:pt x="169544" y="19240"/>
                </a:moveTo>
                <a:lnTo>
                  <a:pt x="141198" y="19240"/>
                </a:lnTo>
                <a:lnTo>
                  <a:pt x="141198" y="24282"/>
                </a:lnTo>
                <a:lnTo>
                  <a:pt x="169544" y="24282"/>
                </a:lnTo>
                <a:lnTo>
                  <a:pt x="169544" y="19240"/>
                </a:lnTo>
                <a:close/>
              </a:path>
              <a:path w="227964" h="53975">
                <a:moveTo>
                  <a:pt x="158051" y="406"/>
                </a:moveTo>
                <a:lnTo>
                  <a:pt x="152628" y="406"/>
                </a:lnTo>
                <a:lnTo>
                  <a:pt x="152628" y="19240"/>
                </a:lnTo>
                <a:lnTo>
                  <a:pt x="158051" y="19240"/>
                </a:lnTo>
                <a:lnTo>
                  <a:pt x="158051" y="406"/>
                </a:lnTo>
                <a:close/>
              </a:path>
              <a:path w="227964" h="53975">
                <a:moveTo>
                  <a:pt x="110604" y="46761"/>
                </a:moveTo>
                <a:lnTo>
                  <a:pt x="59207" y="46761"/>
                </a:lnTo>
                <a:lnTo>
                  <a:pt x="59207" y="51803"/>
                </a:lnTo>
                <a:lnTo>
                  <a:pt x="110604" y="51803"/>
                </a:lnTo>
                <a:lnTo>
                  <a:pt x="110604" y="46761"/>
                </a:lnTo>
                <a:close/>
              </a:path>
              <a:path w="227964" h="53975">
                <a:moveTo>
                  <a:pt x="87541" y="32385"/>
                </a:moveTo>
                <a:lnTo>
                  <a:pt x="82092" y="32385"/>
                </a:lnTo>
                <a:lnTo>
                  <a:pt x="82092" y="46761"/>
                </a:lnTo>
                <a:lnTo>
                  <a:pt x="87541" y="46761"/>
                </a:lnTo>
                <a:lnTo>
                  <a:pt x="87541" y="32385"/>
                </a:lnTo>
                <a:close/>
              </a:path>
              <a:path w="227964" h="53975">
                <a:moveTo>
                  <a:pt x="99364" y="33604"/>
                </a:moveTo>
                <a:lnTo>
                  <a:pt x="97739" y="37782"/>
                </a:lnTo>
                <a:lnTo>
                  <a:pt x="96583" y="39687"/>
                </a:lnTo>
                <a:lnTo>
                  <a:pt x="93675" y="43459"/>
                </a:lnTo>
                <a:lnTo>
                  <a:pt x="98323" y="46177"/>
                </a:lnTo>
                <a:lnTo>
                  <a:pt x="101053" y="42697"/>
                </a:lnTo>
                <a:lnTo>
                  <a:pt x="102031" y="41084"/>
                </a:lnTo>
                <a:lnTo>
                  <a:pt x="104686" y="35521"/>
                </a:lnTo>
                <a:lnTo>
                  <a:pt x="99364" y="33604"/>
                </a:lnTo>
                <a:close/>
              </a:path>
              <a:path w="227964" h="53975">
                <a:moveTo>
                  <a:pt x="70624" y="33604"/>
                </a:moveTo>
                <a:lnTo>
                  <a:pt x="65303" y="35521"/>
                </a:lnTo>
                <a:lnTo>
                  <a:pt x="67386" y="38938"/>
                </a:lnTo>
                <a:lnTo>
                  <a:pt x="67707" y="39687"/>
                </a:lnTo>
                <a:lnTo>
                  <a:pt x="70230" y="45885"/>
                </a:lnTo>
                <a:lnTo>
                  <a:pt x="75387" y="43459"/>
                </a:lnTo>
                <a:lnTo>
                  <a:pt x="74091" y="40322"/>
                </a:lnTo>
                <a:lnTo>
                  <a:pt x="73445" y="38938"/>
                </a:lnTo>
                <a:lnTo>
                  <a:pt x="70624" y="33604"/>
                </a:lnTo>
                <a:close/>
              </a:path>
              <a:path w="227964" h="53975">
                <a:moveTo>
                  <a:pt x="109219" y="27343"/>
                </a:moveTo>
                <a:lnTo>
                  <a:pt x="60553" y="27343"/>
                </a:lnTo>
                <a:lnTo>
                  <a:pt x="60553" y="32385"/>
                </a:lnTo>
                <a:lnTo>
                  <a:pt x="109219" y="32385"/>
                </a:lnTo>
                <a:lnTo>
                  <a:pt x="109219" y="27343"/>
                </a:lnTo>
                <a:close/>
              </a:path>
              <a:path w="227964" h="53975">
                <a:moveTo>
                  <a:pt x="87541" y="21374"/>
                </a:moveTo>
                <a:lnTo>
                  <a:pt x="82092" y="21374"/>
                </a:lnTo>
                <a:lnTo>
                  <a:pt x="82092" y="27343"/>
                </a:lnTo>
                <a:lnTo>
                  <a:pt x="87541" y="27343"/>
                </a:lnTo>
                <a:lnTo>
                  <a:pt x="87541" y="21374"/>
                </a:lnTo>
                <a:close/>
              </a:path>
              <a:path w="227964" h="53975">
                <a:moveTo>
                  <a:pt x="110668" y="17322"/>
                </a:moveTo>
                <a:lnTo>
                  <a:pt x="98158" y="17322"/>
                </a:lnTo>
                <a:lnTo>
                  <a:pt x="101676" y="19519"/>
                </a:lnTo>
                <a:lnTo>
                  <a:pt x="103758" y="20688"/>
                </a:lnTo>
                <a:lnTo>
                  <a:pt x="108877" y="23177"/>
                </a:lnTo>
                <a:lnTo>
                  <a:pt x="112064" y="17957"/>
                </a:lnTo>
                <a:lnTo>
                  <a:pt x="110668" y="17322"/>
                </a:lnTo>
                <a:close/>
              </a:path>
              <a:path w="227964" h="53975">
                <a:moveTo>
                  <a:pt x="87591" y="406"/>
                </a:moveTo>
                <a:lnTo>
                  <a:pt x="82219" y="406"/>
                </a:lnTo>
                <a:lnTo>
                  <a:pt x="77462" y="5886"/>
                </a:lnTo>
                <a:lnTo>
                  <a:pt x="72055" y="10444"/>
                </a:lnTo>
                <a:lnTo>
                  <a:pt x="65605" y="14370"/>
                </a:lnTo>
                <a:lnTo>
                  <a:pt x="57759" y="17957"/>
                </a:lnTo>
                <a:lnTo>
                  <a:pt x="60832" y="23114"/>
                </a:lnTo>
                <a:lnTo>
                  <a:pt x="66789" y="20167"/>
                </a:lnTo>
                <a:lnTo>
                  <a:pt x="68999" y="18948"/>
                </a:lnTo>
                <a:lnTo>
                  <a:pt x="71666" y="17208"/>
                </a:lnTo>
                <a:lnTo>
                  <a:pt x="110417" y="17208"/>
                </a:lnTo>
                <a:lnTo>
                  <a:pt x="108518" y="16344"/>
                </a:lnTo>
                <a:lnTo>
                  <a:pt x="73050" y="16344"/>
                </a:lnTo>
                <a:lnTo>
                  <a:pt x="78028" y="13030"/>
                </a:lnTo>
                <a:lnTo>
                  <a:pt x="81283" y="10083"/>
                </a:lnTo>
                <a:lnTo>
                  <a:pt x="84874" y="5740"/>
                </a:lnTo>
                <a:lnTo>
                  <a:pt x="92215" y="5740"/>
                </a:lnTo>
                <a:lnTo>
                  <a:pt x="87591" y="406"/>
                </a:lnTo>
                <a:close/>
              </a:path>
              <a:path w="227964" h="53975">
                <a:moveTo>
                  <a:pt x="110417" y="17208"/>
                </a:moveTo>
                <a:lnTo>
                  <a:pt x="71666" y="17208"/>
                </a:lnTo>
                <a:lnTo>
                  <a:pt x="71666" y="21374"/>
                </a:lnTo>
                <a:lnTo>
                  <a:pt x="98158" y="21374"/>
                </a:lnTo>
                <a:lnTo>
                  <a:pt x="98158" y="17322"/>
                </a:lnTo>
                <a:lnTo>
                  <a:pt x="110668" y="17322"/>
                </a:lnTo>
                <a:lnTo>
                  <a:pt x="110417" y="17208"/>
                </a:lnTo>
                <a:close/>
              </a:path>
              <a:path w="227964" h="53975">
                <a:moveTo>
                  <a:pt x="92215" y="5740"/>
                </a:moveTo>
                <a:lnTo>
                  <a:pt x="84874" y="5740"/>
                </a:lnTo>
                <a:lnTo>
                  <a:pt x="88587" y="10134"/>
                </a:lnTo>
                <a:lnTo>
                  <a:pt x="91960" y="13208"/>
                </a:lnTo>
                <a:lnTo>
                  <a:pt x="96583" y="16344"/>
                </a:lnTo>
                <a:lnTo>
                  <a:pt x="108518" y="16344"/>
                </a:lnTo>
                <a:lnTo>
                  <a:pt x="104133" y="14343"/>
                </a:lnTo>
                <a:lnTo>
                  <a:pt x="97709" y="10420"/>
                </a:lnTo>
                <a:lnTo>
                  <a:pt x="92342" y="5886"/>
                </a:lnTo>
                <a:lnTo>
                  <a:pt x="92215" y="5740"/>
                </a:lnTo>
                <a:close/>
              </a:path>
              <a:path w="227964" h="53975">
                <a:moveTo>
                  <a:pt x="138468" y="2311"/>
                </a:moveTo>
                <a:lnTo>
                  <a:pt x="119011" y="2311"/>
                </a:lnTo>
                <a:lnTo>
                  <a:pt x="119011" y="7175"/>
                </a:lnTo>
                <a:lnTo>
                  <a:pt x="138468" y="7175"/>
                </a:lnTo>
                <a:lnTo>
                  <a:pt x="138468" y="2311"/>
                </a:lnTo>
                <a:close/>
              </a:path>
              <a:path w="227964" h="53975">
                <a:moveTo>
                  <a:pt x="140741" y="10134"/>
                </a:moveTo>
                <a:lnTo>
                  <a:pt x="116230" y="10134"/>
                </a:lnTo>
                <a:lnTo>
                  <a:pt x="116230" y="14999"/>
                </a:lnTo>
                <a:lnTo>
                  <a:pt x="140741" y="14999"/>
                </a:lnTo>
                <a:lnTo>
                  <a:pt x="140741" y="10134"/>
                </a:lnTo>
                <a:close/>
              </a:path>
              <a:path w="227964" h="53975">
                <a:moveTo>
                  <a:pt x="138887" y="17957"/>
                </a:moveTo>
                <a:lnTo>
                  <a:pt x="118656" y="17957"/>
                </a:lnTo>
                <a:lnTo>
                  <a:pt x="118656" y="22821"/>
                </a:lnTo>
                <a:lnTo>
                  <a:pt x="138887" y="22821"/>
                </a:lnTo>
                <a:lnTo>
                  <a:pt x="138887" y="17957"/>
                </a:lnTo>
                <a:close/>
              </a:path>
              <a:path w="227964" h="53975">
                <a:moveTo>
                  <a:pt x="46164" y="23291"/>
                </a:moveTo>
                <a:lnTo>
                  <a:pt x="7569" y="23291"/>
                </a:lnTo>
                <a:lnTo>
                  <a:pt x="7569" y="45427"/>
                </a:lnTo>
                <a:lnTo>
                  <a:pt x="46164" y="45427"/>
                </a:lnTo>
                <a:lnTo>
                  <a:pt x="46164" y="41426"/>
                </a:lnTo>
                <a:lnTo>
                  <a:pt x="12979" y="41426"/>
                </a:lnTo>
                <a:lnTo>
                  <a:pt x="12979" y="38823"/>
                </a:lnTo>
                <a:lnTo>
                  <a:pt x="46164" y="38823"/>
                </a:lnTo>
                <a:lnTo>
                  <a:pt x="46164" y="35585"/>
                </a:lnTo>
                <a:lnTo>
                  <a:pt x="12979" y="35585"/>
                </a:lnTo>
                <a:lnTo>
                  <a:pt x="12979" y="33032"/>
                </a:lnTo>
                <a:lnTo>
                  <a:pt x="46164" y="33032"/>
                </a:lnTo>
                <a:lnTo>
                  <a:pt x="46164" y="29780"/>
                </a:lnTo>
                <a:lnTo>
                  <a:pt x="12979" y="29780"/>
                </a:lnTo>
                <a:lnTo>
                  <a:pt x="12979" y="27228"/>
                </a:lnTo>
                <a:lnTo>
                  <a:pt x="46164" y="27228"/>
                </a:lnTo>
                <a:lnTo>
                  <a:pt x="46164" y="23291"/>
                </a:lnTo>
                <a:close/>
              </a:path>
              <a:path w="227964" h="53975">
                <a:moveTo>
                  <a:pt x="46164" y="38823"/>
                </a:moveTo>
                <a:lnTo>
                  <a:pt x="40792" y="38823"/>
                </a:lnTo>
                <a:lnTo>
                  <a:pt x="40792" y="41426"/>
                </a:lnTo>
                <a:lnTo>
                  <a:pt x="46164" y="41426"/>
                </a:lnTo>
                <a:lnTo>
                  <a:pt x="46164" y="38823"/>
                </a:lnTo>
                <a:close/>
              </a:path>
              <a:path w="227964" h="53975">
                <a:moveTo>
                  <a:pt x="46164" y="33032"/>
                </a:moveTo>
                <a:lnTo>
                  <a:pt x="40792" y="33032"/>
                </a:lnTo>
                <a:lnTo>
                  <a:pt x="40792" y="35585"/>
                </a:lnTo>
                <a:lnTo>
                  <a:pt x="46164" y="35585"/>
                </a:lnTo>
                <a:lnTo>
                  <a:pt x="46164" y="33032"/>
                </a:lnTo>
                <a:close/>
              </a:path>
              <a:path w="227964" h="53975">
                <a:moveTo>
                  <a:pt x="46164" y="27228"/>
                </a:moveTo>
                <a:lnTo>
                  <a:pt x="40792" y="27228"/>
                </a:lnTo>
                <a:lnTo>
                  <a:pt x="40792" y="29780"/>
                </a:lnTo>
                <a:lnTo>
                  <a:pt x="46164" y="29780"/>
                </a:lnTo>
                <a:lnTo>
                  <a:pt x="46164" y="27228"/>
                </a:lnTo>
                <a:close/>
              </a:path>
              <a:path w="227964" h="53975">
                <a:moveTo>
                  <a:pt x="138887" y="25781"/>
                </a:moveTo>
                <a:lnTo>
                  <a:pt x="118656" y="25781"/>
                </a:lnTo>
                <a:lnTo>
                  <a:pt x="118656" y="30645"/>
                </a:lnTo>
                <a:lnTo>
                  <a:pt x="138887" y="30645"/>
                </a:lnTo>
                <a:lnTo>
                  <a:pt x="138887" y="25781"/>
                </a:lnTo>
                <a:close/>
              </a:path>
              <a:path w="227964" h="53975">
                <a:moveTo>
                  <a:pt x="139001" y="33604"/>
                </a:moveTo>
                <a:lnTo>
                  <a:pt x="118541" y="33604"/>
                </a:lnTo>
                <a:lnTo>
                  <a:pt x="118541" y="53708"/>
                </a:lnTo>
                <a:lnTo>
                  <a:pt x="123748" y="53708"/>
                </a:lnTo>
                <a:lnTo>
                  <a:pt x="123748" y="51574"/>
                </a:lnTo>
                <a:lnTo>
                  <a:pt x="139001" y="51574"/>
                </a:lnTo>
                <a:lnTo>
                  <a:pt x="139001" y="46748"/>
                </a:lnTo>
                <a:lnTo>
                  <a:pt x="123748" y="46748"/>
                </a:lnTo>
                <a:lnTo>
                  <a:pt x="123748" y="38468"/>
                </a:lnTo>
                <a:lnTo>
                  <a:pt x="139001" y="38468"/>
                </a:lnTo>
                <a:lnTo>
                  <a:pt x="139001" y="33604"/>
                </a:lnTo>
                <a:close/>
              </a:path>
              <a:path w="227964" h="53975">
                <a:moveTo>
                  <a:pt x="139001" y="38468"/>
                </a:moveTo>
                <a:lnTo>
                  <a:pt x="133781" y="38468"/>
                </a:lnTo>
                <a:lnTo>
                  <a:pt x="133781" y="46748"/>
                </a:lnTo>
                <a:lnTo>
                  <a:pt x="139001" y="46748"/>
                </a:lnTo>
                <a:lnTo>
                  <a:pt x="139001" y="38468"/>
                </a:lnTo>
                <a:close/>
              </a:path>
              <a:path w="227964" h="53975">
                <a:moveTo>
                  <a:pt x="17424" y="45605"/>
                </a:moveTo>
                <a:lnTo>
                  <a:pt x="11937" y="47332"/>
                </a:lnTo>
                <a:lnTo>
                  <a:pt x="9321" y="47853"/>
                </a:lnTo>
                <a:lnTo>
                  <a:pt x="114" y="49072"/>
                </a:lnTo>
                <a:lnTo>
                  <a:pt x="3009" y="53886"/>
                </a:lnTo>
                <a:lnTo>
                  <a:pt x="11404" y="52552"/>
                </a:lnTo>
                <a:lnTo>
                  <a:pt x="14414" y="51803"/>
                </a:lnTo>
                <a:lnTo>
                  <a:pt x="21247" y="49199"/>
                </a:lnTo>
                <a:lnTo>
                  <a:pt x="17424" y="45605"/>
                </a:lnTo>
                <a:close/>
              </a:path>
              <a:path w="227964" h="53975">
                <a:moveTo>
                  <a:pt x="36309" y="45770"/>
                </a:moveTo>
                <a:lnTo>
                  <a:pt x="32486" y="49364"/>
                </a:lnTo>
                <a:lnTo>
                  <a:pt x="39204" y="51803"/>
                </a:lnTo>
                <a:lnTo>
                  <a:pt x="42976" y="52730"/>
                </a:lnTo>
                <a:lnTo>
                  <a:pt x="50749" y="53886"/>
                </a:lnTo>
                <a:lnTo>
                  <a:pt x="53644" y="49072"/>
                </a:lnTo>
                <a:lnTo>
                  <a:pt x="44894" y="48031"/>
                </a:lnTo>
                <a:lnTo>
                  <a:pt x="41998" y="47510"/>
                </a:lnTo>
                <a:lnTo>
                  <a:pt x="36309" y="45770"/>
                </a:lnTo>
                <a:close/>
              </a:path>
            </a:pathLst>
          </a:custGeom>
          <a:solidFill>
            <a:srgbClr val="656061"/>
          </a:solidFill>
        </p:spPr>
        <p:txBody>
          <a:bodyPr wrap="square" lIns="0" tIns="0" rIns="0" bIns="0" rtlCol="0"/>
          <a:lstStyle/>
          <a:p>
            <a:endParaRPr/>
          </a:p>
        </p:txBody>
      </p:sp>
      <p:sp>
        <p:nvSpPr>
          <p:cNvPr id="333" name="object 282"/>
          <p:cNvSpPr/>
          <p:nvPr/>
        </p:nvSpPr>
        <p:spPr>
          <a:xfrm>
            <a:off x="3011081" y="8754136"/>
            <a:ext cx="170180" cy="53340"/>
          </a:xfrm>
          <a:custGeom>
            <a:avLst/>
            <a:gdLst/>
            <a:ahLst/>
            <a:cxnLst/>
            <a:rect l="l" t="t" r="r" b="b"/>
            <a:pathLst>
              <a:path w="170180" h="53340">
                <a:moveTo>
                  <a:pt x="132753" y="31978"/>
                </a:moveTo>
                <a:lnTo>
                  <a:pt x="127304" y="31978"/>
                </a:lnTo>
                <a:lnTo>
                  <a:pt x="127304" y="53314"/>
                </a:lnTo>
                <a:lnTo>
                  <a:pt x="132753" y="53314"/>
                </a:lnTo>
                <a:lnTo>
                  <a:pt x="132753" y="51168"/>
                </a:lnTo>
                <a:lnTo>
                  <a:pt x="162648" y="51168"/>
                </a:lnTo>
                <a:lnTo>
                  <a:pt x="162648" y="46202"/>
                </a:lnTo>
                <a:lnTo>
                  <a:pt x="132753" y="46202"/>
                </a:lnTo>
                <a:lnTo>
                  <a:pt x="132753" y="40970"/>
                </a:lnTo>
                <a:lnTo>
                  <a:pt x="162648" y="40970"/>
                </a:lnTo>
                <a:lnTo>
                  <a:pt x="162648" y="36106"/>
                </a:lnTo>
                <a:lnTo>
                  <a:pt x="132753" y="36106"/>
                </a:lnTo>
                <a:lnTo>
                  <a:pt x="132753" y="31978"/>
                </a:lnTo>
                <a:close/>
              </a:path>
              <a:path w="170180" h="53340">
                <a:moveTo>
                  <a:pt x="162648" y="51168"/>
                </a:moveTo>
                <a:lnTo>
                  <a:pt x="157264" y="51168"/>
                </a:lnTo>
                <a:lnTo>
                  <a:pt x="157264" y="53314"/>
                </a:lnTo>
                <a:lnTo>
                  <a:pt x="162648" y="53314"/>
                </a:lnTo>
                <a:lnTo>
                  <a:pt x="162648" y="51168"/>
                </a:lnTo>
                <a:close/>
              </a:path>
              <a:path w="170180" h="53340">
                <a:moveTo>
                  <a:pt x="162648" y="40970"/>
                </a:moveTo>
                <a:lnTo>
                  <a:pt x="157264" y="40970"/>
                </a:lnTo>
                <a:lnTo>
                  <a:pt x="157264" y="46202"/>
                </a:lnTo>
                <a:lnTo>
                  <a:pt x="162648" y="46202"/>
                </a:lnTo>
                <a:lnTo>
                  <a:pt x="162648" y="40970"/>
                </a:lnTo>
                <a:close/>
              </a:path>
              <a:path w="170180" h="53340">
                <a:moveTo>
                  <a:pt x="162648" y="31292"/>
                </a:moveTo>
                <a:lnTo>
                  <a:pt x="157264" y="31292"/>
                </a:lnTo>
                <a:lnTo>
                  <a:pt x="157264" y="36106"/>
                </a:lnTo>
                <a:lnTo>
                  <a:pt x="162648" y="36106"/>
                </a:lnTo>
                <a:lnTo>
                  <a:pt x="162648" y="31292"/>
                </a:lnTo>
                <a:close/>
              </a:path>
              <a:path w="170180" h="53340">
                <a:moveTo>
                  <a:pt x="149847" y="21145"/>
                </a:moveTo>
                <a:lnTo>
                  <a:pt x="141566" y="21145"/>
                </a:lnTo>
                <a:lnTo>
                  <a:pt x="136083" y="23676"/>
                </a:lnTo>
                <a:lnTo>
                  <a:pt x="130128" y="25914"/>
                </a:lnTo>
                <a:lnTo>
                  <a:pt x="123534" y="27914"/>
                </a:lnTo>
                <a:lnTo>
                  <a:pt x="116128" y="29730"/>
                </a:lnTo>
                <a:lnTo>
                  <a:pt x="118617" y="34772"/>
                </a:lnTo>
                <a:lnTo>
                  <a:pt x="122897" y="33502"/>
                </a:lnTo>
                <a:lnTo>
                  <a:pt x="127304" y="31978"/>
                </a:lnTo>
                <a:lnTo>
                  <a:pt x="132753" y="31978"/>
                </a:lnTo>
                <a:lnTo>
                  <a:pt x="132753" y="31292"/>
                </a:lnTo>
                <a:lnTo>
                  <a:pt x="162648" y="31292"/>
                </a:lnTo>
                <a:lnTo>
                  <a:pt x="162648" y="26250"/>
                </a:lnTo>
                <a:lnTo>
                  <a:pt x="140919" y="26250"/>
                </a:lnTo>
                <a:lnTo>
                  <a:pt x="144348" y="24511"/>
                </a:lnTo>
                <a:lnTo>
                  <a:pt x="147408" y="22783"/>
                </a:lnTo>
                <a:lnTo>
                  <a:pt x="149847" y="21145"/>
                </a:lnTo>
                <a:close/>
              </a:path>
              <a:path w="170180" h="53340">
                <a:moveTo>
                  <a:pt x="170014" y="16116"/>
                </a:moveTo>
                <a:lnTo>
                  <a:pt x="116700" y="16116"/>
                </a:lnTo>
                <a:lnTo>
                  <a:pt x="116700" y="21145"/>
                </a:lnTo>
                <a:lnTo>
                  <a:pt x="170014" y="21145"/>
                </a:lnTo>
                <a:lnTo>
                  <a:pt x="170014" y="16116"/>
                </a:lnTo>
                <a:close/>
              </a:path>
              <a:path w="170180" h="53340">
                <a:moveTo>
                  <a:pt x="143763" y="10845"/>
                </a:moveTo>
                <a:lnTo>
                  <a:pt x="138315" y="10845"/>
                </a:lnTo>
                <a:lnTo>
                  <a:pt x="138315" y="16116"/>
                </a:lnTo>
                <a:lnTo>
                  <a:pt x="143763" y="16116"/>
                </a:lnTo>
                <a:lnTo>
                  <a:pt x="143763" y="10845"/>
                </a:lnTo>
                <a:close/>
              </a:path>
              <a:path w="170180" h="53340">
                <a:moveTo>
                  <a:pt x="163753" y="1447"/>
                </a:moveTo>
                <a:lnTo>
                  <a:pt x="158305" y="8343"/>
                </a:lnTo>
                <a:lnTo>
                  <a:pt x="154546" y="12280"/>
                </a:lnTo>
                <a:lnTo>
                  <a:pt x="149504" y="16116"/>
                </a:lnTo>
                <a:lnTo>
                  <a:pt x="156743" y="16116"/>
                </a:lnTo>
                <a:lnTo>
                  <a:pt x="161377" y="12280"/>
                </a:lnTo>
                <a:lnTo>
                  <a:pt x="163931" y="9690"/>
                </a:lnTo>
                <a:lnTo>
                  <a:pt x="168097" y="4762"/>
                </a:lnTo>
                <a:lnTo>
                  <a:pt x="163753" y="1447"/>
                </a:lnTo>
                <a:close/>
              </a:path>
              <a:path w="170180" h="53340">
                <a:moveTo>
                  <a:pt x="155232" y="5791"/>
                </a:moveTo>
                <a:lnTo>
                  <a:pt x="123075" y="5791"/>
                </a:lnTo>
                <a:lnTo>
                  <a:pt x="123075" y="10845"/>
                </a:lnTo>
                <a:lnTo>
                  <a:pt x="155232" y="10845"/>
                </a:lnTo>
                <a:lnTo>
                  <a:pt x="155232" y="5791"/>
                </a:lnTo>
                <a:close/>
              </a:path>
              <a:path w="170180" h="53340">
                <a:moveTo>
                  <a:pt x="143763" y="0"/>
                </a:moveTo>
                <a:lnTo>
                  <a:pt x="138315" y="0"/>
                </a:lnTo>
                <a:lnTo>
                  <a:pt x="138315" y="5791"/>
                </a:lnTo>
                <a:lnTo>
                  <a:pt x="143763" y="5791"/>
                </a:lnTo>
                <a:lnTo>
                  <a:pt x="143763" y="0"/>
                </a:lnTo>
                <a:close/>
              </a:path>
              <a:path w="170180" h="53340">
                <a:moveTo>
                  <a:pt x="108534" y="19926"/>
                </a:moveTo>
                <a:lnTo>
                  <a:pt x="62585" y="19926"/>
                </a:lnTo>
                <a:lnTo>
                  <a:pt x="62585" y="24968"/>
                </a:lnTo>
                <a:lnTo>
                  <a:pt x="103085" y="24968"/>
                </a:lnTo>
                <a:lnTo>
                  <a:pt x="103085" y="32791"/>
                </a:lnTo>
                <a:lnTo>
                  <a:pt x="64147" y="32791"/>
                </a:lnTo>
                <a:lnTo>
                  <a:pt x="64147" y="37833"/>
                </a:lnTo>
                <a:lnTo>
                  <a:pt x="103085" y="37833"/>
                </a:lnTo>
                <a:lnTo>
                  <a:pt x="103085" y="45948"/>
                </a:lnTo>
                <a:lnTo>
                  <a:pt x="62585" y="45948"/>
                </a:lnTo>
                <a:lnTo>
                  <a:pt x="62585" y="50990"/>
                </a:lnTo>
                <a:lnTo>
                  <a:pt x="103085" y="50990"/>
                </a:lnTo>
                <a:lnTo>
                  <a:pt x="103085" y="53314"/>
                </a:lnTo>
                <a:lnTo>
                  <a:pt x="108534" y="53314"/>
                </a:lnTo>
                <a:lnTo>
                  <a:pt x="108534" y="19926"/>
                </a:lnTo>
                <a:close/>
              </a:path>
              <a:path w="170180" h="53340">
                <a:moveTo>
                  <a:pt x="87845" y="0"/>
                </a:moveTo>
                <a:lnTo>
                  <a:pt x="82461" y="0"/>
                </a:lnTo>
                <a:lnTo>
                  <a:pt x="82461" y="19926"/>
                </a:lnTo>
                <a:lnTo>
                  <a:pt x="87845" y="19926"/>
                </a:lnTo>
                <a:lnTo>
                  <a:pt x="87845" y="0"/>
                </a:lnTo>
                <a:close/>
              </a:path>
              <a:path w="170180" h="53340">
                <a:moveTo>
                  <a:pt x="67856" y="2781"/>
                </a:moveTo>
                <a:lnTo>
                  <a:pt x="63284" y="5499"/>
                </a:lnTo>
                <a:lnTo>
                  <a:pt x="66865" y="10375"/>
                </a:lnTo>
                <a:lnTo>
                  <a:pt x="68491" y="13157"/>
                </a:lnTo>
                <a:lnTo>
                  <a:pt x="71221" y="18719"/>
                </a:lnTo>
                <a:lnTo>
                  <a:pt x="75793" y="15938"/>
                </a:lnTo>
                <a:lnTo>
                  <a:pt x="73240" y="10782"/>
                </a:lnTo>
                <a:lnTo>
                  <a:pt x="71678" y="8115"/>
                </a:lnTo>
                <a:lnTo>
                  <a:pt x="67856" y="2781"/>
                </a:lnTo>
                <a:close/>
              </a:path>
              <a:path w="170180" h="53340">
                <a:moveTo>
                  <a:pt x="102387" y="2324"/>
                </a:moveTo>
                <a:lnTo>
                  <a:pt x="100241" y="7708"/>
                </a:lnTo>
                <a:lnTo>
                  <a:pt x="98564" y="10617"/>
                </a:lnTo>
                <a:lnTo>
                  <a:pt x="94449" y="15646"/>
                </a:lnTo>
                <a:lnTo>
                  <a:pt x="98793" y="18719"/>
                </a:lnTo>
                <a:lnTo>
                  <a:pt x="102793" y="13563"/>
                </a:lnTo>
                <a:lnTo>
                  <a:pt x="104711" y="10490"/>
                </a:lnTo>
                <a:lnTo>
                  <a:pt x="107200" y="4826"/>
                </a:lnTo>
                <a:lnTo>
                  <a:pt x="102387" y="2324"/>
                </a:lnTo>
                <a:close/>
              </a:path>
              <a:path w="170180" h="53340">
                <a:moveTo>
                  <a:pt x="13052" y="33261"/>
                </a:moveTo>
                <a:lnTo>
                  <a:pt x="7645" y="33261"/>
                </a:lnTo>
                <a:lnTo>
                  <a:pt x="7645" y="46824"/>
                </a:lnTo>
                <a:lnTo>
                  <a:pt x="6197" y="48031"/>
                </a:lnTo>
                <a:lnTo>
                  <a:pt x="1363" y="48031"/>
                </a:lnTo>
                <a:lnTo>
                  <a:pt x="2895" y="53314"/>
                </a:lnTo>
                <a:lnTo>
                  <a:pt x="11302" y="53314"/>
                </a:lnTo>
                <a:lnTo>
                  <a:pt x="13157" y="51866"/>
                </a:lnTo>
                <a:lnTo>
                  <a:pt x="13135" y="48031"/>
                </a:lnTo>
                <a:lnTo>
                  <a:pt x="6197" y="48031"/>
                </a:lnTo>
                <a:lnTo>
                  <a:pt x="1282" y="47752"/>
                </a:lnTo>
                <a:lnTo>
                  <a:pt x="13134" y="47752"/>
                </a:lnTo>
                <a:lnTo>
                  <a:pt x="13052" y="33261"/>
                </a:lnTo>
                <a:close/>
              </a:path>
              <a:path w="170180" h="53340">
                <a:moveTo>
                  <a:pt x="54000" y="46367"/>
                </a:moveTo>
                <a:lnTo>
                  <a:pt x="15760" y="46367"/>
                </a:lnTo>
                <a:lnTo>
                  <a:pt x="15760" y="51396"/>
                </a:lnTo>
                <a:lnTo>
                  <a:pt x="54000" y="51396"/>
                </a:lnTo>
                <a:lnTo>
                  <a:pt x="54000" y="46367"/>
                </a:lnTo>
                <a:close/>
              </a:path>
              <a:path w="170180" h="53340">
                <a:moveTo>
                  <a:pt x="49720" y="1917"/>
                </a:moveTo>
                <a:lnTo>
                  <a:pt x="21158" y="1917"/>
                </a:lnTo>
                <a:lnTo>
                  <a:pt x="21158" y="41554"/>
                </a:lnTo>
                <a:lnTo>
                  <a:pt x="49720" y="41554"/>
                </a:lnTo>
                <a:lnTo>
                  <a:pt x="49720" y="36512"/>
                </a:lnTo>
                <a:lnTo>
                  <a:pt x="26542" y="36512"/>
                </a:lnTo>
                <a:lnTo>
                  <a:pt x="26542" y="24168"/>
                </a:lnTo>
                <a:lnTo>
                  <a:pt x="49720" y="24168"/>
                </a:lnTo>
                <a:lnTo>
                  <a:pt x="49720" y="19189"/>
                </a:lnTo>
                <a:lnTo>
                  <a:pt x="26542" y="19189"/>
                </a:lnTo>
                <a:lnTo>
                  <a:pt x="26542" y="6959"/>
                </a:lnTo>
                <a:lnTo>
                  <a:pt x="49720" y="6959"/>
                </a:lnTo>
                <a:lnTo>
                  <a:pt x="49720" y="1917"/>
                </a:lnTo>
                <a:close/>
              </a:path>
              <a:path w="170180" h="53340">
                <a:moveTo>
                  <a:pt x="49720" y="24168"/>
                </a:moveTo>
                <a:lnTo>
                  <a:pt x="44335" y="24168"/>
                </a:lnTo>
                <a:lnTo>
                  <a:pt x="44335" y="36512"/>
                </a:lnTo>
                <a:lnTo>
                  <a:pt x="49720" y="36512"/>
                </a:lnTo>
                <a:lnTo>
                  <a:pt x="49720" y="24168"/>
                </a:lnTo>
                <a:close/>
              </a:path>
              <a:path w="170180" h="53340">
                <a:moveTo>
                  <a:pt x="13042" y="15824"/>
                </a:moveTo>
                <a:lnTo>
                  <a:pt x="7645" y="15824"/>
                </a:lnTo>
                <a:lnTo>
                  <a:pt x="7645" y="27876"/>
                </a:lnTo>
                <a:lnTo>
                  <a:pt x="0" y="29959"/>
                </a:lnTo>
                <a:lnTo>
                  <a:pt x="1511" y="35115"/>
                </a:lnTo>
                <a:lnTo>
                  <a:pt x="3301" y="34531"/>
                </a:lnTo>
                <a:lnTo>
                  <a:pt x="6959" y="33502"/>
                </a:lnTo>
                <a:lnTo>
                  <a:pt x="7645" y="33261"/>
                </a:lnTo>
                <a:lnTo>
                  <a:pt x="13052" y="33261"/>
                </a:lnTo>
                <a:lnTo>
                  <a:pt x="13042" y="31457"/>
                </a:lnTo>
                <a:lnTo>
                  <a:pt x="15354" y="30657"/>
                </a:lnTo>
                <a:lnTo>
                  <a:pt x="18135" y="29502"/>
                </a:lnTo>
                <a:lnTo>
                  <a:pt x="18353" y="26187"/>
                </a:lnTo>
                <a:lnTo>
                  <a:pt x="13042" y="26187"/>
                </a:lnTo>
                <a:lnTo>
                  <a:pt x="13042" y="15824"/>
                </a:lnTo>
                <a:close/>
              </a:path>
              <a:path w="170180" h="53340">
                <a:moveTo>
                  <a:pt x="18491" y="24104"/>
                </a:moveTo>
                <a:lnTo>
                  <a:pt x="14655" y="25628"/>
                </a:lnTo>
                <a:lnTo>
                  <a:pt x="13042" y="26187"/>
                </a:lnTo>
                <a:lnTo>
                  <a:pt x="18353" y="26187"/>
                </a:lnTo>
                <a:lnTo>
                  <a:pt x="18491" y="24104"/>
                </a:lnTo>
                <a:close/>
              </a:path>
              <a:path w="170180" h="53340">
                <a:moveTo>
                  <a:pt x="49720" y="6959"/>
                </a:moveTo>
                <a:lnTo>
                  <a:pt x="44335" y="6959"/>
                </a:lnTo>
                <a:lnTo>
                  <a:pt x="44335" y="19189"/>
                </a:lnTo>
                <a:lnTo>
                  <a:pt x="49720" y="19189"/>
                </a:lnTo>
                <a:lnTo>
                  <a:pt x="49720" y="6959"/>
                </a:lnTo>
                <a:close/>
              </a:path>
              <a:path w="170180" h="53340">
                <a:moveTo>
                  <a:pt x="18719" y="10845"/>
                </a:moveTo>
                <a:lnTo>
                  <a:pt x="698" y="10845"/>
                </a:lnTo>
                <a:lnTo>
                  <a:pt x="698" y="15824"/>
                </a:lnTo>
                <a:lnTo>
                  <a:pt x="18719" y="15824"/>
                </a:lnTo>
                <a:lnTo>
                  <a:pt x="18719" y="10845"/>
                </a:lnTo>
                <a:close/>
              </a:path>
              <a:path w="170180" h="53340">
                <a:moveTo>
                  <a:pt x="13042" y="0"/>
                </a:moveTo>
                <a:lnTo>
                  <a:pt x="7645" y="0"/>
                </a:lnTo>
                <a:lnTo>
                  <a:pt x="7645" y="10845"/>
                </a:lnTo>
                <a:lnTo>
                  <a:pt x="13042" y="10845"/>
                </a:lnTo>
                <a:lnTo>
                  <a:pt x="13042" y="0"/>
                </a:lnTo>
                <a:close/>
              </a:path>
            </a:pathLst>
          </a:custGeom>
          <a:solidFill>
            <a:srgbClr val="656061"/>
          </a:solidFill>
        </p:spPr>
        <p:txBody>
          <a:bodyPr wrap="square" lIns="0" tIns="0" rIns="0" bIns="0" rtlCol="0"/>
          <a:lstStyle/>
          <a:p>
            <a:endParaRPr/>
          </a:p>
        </p:txBody>
      </p:sp>
      <p:sp>
        <p:nvSpPr>
          <p:cNvPr id="334" name="object 283"/>
          <p:cNvSpPr/>
          <p:nvPr/>
        </p:nvSpPr>
        <p:spPr>
          <a:xfrm>
            <a:off x="3011385" y="8818524"/>
            <a:ext cx="165735" cy="53975"/>
          </a:xfrm>
          <a:custGeom>
            <a:avLst/>
            <a:gdLst/>
            <a:ahLst/>
            <a:cxnLst/>
            <a:rect l="l" t="t" r="r" b="b"/>
            <a:pathLst>
              <a:path w="165735" h="53975">
                <a:moveTo>
                  <a:pt x="165252" y="33667"/>
                </a:moveTo>
                <a:lnTo>
                  <a:pt x="129146" y="33667"/>
                </a:lnTo>
                <a:lnTo>
                  <a:pt x="129146" y="53365"/>
                </a:lnTo>
                <a:lnTo>
                  <a:pt x="134543" y="53365"/>
                </a:lnTo>
                <a:lnTo>
                  <a:pt x="134543" y="51219"/>
                </a:lnTo>
                <a:lnTo>
                  <a:pt x="165252" y="51219"/>
                </a:lnTo>
                <a:lnTo>
                  <a:pt x="165252" y="46177"/>
                </a:lnTo>
                <a:lnTo>
                  <a:pt x="134543" y="46177"/>
                </a:lnTo>
                <a:lnTo>
                  <a:pt x="134543" y="34823"/>
                </a:lnTo>
                <a:lnTo>
                  <a:pt x="165252" y="34823"/>
                </a:lnTo>
                <a:lnTo>
                  <a:pt x="165252" y="33667"/>
                </a:lnTo>
                <a:close/>
              </a:path>
              <a:path w="165735" h="53975">
                <a:moveTo>
                  <a:pt x="165252" y="51219"/>
                </a:moveTo>
                <a:lnTo>
                  <a:pt x="159867" y="51219"/>
                </a:lnTo>
                <a:lnTo>
                  <a:pt x="159867" y="53365"/>
                </a:lnTo>
                <a:lnTo>
                  <a:pt x="165252" y="53365"/>
                </a:lnTo>
                <a:lnTo>
                  <a:pt x="165252" y="51219"/>
                </a:lnTo>
                <a:close/>
              </a:path>
              <a:path w="165735" h="53975">
                <a:moveTo>
                  <a:pt x="165252" y="34823"/>
                </a:moveTo>
                <a:lnTo>
                  <a:pt x="159867" y="34823"/>
                </a:lnTo>
                <a:lnTo>
                  <a:pt x="159867" y="46177"/>
                </a:lnTo>
                <a:lnTo>
                  <a:pt x="165252" y="46177"/>
                </a:lnTo>
                <a:lnTo>
                  <a:pt x="165252" y="34823"/>
                </a:lnTo>
                <a:close/>
              </a:path>
              <a:path w="165735" h="53975">
                <a:moveTo>
                  <a:pt x="138100" y="16052"/>
                </a:moveTo>
                <a:lnTo>
                  <a:pt x="128866" y="16052"/>
                </a:lnTo>
                <a:lnTo>
                  <a:pt x="133438" y="18948"/>
                </a:lnTo>
                <a:lnTo>
                  <a:pt x="135813" y="20624"/>
                </a:lnTo>
                <a:lnTo>
                  <a:pt x="139636" y="23583"/>
                </a:lnTo>
                <a:lnTo>
                  <a:pt x="132626" y="27584"/>
                </a:lnTo>
                <a:lnTo>
                  <a:pt x="126491" y="29844"/>
                </a:lnTo>
                <a:lnTo>
                  <a:pt x="115823" y="32270"/>
                </a:lnTo>
                <a:lnTo>
                  <a:pt x="118668" y="36969"/>
                </a:lnTo>
                <a:lnTo>
                  <a:pt x="123596" y="35636"/>
                </a:lnTo>
                <a:lnTo>
                  <a:pt x="125793" y="34937"/>
                </a:lnTo>
                <a:lnTo>
                  <a:pt x="129146" y="33667"/>
                </a:lnTo>
                <a:lnTo>
                  <a:pt x="165252" y="33667"/>
                </a:lnTo>
                <a:lnTo>
                  <a:pt x="165252" y="29781"/>
                </a:lnTo>
                <a:lnTo>
                  <a:pt x="138302" y="29781"/>
                </a:lnTo>
                <a:lnTo>
                  <a:pt x="145872" y="25698"/>
                </a:lnTo>
                <a:lnTo>
                  <a:pt x="152385" y="20856"/>
                </a:lnTo>
                <a:lnTo>
                  <a:pt x="152722" y="20510"/>
                </a:lnTo>
                <a:lnTo>
                  <a:pt x="144335" y="20510"/>
                </a:lnTo>
                <a:lnTo>
                  <a:pt x="140449" y="17665"/>
                </a:lnTo>
                <a:lnTo>
                  <a:pt x="138100" y="16052"/>
                </a:lnTo>
                <a:close/>
              </a:path>
              <a:path w="165735" h="53975">
                <a:moveTo>
                  <a:pt x="161516" y="9855"/>
                </a:moveTo>
                <a:lnTo>
                  <a:pt x="155168" y="9855"/>
                </a:lnTo>
                <a:lnTo>
                  <a:pt x="152907" y="13449"/>
                </a:lnTo>
                <a:lnTo>
                  <a:pt x="149313" y="16979"/>
                </a:lnTo>
                <a:lnTo>
                  <a:pt x="144335" y="20510"/>
                </a:lnTo>
                <a:lnTo>
                  <a:pt x="152722" y="20510"/>
                </a:lnTo>
                <a:lnTo>
                  <a:pt x="157810" y="15276"/>
                </a:lnTo>
                <a:lnTo>
                  <a:pt x="161516" y="9855"/>
                </a:lnTo>
                <a:close/>
              </a:path>
              <a:path w="165735" h="53975">
                <a:moveTo>
                  <a:pt x="137845" y="0"/>
                </a:moveTo>
                <a:lnTo>
                  <a:pt x="134846" y="4575"/>
                </a:lnTo>
                <a:lnTo>
                  <a:pt x="130530" y="8742"/>
                </a:lnTo>
                <a:lnTo>
                  <a:pt x="124890" y="12506"/>
                </a:lnTo>
                <a:lnTo>
                  <a:pt x="117919" y="15874"/>
                </a:lnTo>
                <a:lnTo>
                  <a:pt x="121729" y="20104"/>
                </a:lnTo>
                <a:lnTo>
                  <a:pt x="125094" y="18313"/>
                </a:lnTo>
                <a:lnTo>
                  <a:pt x="126491" y="17500"/>
                </a:lnTo>
                <a:lnTo>
                  <a:pt x="128866" y="16052"/>
                </a:lnTo>
                <a:lnTo>
                  <a:pt x="138100" y="16052"/>
                </a:lnTo>
                <a:lnTo>
                  <a:pt x="133261" y="12865"/>
                </a:lnTo>
                <a:lnTo>
                  <a:pt x="134073" y="12230"/>
                </a:lnTo>
                <a:lnTo>
                  <a:pt x="135242" y="11188"/>
                </a:lnTo>
                <a:lnTo>
                  <a:pt x="136626" y="9855"/>
                </a:lnTo>
                <a:lnTo>
                  <a:pt x="161516" y="9855"/>
                </a:lnTo>
                <a:lnTo>
                  <a:pt x="162115" y="8978"/>
                </a:lnTo>
                <a:lnTo>
                  <a:pt x="162115" y="4813"/>
                </a:lnTo>
                <a:lnTo>
                  <a:pt x="140855" y="4813"/>
                </a:lnTo>
                <a:lnTo>
                  <a:pt x="141554" y="3822"/>
                </a:lnTo>
                <a:lnTo>
                  <a:pt x="142011" y="3124"/>
                </a:lnTo>
                <a:lnTo>
                  <a:pt x="143179" y="1219"/>
                </a:lnTo>
                <a:lnTo>
                  <a:pt x="137845" y="0"/>
                </a:lnTo>
                <a:close/>
              </a:path>
              <a:path w="165735" h="53975">
                <a:moveTo>
                  <a:pt x="6197" y="3530"/>
                </a:moveTo>
                <a:lnTo>
                  <a:pt x="6197" y="46647"/>
                </a:lnTo>
                <a:lnTo>
                  <a:pt x="0" y="47574"/>
                </a:lnTo>
                <a:lnTo>
                  <a:pt x="1727" y="52958"/>
                </a:lnTo>
                <a:lnTo>
                  <a:pt x="30158" y="45719"/>
                </a:lnTo>
                <a:lnTo>
                  <a:pt x="11760" y="45719"/>
                </a:lnTo>
                <a:lnTo>
                  <a:pt x="11760" y="25958"/>
                </a:lnTo>
                <a:lnTo>
                  <a:pt x="53708" y="25958"/>
                </a:lnTo>
                <a:lnTo>
                  <a:pt x="53708" y="20739"/>
                </a:lnTo>
                <a:lnTo>
                  <a:pt x="11760" y="20739"/>
                </a:lnTo>
                <a:lnTo>
                  <a:pt x="11760" y="10020"/>
                </a:lnTo>
                <a:lnTo>
                  <a:pt x="20624" y="9499"/>
                </a:lnTo>
                <a:lnTo>
                  <a:pt x="27571" y="8928"/>
                </a:lnTo>
                <a:lnTo>
                  <a:pt x="33000" y="8928"/>
                </a:lnTo>
                <a:lnTo>
                  <a:pt x="32969" y="8458"/>
                </a:lnTo>
                <a:lnTo>
                  <a:pt x="39687" y="7759"/>
                </a:lnTo>
                <a:lnTo>
                  <a:pt x="43040" y="7124"/>
                </a:lnTo>
                <a:lnTo>
                  <a:pt x="50812" y="5270"/>
                </a:lnTo>
                <a:lnTo>
                  <a:pt x="50531" y="4813"/>
                </a:lnTo>
                <a:lnTo>
                  <a:pt x="11175" y="4813"/>
                </a:lnTo>
                <a:lnTo>
                  <a:pt x="6197" y="3530"/>
                </a:lnTo>
                <a:close/>
              </a:path>
              <a:path w="165735" h="53975">
                <a:moveTo>
                  <a:pt x="34874" y="25958"/>
                </a:moveTo>
                <a:lnTo>
                  <a:pt x="29540" y="25958"/>
                </a:lnTo>
                <a:lnTo>
                  <a:pt x="31457" y="35229"/>
                </a:lnTo>
                <a:lnTo>
                  <a:pt x="32905" y="39636"/>
                </a:lnTo>
                <a:lnTo>
                  <a:pt x="38988" y="50177"/>
                </a:lnTo>
                <a:lnTo>
                  <a:pt x="42227" y="52895"/>
                </a:lnTo>
                <a:lnTo>
                  <a:pt x="47447" y="52895"/>
                </a:lnTo>
                <a:lnTo>
                  <a:pt x="49364" y="51854"/>
                </a:lnTo>
                <a:lnTo>
                  <a:pt x="51269" y="48907"/>
                </a:lnTo>
                <a:lnTo>
                  <a:pt x="52104" y="46812"/>
                </a:lnTo>
                <a:lnTo>
                  <a:pt x="44437" y="46812"/>
                </a:lnTo>
                <a:lnTo>
                  <a:pt x="42646" y="45250"/>
                </a:lnTo>
                <a:lnTo>
                  <a:pt x="38290" y="39166"/>
                </a:lnTo>
                <a:lnTo>
                  <a:pt x="36550" y="34480"/>
                </a:lnTo>
                <a:lnTo>
                  <a:pt x="34874" y="25958"/>
                </a:lnTo>
                <a:close/>
              </a:path>
              <a:path w="165735" h="53975">
                <a:moveTo>
                  <a:pt x="48958" y="36448"/>
                </a:moveTo>
                <a:lnTo>
                  <a:pt x="47040" y="45084"/>
                </a:lnTo>
                <a:lnTo>
                  <a:pt x="46227" y="46812"/>
                </a:lnTo>
                <a:lnTo>
                  <a:pt x="52104" y="46812"/>
                </a:lnTo>
                <a:lnTo>
                  <a:pt x="52311" y="46291"/>
                </a:lnTo>
                <a:lnTo>
                  <a:pt x="52946" y="43459"/>
                </a:lnTo>
                <a:lnTo>
                  <a:pt x="54000" y="39344"/>
                </a:lnTo>
                <a:lnTo>
                  <a:pt x="48958" y="36448"/>
                </a:lnTo>
                <a:close/>
              </a:path>
              <a:path w="165735" h="53975">
                <a:moveTo>
                  <a:pt x="30302" y="41198"/>
                </a:moveTo>
                <a:lnTo>
                  <a:pt x="22478" y="43573"/>
                </a:lnTo>
                <a:lnTo>
                  <a:pt x="19113" y="44386"/>
                </a:lnTo>
                <a:lnTo>
                  <a:pt x="11760" y="45719"/>
                </a:lnTo>
                <a:lnTo>
                  <a:pt x="30158" y="45719"/>
                </a:lnTo>
                <a:lnTo>
                  <a:pt x="30302" y="41198"/>
                </a:lnTo>
                <a:close/>
              </a:path>
              <a:path w="165735" h="53975">
                <a:moveTo>
                  <a:pt x="33000" y="8928"/>
                </a:moveTo>
                <a:lnTo>
                  <a:pt x="27571" y="8928"/>
                </a:lnTo>
                <a:lnTo>
                  <a:pt x="27978" y="15239"/>
                </a:lnTo>
                <a:lnTo>
                  <a:pt x="28155" y="17030"/>
                </a:lnTo>
                <a:lnTo>
                  <a:pt x="28676" y="20739"/>
                </a:lnTo>
                <a:lnTo>
                  <a:pt x="34061" y="20739"/>
                </a:lnTo>
                <a:lnTo>
                  <a:pt x="33540" y="16865"/>
                </a:lnTo>
                <a:lnTo>
                  <a:pt x="33375" y="14655"/>
                </a:lnTo>
                <a:lnTo>
                  <a:pt x="33000" y="8928"/>
                </a:lnTo>
                <a:close/>
              </a:path>
              <a:path w="165735" h="53975">
                <a:moveTo>
                  <a:pt x="47675" y="177"/>
                </a:moveTo>
                <a:lnTo>
                  <a:pt x="40518" y="1968"/>
                </a:lnTo>
                <a:lnTo>
                  <a:pt x="32712" y="3252"/>
                </a:lnTo>
                <a:lnTo>
                  <a:pt x="23262" y="4158"/>
                </a:lnTo>
                <a:lnTo>
                  <a:pt x="11175" y="4813"/>
                </a:lnTo>
                <a:lnTo>
                  <a:pt x="50531" y="4813"/>
                </a:lnTo>
                <a:lnTo>
                  <a:pt x="47675" y="177"/>
                </a:lnTo>
                <a:close/>
              </a:path>
            </a:pathLst>
          </a:custGeom>
          <a:solidFill>
            <a:srgbClr val="656061"/>
          </a:solidFill>
        </p:spPr>
        <p:txBody>
          <a:bodyPr wrap="square" lIns="0" tIns="0" rIns="0" bIns="0" rtlCol="0"/>
          <a:lstStyle/>
          <a:p>
            <a:endParaRPr/>
          </a:p>
        </p:txBody>
      </p:sp>
      <p:sp>
        <p:nvSpPr>
          <p:cNvPr id="335" name="object 284"/>
          <p:cNvSpPr/>
          <p:nvPr/>
        </p:nvSpPr>
        <p:spPr>
          <a:xfrm>
            <a:off x="3271062" y="7372908"/>
            <a:ext cx="161925" cy="53975"/>
          </a:xfrm>
          <a:custGeom>
            <a:avLst/>
            <a:gdLst/>
            <a:ahLst/>
            <a:cxnLst/>
            <a:rect l="l" t="t" r="r" b="b"/>
            <a:pathLst>
              <a:path w="161925" h="53975">
                <a:moveTo>
                  <a:pt x="14427" y="30530"/>
                </a:moveTo>
                <a:lnTo>
                  <a:pt x="9220" y="30530"/>
                </a:lnTo>
                <a:lnTo>
                  <a:pt x="9220" y="53657"/>
                </a:lnTo>
                <a:lnTo>
                  <a:pt x="14427" y="53657"/>
                </a:lnTo>
                <a:lnTo>
                  <a:pt x="14427" y="30530"/>
                </a:lnTo>
                <a:close/>
              </a:path>
              <a:path w="161925" h="53975">
                <a:moveTo>
                  <a:pt x="40220" y="33947"/>
                </a:moveTo>
                <a:lnTo>
                  <a:pt x="35001" y="33947"/>
                </a:lnTo>
                <a:lnTo>
                  <a:pt x="35001" y="53657"/>
                </a:lnTo>
                <a:lnTo>
                  <a:pt x="40220" y="53657"/>
                </a:lnTo>
                <a:lnTo>
                  <a:pt x="40220" y="33947"/>
                </a:lnTo>
                <a:close/>
              </a:path>
              <a:path w="161925" h="53975">
                <a:moveTo>
                  <a:pt x="2501" y="33426"/>
                </a:moveTo>
                <a:lnTo>
                  <a:pt x="2324" y="39751"/>
                </a:lnTo>
                <a:lnTo>
                  <a:pt x="1625" y="44208"/>
                </a:lnTo>
                <a:lnTo>
                  <a:pt x="241" y="48260"/>
                </a:lnTo>
                <a:lnTo>
                  <a:pt x="4927" y="50761"/>
                </a:lnTo>
                <a:lnTo>
                  <a:pt x="6375" y="45720"/>
                </a:lnTo>
                <a:lnTo>
                  <a:pt x="6717" y="43281"/>
                </a:lnTo>
                <a:lnTo>
                  <a:pt x="6828" y="42011"/>
                </a:lnTo>
                <a:lnTo>
                  <a:pt x="7251" y="34594"/>
                </a:lnTo>
                <a:lnTo>
                  <a:pt x="2501" y="33426"/>
                </a:lnTo>
                <a:close/>
              </a:path>
              <a:path w="161925" h="53975">
                <a:moveTo>
                  <a:pt x="50647" y="28917"/>
                </a:moveTo>
                <a:lnTo>
                  <a:pt x="24688" y="28917"/>
                </a:lnTo>
                <a:lnTo>
                  <a:pt x="24688" y="48387"/>
                </a:lnTo>
                <a:lnTo>
                  <a:pt x="29908" y="48387"/>
                </a:lnTo>
                <a:lnTo>
                  <a:pt x="29908" y="33947"/>
                </a:lnTo>
                <a:lnTo>
                  <a:pt x="50662" y="33947"/>
                </a:lnTo>
                <a:lnTo>
                  <a:pt x="50647" y="28917"/>
                </a:lnTo>
                <a:close/>
              </a:path>
              <a:path w="161925" h="53975">
                <a:moveTo>
                  <a:pt x="41262" y="43053"/>
                </a:moveTo>
                <a:lnTo>
                  <a:pt x="42824" y="48260"/>
                </a:lnTo>
                <a:lnTo>
                  <a:pt x="45491" y="48260"/>
                </a:lnTo>
                <a:lnTo>
                  <a:pt x="49199" y="48094"/>
                </a:lnTo>
                <a:lnTo>
                  <a:pt x="50698" y="46583"/>
                </a:lnTo>
                <a:lnTo>
                  <a:pt x="50688" y="43230"/>
                </a:lnTo>
                <a:lnTo>
                  <a:pt x="43281" y="43230"/>
                </a:lnTo>
                <a:lnTo>
                  <a:pt x="41262" y="43053"/>
                </a:lnTo>
                <a:close/>
              </a:path>
              <a:path w="161925" h="53975">
                <a:moveTo>
                  <a:pt x="20866" y="33147"/>
                </a:moveTo>
                <a:lnTo>
                  <a:pt x="16459" y="34302"/>
                </a:lnTo>
                <a:lnTo>
                  <a:pt x="16979" y="40386"/>
                </a:lnTo>
                <a:lnTo>
                  <a:pt x="17386" y="43281"/>
                </a:lnTo>
                <a:lnTo>
                  <a:pt x="18262" y="47396"/>
                </a:lnTo>
                <a:lnTo>
                  <a:pt x="22834" y="45250"/>
                </a:lnTo>
                <a:lnTo>
                  <a:pt x="21958" y="42011"/>
                </a:lnTo>
                <a:lnTo>
                  <a:pt x="21386" y="38303"/>
                </a:lnTo>
                <a:lnTo>
                  <a:pt x="20866" y="33147"/>
                </a:lnTo>
                <a:close/>
              </a:path>
              <a:path w="161925" h="53975">
                <a:moveTo>
                  <a:pt x="50662" y="33947"/>
                </a:moveTo>
                <a:lnTo>
                  <a:pt x="45427" y="33947"/>
                </a:lnTo>
                <a:lnTo>
                  <a:pt x="45427" y="42125"/>
                </a:lnTo>
                <a:lnTo>
                  <a:pt x="44564" y="43230"/>
                </a:lnTo>
                <a:lnTo>
                  <a:pt x="50688" y="43230"/>
                </a:lnTo>
                <a:lnTo>
                  <a:pt x="50662" y="33947"/>
                </a:lnTo>
                <a:close/>
              </a:path>
              <a:path w="161925" h="53975">
                <a:moveTo>
                  <a:pt x="22679" y="29260"/>
                </a:moveTo>
                <a:lnTo>
                  <a:pt x="17678" y="29260"/>
                </a:lnTo>
                <a:lnTo>
                  <a:pt x="17970" y="30416"/>
                </a:lnTo>
                <a:lnTo>
                  <a:pt x="18021" y="30708"/>
                </a:lnTo>
                <a:lnTo>
                  <a:pt x="18427" y="32219"/>
                </a:lnTo>
                <a:lnTo>
                  <a:pt x="22898" y="30010"/>
                </a:lnTo>
                <a:lnTo>
                  <a:pt x="22679" y="29260"/>
                </a:lnTo>
                <a:close/>
              </a:path>
              <a:path w="161925" h="53975">
                <a:moveTo>
                  <a:pt x="2844" y="7759"/>
                </a:moveTo>
                <a:lnTo>
                  <a:pt x="0" y="11468"/>
                </a:lnTo>
                <a:lnTo>
                  <a:pt x="4635" y="15062"/>
                </a:lnTo>
                <a:lnTo>
                  <a:pt x="5740" y="15989"/>
                </a:lnTo>
                <a:lnTo>
                  <a:pt x="9042" y="19291"/>
                </a:lnTo>
                <a:lnTo>
                  <a:pt x="6959" y="22136"/>
                </a:lnTo>
                <a:lnTo>
                  <a:pt x="3594" y="26416"/>
                </a:lnTo>
                <a:lnTo>
                  <a:pt x="63" y="26771"/>
                </a:lnTo>
                <a:lnTo>
                  <a:pt x="1460" y="31457"/>
                </a:lnTo>
                <a:lnTo>
                  <a:pt x="9220" y="30530"/>
                </a:lnTo>
                <a:lnTo>
                  <a:pt x="14427" y="30530"/>
                </a:lnTo>
                <a:lnTo>
                  <a:pt x="14427" y="29781"/>
                </a:lnTo>
                <a:lnTo>
                  <a:pt x="17678" y="29260"/>
                </a:lnTo>
                <a:lnTo>
                  <a:pt x="22679" y="29260"/>
                </a:lnTo>
                <a:lnTo>
                  <a:pt x="21683" y="25844"/>
                </a:lnTo>
                <a:lnTo>
                  <a:pt x="9512" y="25844"/>
                </a:lnTo>
                <a:lnTo>
                  <a:pt x="16344" y="17437"/>
                </a:lnTo>
                <a:lnTo>
                  <a:pt x="17849" y="15417"/>
                </a:lnTo>
                <a:lnTo>
                  <a:pt x="11823" y="15417"/>
                </a:lnTo>
                <a:lnTo>
                  <a:pt x="10960" y="14605"/>
                </a:lnTo>
                <a:lnTo>
                  <a:pt x="9220" y="13030"/>
                </a:lnTo>
                <a:lnTo>
                  <a:pt x="11752" y="9791"/>
                </a:lnTo>
                <a:lnTo>
                  <a:pt x="5334" y="9791"/>
                </a:lnTo>
                <a:lnTo>
                  <a:pt x="2844" y="7759"/>
                </a:lnTo>
                <a:close/>
              </a:path>
              <a:path w="161925" h="53975">
                <a:moveTo>
                  <a:pt x="40220" y="24104"/>
                </a:moveTo>
                <a:lnTo>
                  <a:pt x="35001" y="24104"/>
                </a:lnTo>
                <a:lnTo>
                  <a:pt x="35001" y="28917"/>
                </a:lnTo>
                <a:lnTo>
                  <a:pt x="40220" y="28917"/>
                </a:lnTo>
                <a:lnTo>
                  <a:pt x="40220" y="24104"/>
                </a:lnTo>
                <a:close/>
              </a:path>
              <a:path w="161925" h="53975">
                <a:moveTo>
                  <a:pt x="52793" y="17030"/>
                </a:moveTo>
                <a:lnTo>
                  <a:pt x="22542" y="17030"/>
                </a:lnTo>
                <a:lnTo>
                  <a:pt x="22542" y="26657"/>
                </a:lnTo>
                <a:lnTo>
                  <a:pt x="27762" y="26657"/>
                </a:lnTo>
                <a:lnTo>
                  <a:pt x="27762" y="22072"/>
                </a:lnTo>
                <a:lnTo>
                  <a:pt x="52793" y="22072"/>
                </a:lnTo>
                <a:lnTo>
                  <a:pt x="52793" y="17030"/>
                </a:lnTo>
                <a:close/>
              </a:path>
              <a:path w="161925" h="53975">
                <a:moveTo>
                  <a:pt x="52793" y="22072"/>
                </a:moveTo>
                <a:lnTo>
                  <a:pt x="47574" y="22072"/>
                </a:lnTo>
                <a:lnTo>
                  <a:pt x="47574" y="26657"/>
                </a:lnTo>
                <a:lnTo>
                  <a:pt x="52793" y="26657"/>
                </a:lnTo>
                <a:lnTo>
                  <a:pt x="52793" y="22072"/>
                </a:lnTo>
                <a:close/>
              </a:path>
              <a:path w="161925" h="53975">
                <a:moveTo>
                  <a:pt x="19062" y="19354"/>
                </a:moveTo>
                <a:lnTo>
                  <a:pt x="14719" y="21437"/>
                </a:lnTo>
                <a:lnTo>
                  <a:pt x="15595" y="23291"/>
                </a:lnTo>
                <a:lnTo>
                  <a:pt x="16281" y="25082"/>
                </a:lnTo>
                <a:lnTo>
                  <a:pt x="13677" y="25323"/>
                </a:lnTo>
                <a:lnTo>
                  <a:pt x="11938" y="25552"/>
                </a:lnTo>
                <a:lnTo>
                  <a:pt x="10845" y="25666"/>
                </a:lnTo>
                <a:lnTo>
                  <a:pt x="9512" y="25844"/>
                </a:lnTo>
                <a:lnTo>
                  <a:pt x="21683" y="25844"/>
                </a:lnTo>
                <a:lnTo>
                  <a:pt x="21433" y="25082"/>
                </a:lnTo>
                <a:lnTo>
                  <a:pt x="20751" y="23241"/>
                </a:lnTo>
                <a:lnTo>
                  <a:pt x="19062" y="19354"/>
                </a:lnTo>
                <a:close/>
              </a:path>
              <a:path w="161925" h="53975">
                <a:moveTo>
                  <a:pt x="33261" y="10604"/>
                </a:moveTo>
                <a:lnTo>
                  <a:pt x="27990" y="10604"/>
                </a:lnTo>
                <a:lnTo>
                  <a:pt x="29552" y="17030"/>
                </a:lnTo>
                <a:lnTo>
                  <a:pt x="34823" y="17030"/>
                </a:lnTo>
                <a:lnTo>
                  <a:pt x="33261" y="10604"/>
                </a:lnTo>
                <a:close/>
              </a:path>
              <a:path w="161925" h="53975">
                <a:moveTo>
                  <a:pt x="47345" y="10604"/>
                </a:moveTo>
                <a:lnTo>
                  <a:pt x="42011" y="10604"/>
                </a:lnTo>
                <a:lnTo>
                  <a:pt x="40386" y="17030"/>
                </a:lnTo>
                <a:lnTo>
                  <a:pt x="45783" y="17030"/>
                </a:lnTo>
                <a:lnTo>
                  <a:pt x="47345" y="10604"/>
                </a:lnTo>
                <a:close/>
              </a:path>
              <a:path w="161925" h="53975">
                <a:moveTo>
                  <a:pt x="17449" y="6718"/>
                </a:moveTo>
                <a:lnTo>
                  <a:pt x="14490" y="11531"/>
                </a:lnTo>
                <a:lnTo>
                  <a:pt x="13335" y="13271"/>
                </a:lnTo>
                <a:lnTo>
                  <a:pt x="11823" y="15417"/>
                </a:lnTo>
                <a:lnTo>
                  <a:pt x="17849" y="15417"/>
                </a:lnTo>
                <a:lnTo>
                  <a:pt x="18719" y="14249"/>
                </a:lnTo>
                <a:lnTo>
                  <a:pt x="21678" y="9613"/>
                </a:lnTo>
                <a:lnTo>
                  <a:pt x="17449" y="6718"/>
                </a:lnTo>
                <a:close/>
              </a:path>
              <a:path w="161925" h="53975">
                <a:moveTo>
                  <a:pt x="53771" y="5562"/>
                </a:moveTo>
                <a:lnTo>
                  <a:pt x="22313" y="5562"/>
                </a:lnTo>
                <a:lnTo>
                  <a:pt x="22313" y="10604"/>
                </a:lnTo>
                <a:lnTo>
                  <a:pt x="53771" y="10604"/>
                </a:lnTo>
                <a:lnTo>
                  <a:pt x="53771" y="5562"/>
                </a:lnTo>
                <a:close/>
              </a:path>
              <a:path w="161925" h="53975">
                <a:moveTo>
                  <a:pt x="11595" y="0"/>
                </a:moveTo>
                <a:lnTo>
                  <a:pt x="9105" y="4572"/>
                </a:lnTo>
                <a:lnTo>
                  <a:pt x="8178" y="6083"/>
                </a:lnTo>
                <a:lnTo>
                  <a:pt x="5918" y="8978"/>
                </a:lnTo>
                <a:lnTo>
                  <a:pt x="5334" y="9791"/>
                </a:lnTo>
                <a:lnTo>
                  <a:pt x="11752" y="9791"/>
                </a:lnTo>
                <a:lnTo>
                  <a:pt x="13335" y="7467"/>
                </a:lnTo>
                <a:lnTo>
                  <a:pt x="16052" y="2959"/>
                </a:lnTo>
                <a:lnTo>
                  <a:pt x="11595" y="0"/>
                </a:lnTo>
                <a:close/>
              </a:path>
              <a:path w="161925" h="53975">
                <a:moveTo>
                  <a:pt x="40335" y="342"/>
                </a:moveTo>
                <a:lnTo>
                  <a:pt x="34886" y="342"/>
                </a:lnTo>
                <a:lnTo>
                  <a:pt x="34886" y="5562"/>
                </a:lnTo>
                <a:lnTo>
                  <a:pt x="40335" y="5562"/>
                </a:lnTo>
                <a:lnTo>
                  <a:pt x="40335" y="342"/>
                </a:lnTo>
                <a:close/>
              </a:path>
              <a:path w="161925" h="53975">
                <a:moveTo>
                  <a:pt x="161442" y="2260"/>
                </a:moveTo>
                <a:lnTo>
                  <a:pt x="121285" y="2260"/>
                </a:lnTo>
                <a:lnTo>
                  <a:pt x="121285" y="53251"/>
                </a:lnTo>
                <a:lnTo>
                  <a:pt x="126898" y="53251"/>
                </a:lnTo>
                <a:lnTo>
                  <a:pt x="126898" y="50927"/>
                </a:lnTo>
                <a:lnTo>
                  <a:pt x="161442" y="50927"/>
                </a:lnTo>
                <a:lnTo>
                  <a:pt x="161442" y="45707"/>
                </a:lnTo>
                <a:lnTo>
                  <a:pt x="126898" y="45707"/>
                </a:lnTo>
                <a:lnTo>
                  <a:pt x="126898" y="29197"/>
                </a:lnTo>
                <a:lnTo>
                  <a:pt x="161442" y="29197"/>
                </a:lnTo>
                <a:lnTo>
                  <a:pt x="161442" y="23977"/>
                </a:lnTo>
                <a:lnTo>
                  <a:pt x="126898" y="23977"/>
                </a:lnTo>
                <a:lnTo>
                  <a:pt x="126898" y="7467"/>
                </a:lnTo>
                <a:lnTo>
                  <a:pt x="161442" y="7467"/>
                </a:lnTo>
                <a:lnTo>
                  <a:pt x="161442" y="2260"/>
                </a:lnTo>
                <a:close/>
              </a:path>
              <a:path w="161925" h="53975">
                <a:moveTo>
                  <a:pt x="161442" y="50927"/>
                </a:moveTo>
                <a:lnTo>
                  <a:pt x="155879" y="50927"/>
                </a:lnTo>
                <a:lnTo>
                  <a:pt x="155879" y="53251"/>
                </a:lnTo>
                <a:lnTo>
                  <a:pt x="161442" y="53251"/>
                </a:lnTo>
                <a:lnTo>
                  <a:pt x="161442" y="50927"/>
                </a:lnTo>
                <a:close/>
              </a:path>
              <a:path w="161925" h="53975">
                <a:moveTo>
                  <a:pt x="161442" y="29197"/>
                </a:moveTo>
                <a:lnTo>
                  <a:pt x="155867" y="29197"/>
                </a:lnTo>
                <a:lnTo>
                  <a:pt x="155867" y="45707"/>
                </a:lnTo>
                <a:lnTo>
                  <a:pt x="161442" y="45707"/>
                </a:lnTo>
                <a:lnTo>
                  <a:pt x="161442" y="29197"/>
                </a:lnTo>
                <a:close/>
              </a:path>
              <a:path w="161925" h="53975">
                <a:moveTo>
                  <a:pt x="161442" y="7467"/>
                </a:moveTo>
                <a:lnTo>
                  <a:pt x="155867" y="7467"/>
                </a:lnTo>
                <a:lnTo>
                  <a:pt x="155867" y="23977"/>
                </a:lnTo>
                <a:lnTo>
                  <a:pt x="161442" y="23977"/>
                </a:lnTo>
                <a:lnTo>
                  <a:pt x="161442" y="7467"/>
                </a:lnTo>
                <a:close/>
              </a:path>
            </a:pathLst>
          </a:custGeom>
          <a:solidFill>
            <a:srgbClr val="656061"/>
          </a:solidFill>
        </p:spPr>
        <p:txBody>
          <a:bodyPr wrap="square" lIns="0" tIns="0" rIns="0" bIns="0" rtlCol="0"/>
          <a:lstStyle/>
          <a:p>
            <a:endParaRPr/>
          </a:p>
        </p:txBody>
      </p:sp>
      <p:sp>
        <p:nvSpPr>
          <p:cNvPr id="336" name="object 285"/>
          <p:cNvSpPr/>
          <p:nvPr/>
        </p:nvSpPr>
        <p:spPr>
          <a:xfrm>
            <a:off x="3270948" y="7510259"/>
            <a:ext cx="161925" cy="53975"/>
          </a:xfrm>
          <a:custGeom>
            <a:avLst/>
            <a:gdLst/>
            <a:ahLst/>
            <a:cxnLst/>
            <a:rect l="l" t="t" r="r" b="b"/>
            <a:pathLst>
              <a:path w="161925" h="53975">
                <a:moveTo>
                  <a:pt x="60083" y="47739"/>
                </a:moveTo>
                <a:lnTo>
                  <a:pt x="61760" y="53301"/>
                </a:lnTo>
                <a:lnTo>
                  <a:pt x="70675" y="53301"/>
                </a:lnTo>
                <a:lnTo>
                  <a:pt x="72542" y="51854"/>
                </a:lnTo>
                <a:lnTo>
                  <a:pt x="72530" y="48031"/>
                </a:lnTo>
                <a:lnTo>
                  <a:pt x="65697" y="48031"/>
                </a:lnTo>
                <a:lnTo>
                  <a:pt x="60083" y="47739"/>
                </a:lnTo>
                <a:close/>
              </a:path>
              <a:path w="161925" h="53975">
                <a:moveTo>
                  <a:pt x="110608" y="45199"/>
                </a:moveTo>
                <a:lnTo>
                  <a:pt x="104940" y="45199"/>
                </a:lnTo>
                <a:lnTo>
                  <a:pt x="105767" y="48031"/>
                </a:lnTo>
                <a:lnTo>
                  <a:pt x="106832" y="52031"/>
                </a:lnTo>
                <a:lnTo>
                  <a:pt x="112001" y="50114"/>
                </a:lnTo>
                <a:lnTo>
                  <a:pt x="110608" y="45199"/>
                </a:lnTo>
                <a:close/>
              </a:path>
              <a:path w="161925" h="53975">
                <a:moveTo>
                  <a:pt x="89293" y="0"/>
                </a:moveTo>
                <a:lnTo>
                  <a:pt x="79438" y="44437"/>
                </a:lnTo>
                <a:lnTo>
                  <a:pt x="74917" y="45021"/>
                </a:lnTo>
                <a:lnTo>
                  <a:pt x="76593" y="50177"/>
                </a:lnTo>
                <a:lnTo>
                  <a:pt x="85500" y="48915"/>
                </a:lnTo>
                <a:lnTo>
                  <a:pt x="92772" y="47739"/>
                </a:lnTo>
                <a:lnTo>
                  <a:pt x="98955" y="46554"/>
                </a:lnTo>
                <a:lnTo>
                  <a:pt x="104940" y="45199"/>
                </a:lnTo>
                <a:lnTo>
                  <a:pt x="110608" y="45199"/>
                </a:lnTo>
                <a:lnTo>
                  <a:pt x="110162" y="43624"/>
                </a:lnTo>
                <a:lnTo>
                  <a:pt x="85293" y="43624"/>
                </a:lnTo>
                <a:lnTo>
                  <a:pt x="88370" y="32806"/>
                </a:lnTo>
                <a:lnTo>
                  <a:pt x="90771" y="22937"/>
                </a:lnTo>
                <a:lnTo>
                  <a:pt x="92695" y="13145"/>
                </a:lnTo>
                <a:lnTo>
                  <a:pt x="94665" y="927"/>
                </a:lnTo>
                <a:lnTo>
                  <a:pt x="89293" y="0"/>
                </a:lnTo>
                <a:close/>
              </a:path>
              <a:path w="161925" h="53975">
                <a:moveTo>
                  <a:pt x="72483" y="33083"/>
                </a:moveTo>
                <a:lnTo>
                  <a:pt x="67030" y="33083"/>
                </a:lnTo>
                <a:lnTo>
                  <a:pt x="67030" y="46812"/>
                </a:lnTo>
                <a:lnTo>
                  <a:pt x="65697" y="48031"/>
                </a:lnTo>
                <a:lnTo>
                  <a:pt x="72530" y="48031"/>
                </a:lnTo>
                <a:lnTo>
                  <a:pt x="72483" y="33083"/>
                </a:lnTo>
                <a:close/>
              </a:path>
              <a:path w="161925" h="53975">
                <a:moveTo>
                  <a:pt x="101866" y="23990"/>
                </a:moveTo>
                <a:lnTo>
                  <a:pt x="97002" y="26365"/>
                </a:lnTo>
                <a:lnTo>
                  <a:pt x="100012" y="31978"/>
                </a:lnTo>
                <a:lnTo>
                  <a:pt x="101625" y="35521"/>
                </a:lnTo>
                <a:lnTo>
                  <a:pt x="103365" y="40322"/>
                </a:lnTo>
                <a:lnTo>
                  <a:pt x="97510" y="41719"/>
                </a:lnTo>
                <a:lnTo>
                  <a:pt x="94500" y="42303"/>
                </a:lnTo>
                <a:lnTo>
                  <a:pt x="85293" y="43624"/>
                </a:lnTo>
                <a:lnTo>
                  <a:pt x="110162" y="43624"/>
                </a:lnTo>
                <a:lnTo>
                  <a:pt x="107696" y="36637"/>
                </a:lnTo>
                <a:lnTo>
                  <a:pt x="104875" y="29952"/>
                </a:lnTo>
                <a:lnTo>
                  <a:pt x="101866" y="23990"/>
                </a:lnTo>
                <a:close/>
              </a:path>
              <a:path w="161925" h="53975">
                <a:moveTo>
                  <a:pt x="72478" y="15824"/>
                </a:moveTo>
                <a:lnTo>
                  <a:pt x="67030" y="15824"/>
                </a:lnTo>
                <a:lnTo>
                  <a:pt x="67030" y="27698"/>
                </a:lnTo>
                <a:lnTo>
                  <a:pt x="62979" y="28854"/>
                </a:lnTo>
                <a:lnTo>
                  <a:pt x="62357" y="28968"/>
                </a:lnTo>
                <a:lnTo>
                  <a:pt x="57873" y="29959"/>
                </a:lnTo>
                <a:lnTo>
                  <a:pt x="59397" y="35115"/>
                </a:lnTo>
                <a:lnTo>
                  <a:pt x="63398" y="34074"/>
                </a:lnTo>
                <a:lnTo>
                  <a:pt x="63957" y="33896"/>
                </a:lnTo>
                <a:lnTo>
                  <a:pt x="67030" y="33083"/>
                </a:lnTo>
                <a:lnTo>
                  <a:pt x="72483" y="33083"/>
                </a:lnTo>
                <a:lnTo>
                  <a:pt x="72478" y="31521"/>
                </a:lnTo>
                <a:lnTo>
                  <a:pt x="75552" y="30594"/>
                </a:lnTo>
                <a:lnTo>
                  <a:pt x="78447" y="29489"/>
                </a:lnTo>
                <a:lnTo>
                  <a:pt x="78627" y="26187"/>
                </a:lnTo>
                <a:lnTo>
                  <a:pt x="72478" y="26187"/>
                </a:lnTo>
                <a:lnTo>
                  <a:pt x="72478" y="15824"/>
                </a:lnTo>
                <a:close/>
              </a:path>
              <a:path w="161925" h="53975">
                <a:moveTo>
                  <a:pt x="78740" y="24104"/>
                </a:moveTo>
                <a:lnTo>
                  <a:pt x="75717" y="25209"/>
                </a:lnTo>
                <a:lnTo>
                  <a:pt x="75272" y="25323"/>
                </a:lnTo>
                <a:lnTo>
                  <a:pt x="72478" y="26187"/>
                </a:lnTo>
                <a:lnTo>
                  <a:pt x="78627" y="26187"/>
                </a:lnTo>
                <a:lnTo>
                  <a:pt x="78740" y="24104"/>
                </a:lnTo>
                <a:close/>
              </a:path>
              <a:path w="161925" h="53975">
                <a:moveTo>
                  <a:pt x="79209" y="10833"/>
                </a:moveTo>
                <a:lnTo>
                  <a:pt x="58572" y="10833"/>
                </a:lnTo>
                <a:lnTo>
                  <a:pt x="58572" y="15824"/>
                </a:lnTo>
                <a:lnTo>
                  <a:pt x="79209" y="15824"/>
                </a:lnTo>
                <a:lnTo>
                  <a:pt x="79209" y="10833"/>
                </a:lnTo>
                <a:close/>
              </a:path>
              <a:path w="161925" h="53975">
                <a:moveTo>
                  <a:pt x="72478" y="0"/>
                </a:moveTo>
                <a:lnTo>
                  <a:pt x="67030" y="0"/>
                </a:lnTo>
                <a:lnTo>
                  <a:pt x="67030" y="10833"/>
                </a:lnTo>
                <a:lnTo>
                  <a:pt x="72478" y="10833"/>
                </a:lnTo>
                <a:lnTo>
                  <a:pt x="72478" y="0"/>
                </a:lnTo>
                <a:close/>
              </a:path>
              <a:path w="161925" h="53975">
                <a:moveTo>
                  <a:pt x="38221" y="44437"/>
                </a:moveTo>
                <a:lnTo>
                  <a:pt x="27165" y="44437"/>
                </a:lnTo>
                <a:lnTo>
                  <a:pt x="32634" y="47452"/>
                </a:lnTo>
                <a:lnTo>
                  <a:pt x="38257" y="49887"/>
                </a:lnTo>
                <a:lnTo>
                  <a:pt x="44401" y="51886"/>
                </a:lnTo>
                <a:lnTo>
                  <a:pt x="51435" y="53594"/>
                </a:lnTo>
                <a:lnTo>
                  <a:pt x="54635" y="48501"/>
                </a:lnTo>
                <a:lnTo>
                  <a:pt x="44564" y="46647"/>
                </a:lnTo>
                <a:lnTo>
                  <a:pt x="39103" y="44907"/>
                </a:lnTo>
                <a:lnTo>
                  <a:pt x="38221" y="44437"/>
                </a:lnTo>
                <a:close/>
              </a:path>
              <a:path w="161925" h="53975">
                <a:moveTo>
                  <a:pt x="15163" y="26936"/>
                </a:moveTo>
                <a:lnTo>
                  <a:pt x="10591" y="29438"/>
                </a:lnTo>
                <a:lnTo>
                  <a:pt x="14249" y="34124"/>
                </a:lnTo>
                <a:lnTo>
                  <a:pt x="17843" y="37782"/>
                </a:lnTo>
                <a:lnTo>
                  <a:pt x="22352" y="41135"/>
                </a:lnTo>
                <a:lnTo>
                  <a:pt x="16040" y="44564"/>
                </a:lnTo>
                <a:lnTo>
                  <a:pt x="8623" y="46939"/>
                </a:lnTo>
                <a:lnTo>
                  <a:pt x="0" y="48374"/>
                </a:lnTo>
                <a:lnTo>
                  <a:pt x="3073" y="53479"/>
                </a:lnTo>
                <a:lnTo>
                  <a:pt x="9789" y="51766"/>
                </a:lnTo>
                <a:lnTo>
                  <a:pt x="15962" y="49720"/>
                </a:lnTo>
                <a:lnTo>
                  <a:pt x="21713" y="47293"/>
                </a:lnTo>
                <a:lnTo>
                  <a:pt x="27165" y="44437"/>
                </a:lnTo>
                <a:lnTo>
                  <a:pt x="38221" y="44437"/>
                </a:lnTo>
                <a:lnTo>
                  <a:pt x="32143" y="41198"/>
                </a:lnTo>
                <a:lnTo>
                  <a:pt x="36281" y="38239"/>
                </a:lnTo>
                <a:lnTo>
                  <a:pt x="27343" y="38239"/>
                </a:lnTo>
                <a:lnTo>
                  <a:pt x="22656" y="35001"/>
                </a:lnTo>
                <a:lnTo>
                  <a:pt x="18948" y="31572"/>
                </a:lnTo>
                <a:lnTo>
                  <a:pt x="15163" y="26936"/>
                </a:lnTo>
                <a:close/>
              </a:path>
              <a:path w="161925" h="53975">
                <a:moveTo>
                  <a:pt x="47688" y="20104"/>
                </a:moveTo>
                <a:lnTo>
                  <a:pt x="5321" y="20104"/>
                </a:lnTo>
                <a:lnTo>
                  <a:pt x="5321" y="25082"/>
                </a:lnTo>
                <a:lnTo>
                  <a:pt x="40957" y="25082"/>
                </a:lnTo>
                <a:lnTo>
                  <a:pt x="37007" y="30530"/>
                </a:lnTo>
                <a:lnTo>
                  <a:pt x="32956" y="34480"/>
                </a:lnTo>
                <a:lnTo>
                  <a:pt x="27343" y="38239"/>
                </a:lnTo>
                <a:lnTo>
                  <a:pt x="36281" y="38239"/>
                </a:lnTo>
                <a:lnTo>
                  <a:pt x="38874" y="36385"/>
                </a:lnTo>
                <a:lnTo>
                  <a:pt x="43688" y="31165"/>
                </a:lnTo>
                <a:lnTo>
                  <a:pt x="47688" y="24155"/>
                </a:lnTo>
                <a:lnTo>
                  <a:pt x="47688" y="20104"/>
                </a:lnTo>
                <a:close/>
              </a:path>
              <a:path w="161925" h="53975">
                <a:moveTo>
                  <a:pt x="29832" y="12280"/>
                </a:moveTo>
                <a:lnTo>
                  <a:pt x="24434" y="12280"/>
                </a:lnTo>
                <a:lnTo>
                  <a:pt x="24434" y="20104"/>
                </a:lnTo>
                <a:lnTo>
                  <a:pt x="29832" y="20104"/>
                </a:lnTo>
                <a:lnTo>
                  <a:pt x="29832" y="12280"/>
                </a:lnTo>
                <a:close/>
              </a:path>
              <a:path w="161925" h="53975">
                <a:moveTo>
                  <a:pt x="53873" y="7238"/>
                </a:moveTo>
                <a:lnTo>
                  <a:pt x="571" y="7238"/>
                </a:lnTo>
                <a:lnTo>
                  <a:pt x="571" y="12280"/>
                </a:lnTo>
                <a:lnTo>
                  <a:pt x="53873" y="12280"/>
                </a:lnTo>
                <a:lnTo>
                  <a:pt x="53873" y="7238"/>
                </a:lnTo>
                <a:close/>
              </a:path>
              <a:path w="161925" h="53975">
                <a:moveTo>
                  <a:pt x="29832" y="0"/>
                </a:moveTo>
                <a:lnTo>
                  <a:pt x="24434" y="0"/>
                </a:lnTo>
                <a:lnTo>
                  <a:pt x="24434" y="7238"/>
                </a:lnTo>
                <a:lnTo>
                  <a:pt x="29832" y="7238"/>
                </a:lnTo>
                <a:lnTo>
                  <a:pt x="29832" y="0"/>
                </a:lnTo>
                <a:close/>
              </a:path>
              <a:path w="161925" h="53975">
                <a:moveTo>
                  <a:pt x="161544" y="1917"/>
                </a:moveTo>
                <a:lnTo>
                  <a:pt x="121386" y="1917"/>
                </a:lnTo>
                <a:lnTo>
                  <a:pt x="121386" y="52895"/>
                </a:lnTo>
                <a:lnTo>
                  <a:pt x="127000" y="52895"/>
                </a:lnTo>
                <a:lnTo>
                  <a:pt x="127000" y="50584"/>
                </a:lnTo>
                <a:lnTo>
                  <a:pt x="161544" y="50584"/>
                </a:lnTo>
                <a:lnTo>
                  <a:pt x="161544" y="45364"/>
                </a:lnTo>
                <a:lnTo>
                  <a:pt x="127000" y="45364"/>
                </a:lnTo>
                <a:lnTo>
                  <a:pt x="127000" y="28854"/>
                </a:lnTo>
                <a:lnTo>
                  <a:pt x="161544" y="28854"/>
                </a:lnTo>
                <a:lnTo>
                  <a:pt x="161544" y="23635"/>
                </a:lnTo>
                <a:lnTo>
                  <a:pt x="127000" y="23635"/>
                </a:lnTo>
                <a:lnTo>
                  <a:pt x="127000" y="7124"/>
                </a:lnTo>
                <a:lnTo>
                  <a:pt x="161544" y="7124"/>
                </a:lnTo>
                <a:lnTo>
                  <a:pt x="161544" y="1917"/>
                </a:lnTo>
                <a:close/>
              </a:path>
              <a:path w="161925" h="53975">
                <a:moveTo>
                  <a:pt x="161544" y="50584"/>
                </a:moveTo>
                <a:lnTo>
                  <a:pt x="155981" y="50584"/>
                </a:lnTo>
                <a:lnTo>
                  <a:pt x="155981" y="52895"/>
                </a:lnTo>
                <a:lnTo>
                  <a:pt x="161544" y="52895"/>
                </a:lnTo>
                <a:lnTo>
                  <a:pt x="161544" y="50584"/>
                </a:lnTo>
                <a:close/>
              </a:path>
              <a:path w="161925" h="53975">
                <a:moveTo>
                  <a:pt x="161544" y="28854"/>
                </a:moveTo>
                <a:lnTo>
                  <a:pt x="155968" y="28854"/>
                </a:lnTo>
                <a:lnTo>
                  <a:pt x="155968" y="45364"/>
                </a:lnTo>
                <a:lnTo>
                  <a:pt x="161544" y="45364"/>
                </a:lnTo>
                <a:lnTo>
                  <a:pt x="161544" y="28854"/>
                </a:lnTo>
                <a:close/>
              </a:path>
              <a:path w="161925" h="53975">
                <a:moveTo>
                  <a:pt x="161544" y="7124"/>
                </a:moveTo>
                <a:lnTo>
                  <a:pt x="155968" y="7124"/>
                </a:lnTo>
                <a:lnTo>
                  <a:pt x="155968" y="23635"/>
                </a:lnTo>
                <a:lnTo>
                  <a:pt x="161544" y="23635"/>
                </a:lnTo>
                <a:lnTo>
                  <a:pt x="161544" y="7124"/>
                </a:lnTo>
                <a:close/>
              </a:path>
            </a:pathLst>
          </a:custGeom>
          <a:solidFill>
            <a:srgbClr val="656061"/>
          </a:solidFill>
        </p:spPr>
        <p:txBody>
          <a:bodyPr wrap="square" lIns="0" tIns="0" rIns="0" bIns="0" rtlCol="0"/>
          <a:lstStyle/>
          <a:p>
            <a:endParaRPr/>
          </a:p>
        </p:txBody>
      </p:sp>
      <p:sp>
        <p:nvSpPr>
          <p:cNvPr id="337" name="object 286"/>
          <p:cNvSpPr/>
          <p:nvPr/>
        </p:nvSpPr>
        <p:spPr>
          <a:xfrm>
            <a:off x="2667482" y="9114853"/>
            <a:ext cx="865505" cy="47625"/>
          </a:xfrm>
          <a:custGeom>
            <a:avLst/>
            <a:gdLst/>
            <a:ahLst/>
            <a:cxnLst/>
            <a:rect l="l" t="t" r="r" b="b"/>
            <a:pathLst>
              <a:path w="865504" h="47625">
                <a:moveTo>
                  <a:pt x="856437" y="0"/>
                </a:moveTo>
                <a:lnTo>
                  <a:pt x="852106" y="0"/>
                </a:lnTo>
                <a:lnTo>
                  <a:pt x="854332" y="3454"/>
                </a:lnTo>
                <a:lnTo>
                  <a:pt x="855205" y="4953"/>
                </a:lnTo>
                <a:lnTo>
                  <a:pt x="858913" y="12319"/>
                </a:lnTo>
                <a:lnTo>
                  <a:pt x="860196" y="17780"/>
                </a:lnTo>
                <a:lnTo>
                  <a:pt x="860100" y="29425"/>
                </a:lnTo>
                <a:lnTo>
                  <a:pt x="859167" y="33870"/>
                </a:lnTo>
                <a:lnTo>
                  <a:pt x="857059" y="38658"/>
                </a:lnTo>
                <a:lnTo>
                  <a:pt x="855916" y="41338"/>
                </a:lnTo>
                <a:lnTo>
                  <a:pt x="854735" y="43345"/>
                </a:lnTo>
                <a:lnTo>
                  <a:pt x="852106" y="47421"/>
                </a:lnTo>
                <a:lnTo>
                  <a:pt x="856437" y="47421"/>
                </a:lnTo>
                <a:lnTo>
                  <a:pt x="865098" y="29425"/>
                </a:lnTo>
                <a:lnTo>
                  <a:pt x="865098" y="18656"/>
                </a:lnTo>
                <a:lnTo>
                  <a:pt x="863803" y="13195"/>
                </a:lnTo>
                <a:lnTo>
                  <a:pt x="860094" y="5207"/>
                </a:lnTo>
                <a:lnTo>
                  <a:pt x="859015" y="3454"/>
                </a:lnTo>
                <a:lnTo>
                  <a:pt x="856437" y="0"/>
                </a:lnTo>
                <a:close/>
              </a:path>
              <a:path w="865504" h="47625">
                <a:moveTo>
                  <a:pt x="481914" y="0"/>
                </a:moveTo>
                <a:lnTo>
                  <a:pt x="477583" y="0"/>
                </a:lnTo>
                <a:lnTo>
                  <a:pt x="475462" y="2781"/>
                </a:lnTo>
                <a:lnTo>
                  <a:pt x="474637" y="4076"/>
                </a:lnTo>
                <a:lnTo>
                  <a:pt x="470573" y="11747"/>
                </a:lnTo>
                <a:lnTo>
                  <a:pt x="468922" y="17995"/>
                </a:lnTo>
                <a:lnTo>
                  <a:pt x="468922" y="28765"/>
                </a:lnTo>
                <a:lnTo>
                  <a:pt x="477583" y="47421"/>
                </a:lnTo>
                <a:lnTo>
                  <a:pt x="481914" y="47421"/>
                </a:lnTo>
                <a:lnTo>
                  <a:pt x="479793" y="44183"/>
                </a:lnTo>
                <a:lnTo>
                  <a:pt x="478815" y="42468"/>
                </a:lnTo>
                <a:lnTo>
                  <a:pt x="477786" y="40513"/>
                </a:lnTo>
                <a:lnTo>
                  <a:pt x="475107" y="35102"/>
                </a:lnTo>
                <a:lnTo>
                  <a:pt x="473824" y="29641"/>
                </a:lnTo>
                <a:lnTo>
                  <a:pt x="473920" y="17995"/>
                </a:lnTo>
                <a:lnTo>
                  <a:pt x="474853" y="13563"/>
                </a:lnTo>
                <a:lnTo>
                  <a:pt x="476910" y="8763"/>
                </a:lnTo>
                <a:lnTo>
                  <a:pt x="478091" y="6083"/>
                </a:lnTo>
                <a:lnTo>
                  <a:pt x="479285" y="4076"/>
                </a:lnTo>
                <a:lnTo>
                  <a:pt x="481914" y="0"/>
                </a:lnTo>
                <a:close/>
              </a:path>
              <a:path w="865504" h="47625">
                <a:moveTo>
                  <a:pt x="95478" y="26809"/>
                </a:moveTo>
                <a:lnTo>
                  <a:pt x="73215" y="26809"/>
                </a:lnTo>
                <a:lnTo>
                  <a:pt x="73215" y="47421"/>
                </a:lnTo>
                <a:lnTo>
                  <a:pt x="77851" y="47421"/>
                </a:lnTo>
                <a:lnTo>
                  <a:pt x="77851" y="45516"/>
                </a:lnTo>
                <a:lnTo>
                  <a:pt x="95478" y="45516"/>
                </a:lnTo>
                <a:lnTo>
                  <a:pt x="95478" y="41084"/>
                </a:lnTo>
                <a:lnTo>
                  <a:pt x="77851" y="41084"/>
                </a:lnTo>
                <a:lnTo>
                  <a:pt x="77851" y="31292"/>
                </a:lnTo>
                <a:lnTo>
                  <a:pt x="95478" y="31292"/>
                </a:lnTo>
                <a:lnTo>
                  <a:pt x="95478" y="26809"/>
                </a:lnTo>
                <a:close/>
              </a:path>
              <a:path w="865504" h="47625">
                <a:moveTo>
                  <a:pt x="95478" y="45516"/>
                </a:moveTo>
                <a:lnTo>
                  <a:pt x="90843" y="45516"/>
                </a:lnTo>
                <a:lnTo>
                  <a:pt x="90843" y="47421"/>
                </a:lnTo>
                <a:lnTo>
                  <a:pt x="95478" y="47421"/>
                </a:lnTo>
                <a:lnTo>
                  <a:pt x="95478" y="45516"/>
                </a:lnTo>
                <a:close/>
              </a:path>
              <a:path w="865504" h="47625">
                <a:moveTo>
                  <a:pt x="95478" y="31292"/>
                </a:moveTo>
                <a:lnTo>
                  <a:pt x="90843" y="31292"/>
                </a:lnTo>
                <a:lnTo>
                  <a:pt x="90843" y="41084"/>
                </a:lnTo>
                <a:lnTo>
                  <a:pt x="95478" y="41084"/>
                </a:lnTo>
                <a:lnTo>
                  <a:pt x="95478" y="31292"/>
                </a:lnTo>
                <a:close/>
              </a:path>
              <a:path w="865504" h="47625">
                <a:moveTo>
                  <a:pt x="86360" y="18656"/>
                </a:moveTo>
                <a:lnTo>
                  <a:pt x="81724" y="18656"/>
                </a:lnTo>
                <a:lnTo>
                  <a:pt x="81724" y="26809"/>
                </a:lnTo>
                <a:lnTo>
                  <a:pt x="86360" y="26809"/>
                </a:lnTo>
                <a:lnTo>
                  <a:pt x="86360" y="18656"/>
                </a:lnTo>
                <a:close/>
              </a:path>
              <a:path w="865504" h="47625">
                <a:moveTo>
                  <a:pt x="97802" y="14173"/>
                </a:moveTo>
                <a:lnTo>
                  <a:pt x="70993" y="14173"/>
                </a:lnTo>
                <a:lnTo>
                  <a:pt x="70993" y="18656"/>
                </a:lnTo>
                <a:lnTo>
                  <a:pt x="97802" y="18656"/>
                </a:lnTo>
                <a:lnTo>
                  <a:pt x="97802" y="14173"/>
                </a:lnTo>
                <a:close/>
              </a:path>
              <a:path w="865504" h="47625">
                <a:moveTo>
                  <a:pt x="86360" y="7315"/>
                </a:moveTo>
                <a:lnTo>
                  <a:pt x="81724" y="7315"/>
                </a:lnTo>
                <a:lnTo>
                  <a:pt x="81724" y="14173"/>
                </a:lnTo>
                <a:lnTo>
                  <a:pt x="86360" y="14173"/>
                </a:lnTo>
                <a:lnTo>
                  <a:pt x="86360" y="7315"/>
                </a:lnTo>
                <a:close/>
              </a:path>
              <a:path w="865504" h="47625">
                <a:moveTo>
                  <a:pt x="93002" y="0"/>
                </a:moveTo>
                <a:lnTo>
                  <a:pt x="86817" y="2006"/>
                </a:lnTo>
                <a:lnTo>
                  <a:pt x="81927" y="2832"/>
                </a:lnTo>
                <a:lnTo>
                  <a:pt x="71513" y="3606"/>
                </a:lnTo>
                <a:lnTo>
                  <a:pt x="73672" y="8242"/>
                </a:lnTo>
                <a:lnTo>
                  <a:pt x="77952" y="7835"/>
                </a:lnTo>
                <a:lnTo>
                  <a:pt x="78930" y="7683"/>
                </a:lnTo>
                <a:lnTo>
                  <a:pt x="81724" y="7315"/>
                </a:lnTo>
                <a:lnTo>
                  <a:pt x="86360" y="7315"/>
                </a:lnTo>
                <a:lnTo>
                  <a:pt x="86360" y="6553"/>
                </a:lnTo>
                <a:lnTo>
                  <a:pt x="89916" y="5829"/>
                </a:lnTo>
                <a:lnTo>
                  <a:pt x="91617" y="5410"/>
                </a:lnTo>
                <a:lnTo>
                  <a:pt x="95745" y="4127"/>
                </a:lnTo>
                <a:lnTo>
                  <a:pt x="93002" y="0"/>
                </a:lnTo>
                <a:close/>
              </a:path>
              <a:path w="865504" h="47625">
                <a:moveTo>
                  <a:pt x="68160" y="1701"/>
                </a:moveTo>
                <a:lnTo>
                  <a:pt x="52539" y="1701"/>
                </a:lnTo>
                <a:lnTo>
                  <a:pt x="52539" y="6032"/>
                </a:lnTo>
                <a:lnTo>
                  <a:pt x="68160" y="6032"/>
                </a:lnTo>
                <a:lnTo>
                  <a:pt x="68160" y="1701"/>
                </a:lnTo>
                <a:close/>
              </a:path>
              <a:path w="865504" h="47625">
                <a:moveTo>
                  <a:pt x="24853" y="11696"/>
                </a:moveTo>
                <a:lnTo>
                  <a:pt x="20053" y="11696"/>
                </a:lnTo>
                <a:lnTo>
                  <a:pt x="20053" y="22009"/>
                </a:lnTo>
                <a:lnTo>
                  <a:pt x="24853" y="22009"/>
                </a:lnTo>
                <a:lnTo>
                  <a:pt x="24853" y="11696"/>
                </a:lnTo>
                <a:close/>
              </a:path>
              <a:path w="865504" h="47625">
                <a:moveTo>
                  <a:pt x="17995" y="18923"/>
                </a:moveTo>
                <a:lnTo>
                  <a:pt x="6857" y="18923"/>
                </a:lnTo>
                <a:lnTo>
                  <a:pt x="6857" y="21653"/>
                </a:lnTo>
                <a:lnTo>
                  <a:pt x="17995" y="21653"/>
                </a:lnTo>
                <a:lnTo>
                  <a:pt x="17995" y="18923"/>
                </a:lnTo>
                <a:close/>
              </a:path>
              <a:path w="865504" h="47625">
                <a:moveTo>
                  <a:pt x="38150" y="18923"/>
                </a:moveTo>
                <a:lnTo>
                  <a:pt x="26911" y="18923"/>
                </a:lnTo>
                <a:lnTo>
                  <a:pt x="26911" y="21653"/>
                </a:lnTo>
                <a:lnTo>
                  <a:pt x="38150" y="21653"/>
                </a:lnTo>
                <a:lnTo>
                  <a:pt x="38150" y="18923"/>
                </a:lnTo>
                <a:close/>
              </a:path>
              <a:path w="865504" h="47625">
                <a:moveTo>
                  <a:pt x="45008" y="7886"/>
                </a:moveTo>
                <a:lnTo>
                  <a:pt x="0" y="7886"/>
                </a:lnTo>
                <a:lnTo>
                  <a:pt x="0" y="19951"/>
                </a:lnTo>
                <a:lnTo>
                  <a:pt x="4800" y="19951"/>
                </a:lnTo>
                <a:lnTo>
                  <a:pt x="4800" y="11696"/>
                </a:lnTo>
                <a:lnTo>
                  <a:pt x="45008" y="11696"/>
                </a:lnTo>
                <a:lnTo>
                  <a:pt x="45008" y="7886"/>
                </a:lnTo>
                <a:close/>
              </a:path>
              <a:path w="865504" h="47625">
                <a:moveTo>
                  <a:pt x="45008" y="11696"/>
                </a:moveTo>
                <a:lnTo>
                  <a:pt x="40208" y="11696"/>
                </a:lnTo>
                <a:lnTo>
                  <a:pt x="40208" y="19951"/>
                </a:lnTo>
                <a:lnTo>
                  <a:pt x="45008" y="19951"/>
                </a:lnTo>
                <a:lnTo>
                  <a:pt x="45008" y="11696"/>
                </a:lnTo>
                <a:close/>
              </a:path>
              <a:path w="865504" h="47625">
                <a:moveTo>
                  <a:pt x="17995" y="13919"/>
                </a:moveTo>
                <a:lnTo>
                  <a:pt x="6857" y="13919"/>
                </a:lnTo>
                <a:lnTo>
                  <a:pt x="6857" y="16649"/>
                </a:lnTo>
                <a:lnTo>
                  <a:pt x="17995" y="16649"/>
                </a:lnTo>
                <a:lnTo>
                  <a:pt x="17995" y="13919"/>
                </a:lnTo>
                <a:close/>
              </a:path>
              <a:path w="865504" h="47625">
                <a:moveTo>
                  <a:pt x="38150" y="13919"/>
                </a:moveTo>
                <a:lnTo>
                  <a:pt x="26911" y="13919"/>
                </a:lnTo>
                <a:lnTo>
                  <a:pt x="26911" y="16649"/>
                </a:lnTo>
                <a:lnTo>
                  <a:pt x="38150" y="16649"/>
                </a:lnTo>
                <a:lnTo>
                  <a:pt x="38150" y="13919"/>
                </a:lnTo>
                <a:close/>
              </a:path>
              <a:path w="865504" h="47625">
                <a:moveTo>
                  <a:pt x="24853" y="5511"/>
                </a:moveTo>
                <a:lnTo>
                  <a:pt x="20053" y="5511"/>
                </a:lnTo>
                <a:lnTo>
                  <a:pt x="20053" y="7886"/>
                </a:lnTo>
                <a:lnTo>
                  <a:pt x="24853" y="7886"/>
                </a:lnTo>
                <a:lnTo>
                  <a:pt x="24853" y="5511"/>
                </a:lnTo>
                <a:close/>
              </a:path>
              <a:path w="865504" h="47625">
                <a:moveTo>
                  <a:pt x="42430" y="1701"/>
                </a:moveTo>
                <a:lnTo>
                  <a:pt x="2578" y="1701"/>
                </a:lnTo>
                <a:lnTo>
                  <a:pt x="2578" y="5511"/>
                </a:lnTo>
                <a:lnTo>
                  <a:pt x="42430" y="5511"/>
                </a:lnTo>
                <a:lnTo>
                  <a:pt x="42430" y="1701"/>
                </a:lnTo>
                <a:close/>
              </a:path>
              <a:path w="865504" h="47625">
                <a:moveTo>
                  <a:pt x="69964" y="8661"/>
                </a:moveTo>
                <a:lnTo>
                  <a:pt x="50380" y="8661"/>
                </a:lnTo>
                <a:lnTo>
                  <a:pt x="50380" y="12992"/>
                </a:lnTo>
                <a:lnTo>
                  <a:pt x="69964" y="12992"/>
                </a:lnTo>
                <a:lnTo>
                  <a:pt x="69964" y="8661"/>
                </a:lnTo>
                <a:close/>
              </a:path>
              <a:path w="865504" h="47625">
                <a:moveTo>
                  <a:pt x="68516" y="15621"/>
                </a:moveTo>
                <a:lnTo>
                  <a:pt x="52171" y="15621"/>
                </a:lnTo>
                <a:lnTo>
                  <a:pt x="52171" y="19951"/>
                </a:lnTo>
                <a:lnTo>
                  <a:pt x="68516" y="19951"/>
                </a:lnTo>
                <a:lnTo>
                  <a:pt x="68516" y="15621"/>
                </a:lnTo>
                <a:close/>
              </a:path>
              <a:path w="865504" h="47625">
                <a:moveTo>
                  <a:pt x="68516" y="22580"/>
                </a:moveTo>
                <a:lnTo>
                  <a:pt x="52171" y="22580"/>
                </a:lnTo>
                <a:lnTo>
                  <a:pt x="52171" y="26910"/>
                </a:lnTo>
                <a:lnTo>
                  <a:pt x="68516" y="26910"/>
                </a:lnTo>
                <a:lnTo>
                  <a:pt x="68516" y="22580"/>
                </a:lnTo>
                <a:close/>
              </a:path>
              <a:path w="865504" h="47625">
                <a:moveTo>
                  <a:pt x="24853" y="39433"/>
                </a:moveTo>
                <a:lnTo>
                  <a:pt x="20053" y="39433"/>
                </a:lnTo>
                <a:lnTo>
                  <a:pt x="20122" y="45275"/>
                </a:lnTo>
                <a:lnTo>
                  <a:pt x="21755" y="46393"/>
                </a:lnTo>
                <a:lnTo>
                  <a:pt x="44208" y="46393"/>
                </a:lnTo>
                <a:lnTo>
                  <a:pt x="45950" y="45262"/>
                </a:lnTo>
                <a:lnTo>
                  <a:pt x="46552" y="42062"/>
                </a:lnTo>
                <a:lnTo>
                  <a:pt x="41402" y="42062"/>
                </a:lnTo>
                <a:lnTo>
                  <a:pt x="24955" y="41960"/>
                </a:lnTo>
                <a:lnTo>
                  <a:pt x="24853" y="39433"/>
                </a:lnTo>
                <a:close/>
              </a:path>
              <a:path w="865504" h="47625">
                <a:moveTo>
                  <a:pt x="42481" y="37007"/>
                </a:moveTo>
                <a:lnTo>
                  <a:pt x="42164" y="39954"/>
                </a:lnTo>
                <a:lnTo>
                  <a:pt x="41859" y="41859"/>
                </a:lnTo>
                <a:lnTo>
                  <a:pt x="41402" y="42062"/>
                </a:lnTo>
                <a:lnTo>
                  <a:pt x="46552" y="42062"/>
                </a:lnTo>
                <a:lnTo>
                  <a:pt x="46681" y="41338"/>
                </a:lnTo>
                <a:lnTo>
                  <a:pt x="46964" y="39382"/>
                </a:lnTo>
                <a:lnTo>
                  <a:pt x="42481" y="37007"/>
                </a:lnTo>
                <a:close/>
              </a:path>
              <a:path w="865504" h="47625">
                <a:moveTo>
                  <a:pt x="40932" y="24066"/>
                </a:moveTo>
                <a:lnTo>
                  <a:pt x="3975" y="24066"/>
                </a:lnTo>
                <a:lnTo>
                  <a:pt x="3975" y="41338"/>
                </a:lnTo>
                <a:lnTo>
                  <a:pt x="8826" y="41338"/>
                </a:lnTo>
                <a:lnTo>
                  <a:pt x="8826" y="39433"/>
                </a:lnTo>
                <a:lnTo>
                  <a:pt x="40932" y="39433"/>
                </a:lnTo>
                <a:lnTo>
                  <a:pt x="40932" y="35979"/>
                </a:lnTo>
                <a:lnTo>
                  <a:pt x="8826" y="35979"/>
                </a:lnTo>
                <a:lnTo>
                  <a:pt x="8826" y="33350"/>
                </a:lnTo>
                <a:lnTo>
                  <a:pt x="40932" y="33350"/>
                </a:lnTo>
                <a:lnTo>
                  <a:pt x="40932" y="30047"/>
                </a:lnTo>
                <a:lnTo>
                  <a:pt x="8826" y="30047"/>
                </a:lnTo>
                <a:lnTo>
                  <a:pt x="8826" y="27470"/>
                </a:lnTo>
                <a:lnTo>
                  <a:pt x="40932" y="27470"/>
                </a:lnTo>
                <a:lnTo>
                  <a:pt x="40932" y="24066"/>
                </a:lnTo>
                <a:close/>
              </a:path>
              <a:path w="865504" h="47625">
                <a:moveTo>
                  <a:pt x="24853" y="33350"/>
                </a:moveTo>
                <a:lnTo>
                  <a:pt x="20066" y="33350"/>
                </a:lnTo>
                <a:lnTo>
                  <a:pt x="20066" y="35979"/>
                </a:lnTo>
                <a:lnTo>
                  <a:pt x="24853" y="35979"/>
                </a:lnTo>
                <a:lnTo>
                  <a:pt x="24853" y="33350"/>
                </a:lnTo>
                <a:close/>
              </a:path>
              <a:path w="865504" h="47625">
                <a:moveTo>
                  <a:pt x="40932" y="33350"/>
                </a:moveTo>
                <a:lnTo>
                  <a:pt x="36143" y="33350"/>
                </a:lnTo>
                <a:lnTo>
                  <a:pt x="36143" y="35979"/>
                </a:lnTo>
                <a:lnTo>
                  <a:pt x="40932" y="35979"/>
                </a:lnTo>
                <a:lnTo>
                  <a:pt x="40932" y="33350"/>
                </a:lnTo>
                <a:close/>
              </a:path>
              <a:path w="865504" h="47625">
                <a:moveTo>
                  <a:pt x="24853" y="27470"/>
                </a:moveTo>
                <a:lnTo>
                  <a:pt x="20066" y="27470"/>
                </a:lnTo>
                <a:lnTo>
                  <a:pt x="20066" y="30047"/>
                </a:lnTo>
                <a:lnTo>
                  <a:pt x="24853" y="30047"/>
                </a:lnTo>
                <a:lnTo>
                  <a:pt x="24853" y="27470"/>
                </a:lnTo>
                <a:close/>
              </a:path>
              <a:path w="865504" h="47625">
                <a:moveTo>
                  <a:pt x="40932" y="27470"/>
                </a:moveTo>
                <a:lnTo>
                  <a:pt x="36143" y="27470"/>
                </a:lnTo>
                <a:lnTo>
                  <a:pt x="36143" y="30047"/>
                </a:lnTo>
                <a:lnTo>
                  <a:pt x="40932" y="30047"/>
                </a:lnTo>
                <a:lnTo>
                  <a:pt x="40932" y="27470"/>
                </a:lnTo>
                <a:close/>
              </a:path>
              <a:path w="865504" h="47625">
                <a:moveTo>
                  <a:pt x="68580" y="29540"/>
                </a:moveTo>
                <a:lnTo>
                  <a:pt x="52082" y="29540"/>
                </a:lnTo>
                <a:lnTo>
                  <a:pt x="52082" y="47371"/>
                </a:lnTo>
                <a:lnTo>
                  <a:pt x="56565" y="47371"/>
                </a:lnTo>
                <a:lnTo>
                  <a:pt x="56565" y="45516"/>
                </a:lnTo>
                <a:lnTo>
                  <a:pt x="68580" y="45516"/>
                </a:lnTo>
                <a:lnTo>
                  <a:pt x="68580" y="41185"/>
                </a:lnTo>
                <a:lnTo>
                  <a:pt x="56565" y="41185"/>
                </a:lnTo>
                <a:lnTo>
                  <a:pt x="56565" y="33870"/>
                </a:lnTo>
                <a:lnTo>
                  <a:pt x="68580" y="33870"/>
                </a:lnTo>
                <a:lnTo>
                  <a:pt x="68580" y="29540"/>
                </a:lnTo>
                <a:close/>
              </a:path>
              <a:path w="865504" h="47625">
                <a:moveTo>
                  <a:pt x="68580" y="33870"/>
                </a:moveTo>
                <a:lnTo>
                  <a:pt x="64147" y="33870"/>
                </a:lnTo>
                <a:lnTo>
                  <a:pt x="64147" y="41185"/>
                </a:lnTo>
                <a:lnTo>
                  <a:pt x="68580" y="41185"/>
                </a:lnTo>
                <a:lnTo>
                  <a:pt x="68580" y="33870"/>
                </a:lnTo>
                <a:close/>
              </a:path>
            </a:pathLst>
          </a:custGeom>
          <a:solidFill>
            <a:srgbClr val="656061"/>
          </a:solidFill>
        </p:spPr>
        <p:txBody>
          <a:bodyPr wrap="square" lIns="0" tIns="0" rIns="0" bIns="0" rtlCol="0"/>
          <a:lstStyle/>
          <a:p>
            <a:endParaRPr/>
          </a:p>
        </p:txBody>
      </p:sp>
      <p:sp>
        <p:nvSpPr>
          <p:cNvPr id="338" name="object 287"/>
          <p:cNvSpPr/>
          <p:nvPr/>
        </p:nvSpPr>
        <p:spPr>
          <a:xfrm>
            <a:off x="2220874" y="8775433"/>
            <a:ext cx="707390" cy="47625"/>
          </a:xfrm>
          <a:custGeom>
            <a:avLst/>
            <a:gdLst/>
            <a:ahLst/>
            <a:cxnLst/>
            <a:rect l="l" t="t" r="r" b="b"/>
            <a:pathLst>
              <a:path w="707389" h="47625">
                <a:moveTo>
                  <a:pt x="287070" y="35877"/>
                </a:moveTo>
                <a:lnTo>
                  <a:pt x="283209" y="35877"/>
                </a:lnTo>
                <a:lnTo>
                  <a:pt x="283209" y="47421"/>
                </a:lnTo>
                <a:lnTo>
                  <a:pt x="287070" y="47421"/>
                </a:lnTo>
                <a:lnTo>
                  <a:pt x="287070" y="35877"/>
                </a:lnTo>
                <a:close/>
              </a:path>
              <a:path w="707389" h="47625">
                <a:moveTo>
                  <a:pt x="302120" y="18046"/>
                </a:moveTo>
                <a:lnTo>
                  <a:pt x="265836" y="18046"/>
                </a:lnTo>
                <a:lnTo>
                  <a:pt x="265836" y="32270"/>
                </a:lnTo>
                <a:lnTo>
                  <a:pt x="257797" y="32270"/>
                </a:lnTo>
                <a:lnTo>
                  <a:pt x="257797" y="35877"/>
                </a:lnTo>
                <a:lnTo>
                  <a:pt x="304914" y="35877"/>
                </a:lnTo>
                <a:lnTo>
                  <a:pt x="304914" y="32270"/>
                </a:lnTo>
                <a:lnTo>
                  <a:pt x="269646" y="32270"/>
                </a:lnTo>
                <a:lnTo>
                  <a:pt x="269646" y="21653"/>
                </a:lnTo>
                <a:lnTo>
                  <a:pt x="302120" y="21653"/>
                </a:lnTo>
                <a:lnTo>
                  <a:pt x="302120" y="18046"/>
                </a:lnTo>
                <a:close/>
              </a:path>
              <a:path w="707389" h="47625">
                <a:moveTo>
                  <a:pt x="287070" y="21653"/>
                </a:moveTo>
                <a:lnTo>
                  <a:pt x="283209" y="21653"/>
                </a:lnTo>
                <a:lnTo>
                  <a:pt x="283209" y="32270"/>
                </a:lnTo>
                <a:lnTo>
                  <a:pt x="304914" y="32270"/>
                </a:lnTo>
                <a:lnTo>
                  <a:pt x="287070" y="32270"/>
                </a:lnTo>
                <a:lnTo>
                  <a:pt x="287070" y="21653"/>
                </a:lnTo>
                <a:close/>
              </a:path>
              <a:path w="707389" h="47625">
                <a:moveTo>
                  <a:pt x="270217" y="0"/>
                </a:moveTo>
                <a:lnTo>
                  <a:pt x="267284" y="7010"/>
                </a:lnTo>
                <a:lnTo>
                  <a:pt x="264337" y="10985"/>
                </a:lnTo>
                <a:lnTo>
                  <a:pt x="258775" y="15671"/>
                </a:lnTo>
                <a:lnTo>
                  <a:pt x="261912" y="18249"/>
                </a:lnTo>
                <a:lnTo>
                  <a:pt x="265633" y="15049"/>
                </a:lnTo>
                <a:lnTo>
                  <a:pt x="267119" y="13347"/>
                </a:lnTo>
                <a:lnTo>
                  <a:pt x="269646" y="9588"/>
                </a:lnTo>
                <a:lnTo>
                  <a:pt x="302894" y="9588"/>
                </a:lnTo>
                <a:lnTo>
                  <a:pt x="302894" y="5981"/>
                </a:lnTo>
                <a:lnTo>
                  <a:pt x="271767" y="5981"/>
                </a:lnTo>
                <a:lnTo>
                  <a:pt x="272846" y="3810"/>
                </a:lnTo>
                <a:lnTo>
                  <a:pt x="272999" y="3454"/>
                </a:lnTo>
                <a:lnTo>
                  <a:pt x="273977" y="876"/>
                </a:lnTo>
                <a:lnTo>
                  <a:pt x="270217" y="0"/>
                </a:lnTo>
                <a:close/>
              </a:path>
              <a:path w="707389" h="47625">
                <a:moveTo>
                  <a:pt x="287070" y="9588"/>
                </a:moveTo>
                <a:lnTo>
                  <a:pt x="283209" y="9588"/>
                </a:lnTo>
                <a:lnTo>
                  <a:pt x="283209" y="18046"/>
                </a:lnTo>
                <a:lnTo>
                  <a:pt x="287070" y="18046"/>
                </a:lnTo>
                <a:lnTo>
                  <a:pt x="287070" y="9588"/>
                </a:lnTo>
                <a:close/>
              </a:path>
              <a:path w="707389" h="47625">
                <a:moveTo>
                  <a:pt x="98628" y="8763"/>
                </a:moveTo>
                <a:lnTo>
                  <a:pt x="55321" y="8763"/>
                </a:lnTo>
                <a:lnTo>
                  <a:pt x="55248" y="33553"/>
                </a:lnTo>
                <a:lnTo>
                  <a:pt x="54241" y="39179"/>
                </a:lnTo>
                <a:lnTo>
                  <a:pt x="51206" y="45212"/>
                </a:lnTo>
                <a:lnTo>
                  <a:pt x="54394" y="47574"/>
                </a:lnTo>
                <a:lnTo>
                  <a:pt x="57594" y="41338"/>
                </a:lnTo>
                <a:lnTo>
                  <a:pt x="58673" y="35826"/>
                </a:lnTo>
                <a:lnTo>
                  <a:pt x="59093" y="23558"/>
                </a:lnTo>
                <a:lnTo>
                  <a:pt x="74029" y="23558"/>
                </a:lnTo>
                <a:lnTo>
                  <a:pt x="74040" y="20154"/>
                </a:lnTo>
                <a:lnTo>
                  <a:pt x="59093" y="20154"/>
                </a:lnTo>
                <a:lnTo>
                  <a:pt x="59093" y="12166"/>
                </a:lnTo>
                <a:lnTo>
                  <a:pt x="98628" y="12166"/>
                </a:lnTo>
                <a:lnTo>
                  <a:pt x="98628" y="8763"/>
                </a:lnTo>
                <a:close/>
              </a:path>
              <a:path w="707389" h="47625">
                <a:moveTo>
                  <a:pt x="82384" y="12166"/>
                </a:moveTo>
                <a:lnTo>
                  <a:pt x="78625" y="12166"/>
                </a:lnTo>
                <a:lnTo>
                  <a:pt x="79032" y="21501"/>
                </a:lnTo>
                <a:lnTo>
                  <a:pt x="80327" y="29222"/>
                </a:lnTo>
                <a:lnTo>
                  <a:pt x="82384" y="34950"/>
                </a:lnTo>
                <a:lnTo>
                  <a:pt x="78320" y="39179"/>
                </a:lnTo>
                <a:lnTo>
                  <a:pt x="74294" y="41960"/>
                </a:lnTo>
                <a:lnTo>
                  <a:pt x="68364" y="44488"/>
                </a:lnTo>
                <a:lnTo>
                  <a:pt x="71094" y="47523"/>
                </a:lnTo>
                <a:lnTo>
                  <a:pt x="76923" y="44589"/>
                </a:lnTo>
                <a:lnTo>
                  <a:pt x="79908" y="42532"/>
                </a:lnTo>
                <a:lnTo>
                  <a:pt x="84035" y="38506"/>
                </a:lnTo>
                <a:lnTo>
                  <a:pt x="87992" y="38506"/>
                </a:lnTo>
                <a:lnTo>
                  <a:pt x="87002" y="36334"/>
                </a:lnTo>
                <a:lnTo>
                  <a:pt x="86893" y="35826"/>
                </a:lnTo>
                <a:lnTo>
                  <a:pt x="89784" y="31965"/>
                </a:lnTo>
                <a:lnTo>
                  <a:pt x="85267" y="31965"/>
                </a:lnTo>
                <a:lnTo>
                  <a:pt x="83680" y="26187"/>
                </a:lnTo>
                <a:lnTo>
                  <a:pt x="82702" y="19278"/>
                </a:lnTo>
                <a:lnTo>
                  <a:pt x="82384" y="12166"/>
                </a:lnTo>
                <a:close/>
              </a:path>
              <a:path w="707389" h="47625">
                <a:moveTo>
                  <a:pt x="87992" y="38506"/>
                </a:moveTo>
                <a:lnTo>
                  <a:pt x="84035" y="38506"/>
                </a:lnTo>
                <a:lnTo>
                  <a:pt x="87159" y="44589"/>
                </a:lnTo>
                <a:lnTo>
                  <a:pt x="89915" y="47371"/>
                </a:lnTo>
                <a:lnTo>
                  <a:pt x="95478" y="47371"/>
                </a:lnTo>
                <a:lnTo>
                  <a:pt x="97231" y="44691"/>
                </a:lnTo>
                <a:lnTo>
                  <a:pt x="97490" y="43307"/>
                </a:lnTo>
                <a:lnTo>
                  <a:pt x="92392" y="43307"/>
                </a:lnTo>
                <a:lnTo>
                  <a:pt x="90271" y="41656"/>
                </a:lnTo>
                <a:lnTo>
                  <a:pt x="88938" y="40106"/>
                </a:lnTo>
                <a:lnTo>
                  <a:pt x="88061" y="38658"/>
                </a:lnTo>
                <a:lnTo>
                  <a:pt x="87992" y="38506"/>
                </a:lnTo>
                <a:close/>
              </a:path>
              <a:path w="707389" h="47625">
                <a:moveTo>
                  <a:pt x="95478" y="33553"/>
                </a:moveTo>
                <a:lnTo>
                  <a:pt x="94073" y="41338"/>
                </a:lnTo>
                <a:lnTo>
                  <a:pt x="93978" y="41656"/>
                </a:lnTo>
                <a:lnTo>
                  <a:pt x="93268" y="43307"/>
                </a:lnTo>
                <a:lnTo>
                  <a:pt x="97490" y="43307"/>
                </a:lnTo>
                <a:lnTo>
                  <a:pt x="98456" y="38201"/>
                </a:lnTo>
                <a:lnTo>
                  <a:pt x="98932" y="35826"/>
                </a:lnTo>
                <a:lnTo>
                  <a:pt x="95478" y="33553"/>
                </a:lnTo>
                <a:close/>
              </a:path>
              <a:path w="707389" h="47625">
                <a:moveTo>
                  <a:pt x="74029" y="23558"/>
                </a:moveTo>
                <a:lnTo>
                  <a:pt x="70269" y="23558"/>
                </a:lnTo>
                <a:lnTo>
                  <a:pt x="70269" y="35928"/>
                </a:lnTo>
                <a:lnTo>
                  <a:pt x="69964" y="36601"/>
                </a:lnTo>
                <a:lnTo>
                  <a:pt x="61872" y="36601"/>
                </a:lnTo>
                <a:lnTo>
                  <a:pt x="63207" y="40157"/>
                </a:lnTo>
                <a:lnTo>
                  <a:pt x="73690" y="36601"/>
                </a:lnTo>
                <a:lnTo>
                  <a:pt x="65989" y="36601"/>
                </a:lnTo>
                <a:lnTo>
                  <a:pt x="61772" y="36334"/>
                </a:lnTo>
                <a:lnTo>
                  <a:pt x="73737" y="36334"/>
                </a:lnTo>
                <a:lnTo>
                  <a:pt x="73981" y="34950"/>
                </a:lnTo>
                <a:lnTo>
                  <a:pt x="74029" y="23558"/>
                </a:lnTo>
                <a:close/>
              </a:path>
              <a:path w="707389" h="47625">
                <a:moveTo>
                  <a:pt x="91871" y="15824"/>
                </a:moveTo>
                <a:lnTo>
                  <a:pt x="90589" y="22212"/>
                </a:lnTo>
                <a:lnTo>
                  <a:pt x="88163" y="28143"/>
                </a:lnTo>
                <a:lnTo>
                  <a:pt x="85267" y="31965"/>
                </a:lnTo>
                <a:lnTo>
                  <a:pt x="89784" y="31965"/>
                </a:lnTo>
                <a:lnTo>
                  <a:pt x="91097" y="30213"/>
                </a:lnTo>
                <a:lnTo>
                  <a:pt x="93675" y="24688"/>
                </a:lnTo>
                <a:lnTo>
                  <a:pt x="95478" y="17272"/>
                </a:lnTo>
                <a:lnTo>
                  <a:pt x="91871" y="15824"/>
                </a:lnTo>
                <a:close/>
              </a:path>
              <a:path w="707389" h="47625">
                <a:moveTo>
                  <a:pt x="82334" y="317"/>
                </a:moveTo>
                <a:lnTo>
                  <a:pt x="78574" y="317"/>
                </a:lnTo>
                <a:lnTo>
                  <a:pt x="78574" y="8763"/>
                </a:lnTo>
                <a:lnTo>
                  <a:pt x="82334" y="8763"/>
                </a:lnTo>
                <a:lnTo>
                  <a:pt x="82334" y="317"/>
                </a:lnTo>
                <a:close/>
              </a:path>
              <a:path w="707389" h="47625">
                <a:moveTo>
                  <a:pt x="89141" y="203"/>
                </a:moveTo>
                <a:lnTo>
                  <a:pt x="86512" y="2628"/>
                </a:lnTo>
                <a:lnTo>
                  <a:pt x="89293" y="4800"/>
                </a:lnTo>
                <a:lnTo>
                  <a:pt x="89712" y="5207"/>
                </a:lnTo>
                <a:lnTo>
                  <a:pt x="92227" y="7937"/>
                </a:lnTo>
                <a:lnTo>
                  <a:pt x="94602" y="5359"/>
                </a:lnTo>
                <a:lnTo>
                  <a:pt x="92074" y="2628"/>
                </a:lnTo>
                <a:lnTo>
                  <a:pt x="91770" y="2324"/>
                </a:lnTo>
                <a:lnTo>
                  <a:pt x="89141" y="203"/>
                </a:lnTo>
                <a:close/>
              </a:path>
              <a:path w="707389" h="47625">
                <a:moveTo>
                  <a:pt x="706805" y="2273"/>
                </a:moveTo>
                <a:lnTo>
                  <a:pt x="671499" y="2273"/>
                </a:lnTo>
                <a:lnTo>
                  <a:pt x="671499" y="46913"/>
                </a:lnTo>
                <a:lnTo>
                  <a:pt x="675411" y="46913"/>
                </a:lnTo>
                <a:lnTo>
                  <a:pt x="675411" y="44589"/>
                </a:lnTo>
                <a:lnTo>
                  <a:pt x="706805" y="44589"/>
                </a:lnTo>
                <a:lnTo>
                  <a:pt x="706805" y="41033"/>
                </a:lnTo>
                <a:lnTo>
                  <a:pt x="675411" y="41033"/>
                </a:lnTo>
                <a:lnTo>
                  <a:pt x="675411" y="25057"/>
                </a:lnTo>
                <a:lnTo>
                  <a:pt x="706805" y="25057"/>
                </a:lnTo>
                <a:lnTo>
                  <a:pt x="706805" y="21502"/>
                </a:lnTo>
                <a:lnTo>
                  <a:pt x="675411" y="21502"/>
                </a:lnTo>
                <a:lnTo>
                  <a:pt x="675411" y="5829"/>
                </a:lnTo>
                <a:lnTo>
                  <a:pt x="706805" y="5829"/>
                </a:lnTo>
                <a:lnTo>
                  <a:pt x="706805" y="2273"/>
                </a:lnTo>
                <a:close/>
              </a:path>
              <a:path w="707389" h="47625">
                <a:moveTo>
                  <a:pt x="706805" y="44589"/>
                </a:moveTo>
                <a:lnTo>
                  <a:pt x="702894" y="44589"/>
                </a:lnTo>
                <a:lnTo>
                  <a:pt x="702894" y="46913"/>
                </a:lnTo>
                <a:lnTo>
                  <a:pt x="706805" y="46913"/>
                </a:lnTo>
                <a:lnTo>
                  <a:pt x="706805" y="44589"/>
                </a:lnTo>
                <a:close/>
              </a:path>
              <a:path w="707389" h="47625">
                <a:moveTo>
                  <a:pt x="706805" y="25057"/>
                </a:moveTo>
                <a:lnTo>
                  <a:pt x="702894" y="25057"/>
                </a:lnTo>
                <a:lnTo>
                  <a:pt x="702894" y="41033"/>
                </a:lnTo>
                <a:lnTo>
                  <a:pt x="706805" y="41033"/>
                </a:lnTo>
                <a:lnTo>
                  <a:pt x="706805" y="25057"/>
                </a:lnTo>
                <a:close/>
              </a:path>
              <a:path w="707389" h="47625">
                <a:moveTo>
                  <a:pt x="706805" y="5829"/>
                </a:moveTo>
                <a:lnTo>
                  <a:pt x="702894" y="5829"/>
                </a:lnTo>
                <a:lnTo>
                  <a:pt x="702894" y="21502"/>
                </a:lnTo>
                <a:lnTo>
                  <a:pt x="706805" y="21502"/>
                </a:lnTo>
                <a:lnTo>
                  <a:pt x="706805" y="5829"/>
                </a:lnTo>
                <a:close/>
              </a:path>
              <a:path w="707389" h="47625">
                <a:moveTo>
                  <a:pt x="503923" y="2273"/>
                </a:moveTo>
                <a:lnTo>
                  <a:pt x="470725" y="2273"/>
                </a:lnTo>
                <a:lnTo>
                  <a:pt x="470622" y="22733"/>
                </a:lnTo>
                <a:lnTo>
                  <a:pt x="470492" y="27970"/>
                </a:lnTo>
                <a:lnTo>
                  <a:pt x="469406" y="34677"/>
                </a:lnTo>
                <a:lnTo>
                  <a:pt x="467112" y="39936"/>
                </a:lnTo>
                <a:lnTo>
                  <a:pt x="463257" y="44958"/>
                </a:lnTo>
                <a:lnTo>
                  <a:pt x="466293" y="47371"/>
                </a:lnTo>
                <a:lnTo>
                  <a:pt x="471042" y="42481"/>
                </a:lnTo>
                <a:lnTo>
                  <a:pt x="473455" y="37172"/>
                </a:lnTo>
                <a:lnTo>
                  <a:pt x="474179" y="30048"/>
                </a:lnTo>
                <a:lnTo>
                  <a:pt x="503859" y="30048"/>
                </a:lnTo>
                <a:lnTo>
                  <a:pt x="503867" y="26492"/>
                </a:lnTo>
                <a:lnTo>
                  <a:pt x="474433" y="26492"/>
                </a:lnTo>
                <a:lnTo>
                  <a:pt x="474598" y="22733"/>
                </a:lnTo>
                <a:lnTo>
                  <a:pt x="474649" y="17792"/>
                </a:lnTo>
                <a:lnTo>
                  <a:pt x="503887" y="17792"/>
                </a:lnTo>
                <a:lnTo>
                  <a:pt x="503895" y="14224"/>
                </a:lnTo>
                <a:lnTo>
                  <a:pt x="474649" y="14224"/>
                </a:lnTo>
                <a:lnTo>
                  <a:pt x="474649" y="5880"/>
                </a:lnTo>
                <a:lnTo>
                  <a:pt x="503914" y="5880"/>
                </a:lnTo>
                <a:lnTo>
                  <a:pt x="503923" y="2273"/>
                </a:lnTo>
                <a:close/>
              </a:path>
              <a:path w="707389" h="47625">
                <a:moveTo>
                  <a:pt x="489953" y="43713"/>
                </a:moveTo>
                <a:lnTo>
                  <a:pt x="491248" y="47371"/>
                </a:lnTo>
                <a:lnTo>
                  <a:pt x="501916" y="47320"/>
                </a:lnTo>
                <a:lnTo>
                  <a:pt x="503821" y="46291"/>
                </a:lnTo>
                <a:lnTo>
                  <a:pt x="503827" y="43916"/>
                </a:lnTo>
                <a:lnTo>
                  <a:pt x="498919" y="43916"/>
                </a:lnTo>
                <a:lnTo>
                  <a:pt x="493306" y="43865"/>
                </a:lnTo>
                <a:lnTo>
                  <a:pt x="489953" y="43713"/>
                </a:lnTo>
                <a:close/>
              </a:path>
              <a:path w="707389" h="47625">
                <a:moveTo>
                  <a:pt x="503859" y="30048"/>
                </a:moveTo>
                <a:lnTo>
                  <a:pt x="500011" y="30048"/>
                </a:lnTo>
                <a:lnTo>
                  <a:pt x="500011" y="43307"/>
                </a:lnTo>
                <a:lnTo>
                  <a:pt x="498919" y="43916"/>
                </a:lnTo>
                <a:lnTo>
                  <a:pt x="503827" y="43916"/>
                </a:lnTo>
                <a:lnTo>
                  <a:pt x="503859" y="30048"/>
                </a:lnTo>
                <a:close/>
              </a:path>
              <a:path w="707389" h="47625">
                <a:moveTo>
                  <a:pt x="503887" y="17792"/>
                </a:moveTo>
                <a:lnTo>
                  <a:pt x="500011" y="17792"/>
                </a:lnTo>
                <a:lnTo>
                  <a:pt x="500011" y="26492"/>
                </a:lnTo>
                <a:lnTo>
                  <a:pt x="503867" y="26492"/>
                </a:lnTo>
                <a:lnTo>
                  <a:pt x="503887" y="17792"/>
                </a:lnTo>
                <a:close/>
              </a:path>
              <a:path w="707389" h="47625">
                <a:moveTo>
                  <a:pt x="503914" y="5880"/>
                </a:moveTo>
                <a:lnTo>
                  <a:pt x="500011" y="5880"/>
                </a:lnTo>
                <a:lnTo>
                  <a:pt x="500011" y="14224"/>
                </a:lnTo>
                <a:lnTo>
                  <a:pt x="503895" y="14224"/>
                </a:lnTo>
                <a:lnTo>
                  <a:pt x="503914" y="5880"/>
                </a:lnTo>
                <a:close/>
              </a:path>
              <a:path w="707389" h="47625">
                <a:moveTo>
                  <a:pt x="25463" y="29540"/>
                </a:moveTo>
                <a:lnTo>
                  <a:pt x="21551" y="29540"/>
                </a:lnTo>
                <a:lnTo>
                  <a:pt x="21551" y="47421"/>
                </a:lnTo>
                <a:lnTo>
                  <a:pt x="25463" y="47421"/>
                </a:lnTo>
                <a:lnTo>
                  <a:pt x="25463" y="29540"/>
                </a:lnTo>
                <a:close/>
              </a:path>
              <a:path w="707389" h="47625">
                <a:moveTo>
                  <a:pt x="47167" y="25933"/>
                </a:moveTo>
                <a:lnTo>
                  <a:pt x="0" y="25933"/>
                </a:lnTo>
                <a:lnTo>
                  <a:pt x="0" y="29540"/>
                </a:lnTo>
                <a:lnTo>
                  <a:pt x="47167" y="29540"/>
                </a:lnTo>
                <a:lnTo>
                  <a:pt x="47167" y="25933"/>
                </a:lnTo>
                <a:close/>
              </a:path>
              <a:path w="707389" h="47625">
                <a:moveTo>
                  <a:pt x="25463" y="6337"/>
                </a:moveTo>
                <a:lnTo>
                  <a:pt x="21551" y="6337"/>
                </a:lnTo>
                <a:lnTo>
                  <a:pt x="21551" y="25933"/>
                </a:lnTo>
                <a:lnTo>
                  <a:pt x="25463" y="25933"/>
                </a:lnTo>
                <a:lnTo>
                  <a:pt x="25463" y="6337"/>
                </a:lnTo>
                <a:close/>
              </a:path>
              <a:path w="707389" h="47625">
                <a:moveTo>
                  <a:pt x="38874" y="8712"/>
                </a:moveTo>
                <a:lnTo>
                  <a:pt x="36804" y="14592"/>
                </a:lnTo>
                <a:lnTo>
                  <a:pt x="35267" y="17526"/>
                </a:lnTo>
                <a:lnTo>
                  <a:pt x="31915" y="22009"/>
                </a:lnTo>
                <a:lnTo>
                  <a:pt x="35153" y="23964"/>
                </a:lnTo>
                <a:lnTo>
                  <a:pt x="38874" y="18872"/>
                </a:lnTo>
                <a:lnTo>
                  <a:pt x="40157" y="16497"/>
                </a:lnTo>
                <a:lnTo>
                  <a:pt x="42430" y="10261"/>
                </a:lnTo>
                <a:lnTo>
                  <a:pt x="38874" y="8712"/>
                </a:lnTo>
                <a:close/>
              </a:path>
              <a:path w="707389" h="47625">
                <a:moveTo>
                  <a:pt x="8204" y="8763"/>
                </a:moveTo>
                <a:lnTo>
                  <a:pt x="4749" y="10515"/>
                </a:lnTo>
                <a:lnTo>
                  <a:pt x="7378" y="14693"/>
                </a:lnTo>
                <a:lnTo>
                  <a:pt x="8712" y="17678"/>
                </a:lnTo>
                <a:lnTo>
                  <a:pt x="10833" y="23456"/>
                </a:lnTo>
                <a:lnTo>
                  <a:pt x="14338" y="21704"/>
                </a:lnTo>
                <a:lnTo>
                  <a:pt x="12064" y="15722"/>
                </a:lnTo>
                <a:lnTo>
                  <a:pt x="11137" y="13766"/>
                </a:lnTo>
                <a:lnTo>
                  <a:pt x="8204" y="8763"/>
                </a:lnTo>
                <a:close/>
              </a:path>
              <a:path w="707389" h="47625">
                <a:moveTo>
                  <a:pt x="45364" y="2781"/>
                </a:moveTo>
                <a:lnTo>
                  <a:pt x="1752" y="2781"/>
                </a:lnTo>
                <a:lnTo>
                  <a:pt x="1752" y="6337"/>
                </a:lnTo>
                <a:lnTo>
                  <a:pt x="45364" y="6337"/>
                </a:lnTo>
                <a:lnTo>
                  <a:pt x="45364" y="2781"/>
                </a:lnTo>
                <a:close/>
              </a:path>
            </a:pathLst>
          </a:custGeom>
          <a:solidFill>
            <a:srgbClr val="656061"/>
          </a:solidFill>
        </p:spPr>
        <p:txBody>
          <a:bodyPr wrap="square" lIns="0" tIns="0" rIns="0" bIns="0" rtlCol="0"/>
          <a:lstStyle/>
          <a:p>
            <a:endParaRPr/>
          </a:p>
        </p:txBody>
      </p:sp>
      <p:sp>
        <p:nvSpPr>
          <p:cNvPr id="339" name="object 288"/>
          <p:cNvSpPr/>
          <p:nvPr/>
        </p:nvSpPr>
        <p:spPr>
          <a:xfrm>
            <a:off x="568959" y="8998534"/>
            <a:ext cx="254381" cy="47840"/>
          </a:xfrm>
          <a:prstGeom prst="rect">
            <a:avLst/>
          </a:prstGeom>
          <a:blipFill>
            <a:blip r:embed="rId8" cstate="print"/>
            <a:stretch>
              <a:fillRect/>
            </a:stretch>
          </a:blipFill>
        </p:spPr>
        <p:txBody>
          <a:bodyPr wrap="square" lIns="0" tIns="0" rIns="0" bIns="0" rtlCol="0"/>
          <a:lstStyle/>
          <a:p>
            <a:endParaRPr/>
          </a:p>
        </p:txBody>
      </p:sp>
      <p:sp>
        <p:nvSpPr>
          <p:cNvPr id="340" name="object 289"/>
          <p:cNvSpPr/>
          <p:nvPr/>
        </p:nvSpPr>
        <p:spPr>
          <a:xfrm>
            <a:off x="568959" y="9114485"/>
            <a:ext cx="249681" cy="47840"/>
          </a:xfrm>
          <a:prstGeom prst="rect">
            <a:avLst/>
          </a:prstGeom>
          <a:blipFill>
            <a:blip r:embed="rId9" cstate="print"/>
            <a:stretch>
              <a:fillRect/>
            </a:stretch>
          </a:blipFill>
        </p:spPr>
        <p:txBody>
          <a:bodyPr wrap="square" lIns="0" tIns="0" rIns="0" bIns="0" rtlCol="0"/>
          <a:lstStyle/>
          <a:p>
            <a:endParaRPr/>
          </a:p>
        </p:txBody>
      </p:sp>
      <p:sp>
        <p:nvSpPr>
          <p:cNvPr id="341" name="object 290"/>
          <p:cNvSpPr/>
          <p:nvPr/>
        </p:nvSpPr>
        <p:spPr>
          <a:xfrm>
            <a:off x="576173" y="7041959"/>
            <a:ext cx="2722245" cy="1480185"/>
          </a:xfrm>
          <a:custGeom>
            <a:avLst/>
            <a:gdLst/>
            <a:ahLst/>
            <a:cxnLst/>
            <a:rect l="l" t="t" r="r" b="b"/>
            <a:pathLst>
              <a:path w="2722245" h="1480184">
                <a:moveTo>
                  <a:pt x="455168" y="0"/>
                </a:moveTo>
                <a:lnTo>
                  <a:pt x="429806" y="0"/>
                </a:lnTo>
                <a:lnTo>
                  <a:pt x="429806" y="8344"/>
                </a:lnTo>
                <a:lnTo>
                  <a:pt x="455168" y="8344"/>
                </a:lnTo>
                <a:lnTo>
                  <a:pt x="455168" y="0"/>
                </a:lnTo>
                <a:close/>
              </a:path>
              <a:path w="2722245" h="1480184">
                <a:moveTo>
                  <a:pt x="2554287" y="1650"/>
                </a:moveTo>
                <a:lnTo>
                  <a:pt x="2547010" y="1650"/>
                </a:lnTo>
                <a:lnTo>
                  <a:pt x="2545156" y="3670"/>
                </a:lnTo>
                <a:lnTo>
                  <a:pt x="2545156" y="11861"/>
                </a:lnTo>
                <a:lnTo>
                  <a:pt x="2547213" y="14490"/>
                </a:lnTo>
                <a:lnTo>
                  <a:pt x="2551696" y="15519"/>
                </a:lnTo>
                <a:lnTo>
                  <a:pt x="2555100" y="13042"/>
                </a:lnTo>
                <a:lnTo>
                  <a:pt x="2556243" y="11137"/>
                </a:lnTo>
                <a:lnTo>
                  <a:pt x="2556243" y="3822"/>
                </a:lnTo>
                <a:lnTo>
                  <a:pt x="2554287" y="1650"/>
                </a:lnTo>
                <a:close/>
              </a:path>
              <a:path w="2722245" h="1480184">
                <a:moveTo>
                  <a:pt x="1729346" y="1650"/>
                </a:moveTo>
                <a:lnTo>
                  <a:pt x="1722081" y="1650"/>
                </a:lnTo>
                <a:lnTo>
                  <a:pt x="1720227" y="3670"/>
                </a:lnTo>
                <a:lnTo>
                  <a:pt x="1720227" y="11861"/>
                </a:lnTo>
                <a:lnTo>
                  <a:pt x="1722285" y="14490"/>
                </a:lnTo>
                <a:lnTo>
                  <a:pt x="1726768" y="15519"/>
                </a:lnTo>
                <a:lnTo>
                  <a:pt x="1730171" y="13042"/>
                </a:lnTo>
                <a:lnTo>
                  <a:pt x="1731302" y="11137"/>
                </a:lnTo>
                <a:lnTo>
                  <a:pt x="1731302" y="3822"/>
                </a:lnTo>
                <a:lnTo>
                  <a:pt x="1729346" y="1650"/>
                </a:lnTo>
                <a:close/>
              </a:path>
              <a:path w="2722245" h="1480184">
                <a:moveTo>
                  <a:pt x="930198" y="1650"/>
                </a:moveTo>
                <a:lnTo>
                  <a:pt x="922934" y="1650"/>
                </a:lnTo>
                <a:lnTo>
                  <a:pt x="921080" y="3670"/>
                </a:lnTo>
                <a:lnTo>
                  <a:pt x="921080" y="11861"/>
                </a:lnTo>
                <a:lnTo>
                  <a:pt x="923137" y="14490"/>
                </a:lnTo>
                <a:lnTo>
                  <a:pt x="927620" y="15519"/>
                </a:lnTo>
                <a:lnTo>
                  <a:pt x="931024" y="13042"/>
                </a:lnTo>
                <a:lnTo>
                  <a:pt x="932154" y="11137"/>
                </a:lnTo>
                <a:lnTo>
                  <a:pt x="932154" y="3822"/>
                </a:lnTo>
                <a:lnTo>
                  <a:pt x="930198" y="1650"/>
                </a:lnTo>
                <a:close/>
              </a:path>
              <a:path w="2722245" h="1480184">
                <a:moveTo>
                  <a:pt x="2720492" y="1701"/>
                </a:moveTo>
                <a:lnTo>
                  <a:pt x="2710916" y="1701"/>
                </a:lnTo>
                <a:lnTo>
                  <a:pt x="2709227" y="5930"/>
                </a:lnTo>
                <a:lnTo>
                  <a:pt x="2709227" y="30060"/>
                </a:lnTo>
                <a:lnTo>
                  <a:pt x="2710916" y="34277"/>
                </a:lnTo>
                <a:lnTo>
                  <a:pt x="2720555" y="34277"/>
                </a:lnTo>
                <a:lnTo>
                  <a:pt x="2722206" y="30060"/>
                </a:lnTo>
                <a:lnTo>
                  <a:pt x="2722186" y="5930"/>
                </a:lnTo>
                <a:lnTo>
                  <a:pt x="2720492" y="1701"/>
                </a:lnTo>
                <a:close/>
              </a:path>
              <a:path w="2722245" h="1480184">
                <a:moveTo>
                  <a:pt x="2637078" y="1701"/>
                </a:moveTo>
                <a:lnTo>
                  <a:pt x="2629192" y="1701"/>
                </a:lnTo>
                <a:lnTo>
                  <a:pt x="2626931" y="5105"/>
                </a:lnTo>
                <a:lnTo>
                  <a:pt x="2626931" y="17018"/>
                </a:lnTo>
                <a:lnTo>
                  <a:pt x="2628785" y="19545"/>
                </a:lnTo>
                <a:lnTo>
                  <a:pt x="2635402" y="19545"/>
                </a:lnTo>
                <a:lnTo>
                  <a:pt x="2637078" y="19024"/>
                </a:lnTo>
                <a:lnTo>
                  <a:pt x="2639212" y="17424"/>
                </a:lnTo>
                <a:lnTo>
                  <a:pt x="2639248" y="17018"/>
                </a:lnTo>
                <a:lnTo>
                  <a:pt x="2639352" y="6032"/>
                </a:lnTo>
                <a:lnTo>
                  <a:pt x="2637078" y="1701"/>
                </a:lnTo>
                <a:close/>
              </a:path>
              <a:path w="2722245" h="1480184">
                <a:moveTo>
                  <a:pt x="1895563" y="1701"/>
                </a:moveTo>
                <a:lnTo>
                  <a:pt x="1885988" y="1701"/>
                </a:lnTo>
                <a:lnTo>
                  <a:pt x="1884286" y="5930"/>
                </a:lnTo>
                <a:lnTo>
                  <a:pt x="1884286" y="30060"/>
                </a:lnTo>
                <a:lnTo>
                  <a:pt x="1885988" y="34277"/>
                </a:lnTo>
                <a:lnTo>
                  <a:pt x="1895627" y="34277"/>
                </a:lnTo>
                <a:lnTo>
                  <a:pt x="1897278" y="30060"/>
                </a:lnTo>
                <a:lnTo>
                  <a:pt x="1897258" y="5930"/>
                </a:lnTo>
                <a:lnTo>
                  <a:pt x="1895563" y="1701"/>
                </a:lnTo>
                <a:close/>
              </a:path>
              <a:path w="2722245" h="1480184">
                <a:moveTo>
                  <a:pt x="1812150" y="1701"/>
                </a:moveTo>
                <a:lnTo>
                  <a:pt x="1804263" y="1701"/>
                </a:lnTo>
                <a:lnTo>
                  <a:pt x="1801990" y="5105"/>
                </a:lnTo>
                <a:lnTo>
                  <a:pt x="1801990" y="17018"/>
                </a:lnTo>
                <a:lnTo>
                  <a:pt x="1803844" y="19545"/>
                </a:lnTo>
                <a:lnTo>
                  <a:pt x="1810448" y="19545"/>
                </a:lnTo>
                <a:lnTo>
                  <a:pt x="1812150" y="19024"/>
                </a:lnTo>
                <a:lnTo>
                  <a:pt x="1814258" y="17424"/>
                </a:lnTo>
                <a:lnTo>
                  <a:pt x="1814300" y="17018"/>
                </a:lnTo>
                <a:lnTo>
                  <a:pt x="1814423" y="6032"/>
                </a:lnTo>
                <a:lnTo>
                  <a:pt x="1812150" y="1701"/>
                </a:lnTo>
                <a:close/>
              </a:path>
              <a:path w="2722245" h="1480184">
                <a:moveTo>
                  <a:pt x="1070635" y="1701"/>
                </a:moveTo>
                <a:lnTo>
                  <a:pt x="1061046" y="1701"/>
                </a:lnTo>
                <a:lnTo>
                  <a:pt x="1059357" y="5930"/>
                </a:lnTo>
                <a:lnTo>
                  <a:pt x="1059357" y="30060"/>
                </a:lnTo>
                <a:lnTo>
                  <a:pt x="1061046" y="34277"/>
                </a:lnTo>
                <a:lnTo>
                  <a:pt x="1070698" y="34277"/>
                </a:lnTo>
                <a:lnTo>
                  <a:pt x="1072337" y="30060"/>
                </a:lnTo>
                <a:lnTo>
                  <a:pt x="1072317" y="5930"/>
                </a:lnTo>
                <a:lnTo>
                  <a:pt x="1070635" y="1701"/>
                </a:lnTo>
                <a:close/>
              </a:path>
              <a:path w="2722245" h="1480184">
                <a:moveTo>
                  <a:pt x="987221" y="1701"/>
                </a:moveTo>
                <a:lnTo>
                  <a:pt x="979335" y="1701"/>
                </a:lnTo>
                <a:lnTo>
                  <a:pt x="977061" y="5105"/>
                </a:lnTo>
                <a:lnTo>
                  <a:pt x="977061" y="17018"/>
                </a:lnTo>
                <a:lnTo>
                  <a:pt x="978916" y="19545"/>
                </a:lnTo>
                <a:lnTo>
                  <a:pt x="985520" y="19545"/>
                </a:lnTo>
                <a:lnTo>
                  <a:pt x="987221" y="19024"/>
                </a:lnTo>
                <a:lnTo>
                  <a:pt x="989330" y="17424"/>
                </a:lnTo>
                <a:lnTo>
                  <a:pt x="989369" y="17018"/>
                </a:lnTo>
                <a:lnTo>
                  <a:pt x="989482" y="6032"/>
                </a:lnTo>
                <a:lnTo>
                  <a:pt x="987221" y="1701"/>
                </a:lnTo>
                <a:close/>
              </a:path>
              <a:path w="2722245" h="1480184">
                <a:moveTo>
                  <a:pt x="455168" y="11899"/>
                </a:moveTo>
                <a:lnTo>
                  <a:pt x="429806" y="11899"/>
                </a:lnTo>
                <a:lnTo>
                  <a:pt x="429742" y="16852"/>
                </a:lnTo>
                <a:lnTo>
                  <a:pt x="429590" y="20612"/>
                </a:lnTo>
                <a:lnTo>
                  <a:pt x="455168" y="20612"/>
                </a:lnTo>
                <a:lnTo>
                  <a:pt x="455168" y="11899"/>
                </a:lnTo>
                <a:close/>
              </a:path>
              <a:path w="2722245" h="1480184">
                <a:moveTo>
                  <a:pt x="258991" y="15773"/>
                </a:moveTo>
                <a:lnTo>
                  <a:pt x="245427" y="15773"/>
                </a:lnTo>
                <a:lnTo>
                  <a:pt x="245427" y="26390"/>
                </a:lnTo>
                <a:lnTo>
                  <a:pt x="258991" y="26390"/>
                </a:lnTo>
                <a:lnTo>
                  <a:pt x="258991" y="15773"/>
                </a:lnTo>
                <a:close/>
              </a:path>
              <a:path w="2722245" h="1480184">
                <a:moveTo>
                  <a:pt x="2390165" y="16446"/>
                </a:moveTo>
                <a:lnTo>
                  <a:pt x="2383574" y="16446"/>
                </a:lnTo>
                <a:lnTo>
                  <a:pt x="2381872" y="16967"/>
                </a:lnTo>
                <a:lnTo>
                  <a:pt x="2379751" y="18567"/>
                </a:lnTo>
                <a:lnTo>
                  <a:pt x="2379599" y="21031"/>
                </a:lnTo>
                <a:lnTo>
                  <a:pt x="2379599" y="29959"/>
                </a:lnTo>
                <a:lnTo>
                  <a:pt x="2381872" y="34277"/>
                </a:lnTo>
                <a:lnTo>
                  <a:pt x="2389759" y="34277"/>
                </a:lnTo>
                <a:lnTo>
                  <a:pt x="2392019" y="30886"/>
                </a:lnTo>
                <a:lnTo>
                  <a:pt x="2392019" y="18973"/>
                </a:lnTo>
                <a:lnTo>
                  <a:pt x="2390165" y="16446"/>
                </a:lnTo>
                <a:close/>
              </a:path>
              <a:path w="2722245" h="1480184">
                <a:moveTo>
                  <a:pt x="1565236" y="16446"/>
                </a:moveTo>
                <a:lnTo>
                  <a:pt x="1558645" y="16446"/>
                </a:lnTo>
                <a:lnTo>
                  <a:pt x="1556943" y="16967"/>
                </a:lnTo>
                <a:lnTo>
                  <a:pt x="1554822" y="18567"/>
                </a:lnTo>
                <a:lnTo>
                  <a:pt x="1554670" y="21031"/>
                </a:lnTo>
                <a:lnTo>
                  <a:pt x="1554670" y="29959"/>
                </a:lnTo>
                <a:lnTo>
                  <a:pt x="1556943" y="34277"/>
                </a:lnTo>
                <a:lnTo>
                  <a:pt x="1564830" y="34277"/>
                </a:lnTo>
                <a:lnTo>
                  <a:pt x="1567091" y="30886"/>
                </a:lnTo>
                <a:lnTo>
                  <a:pt x="1567091" y="18973"/>
                </a:lnTo>
                <a:lnTo>
                  <a:pt x="1565236" y="16446"/>
                </a:lnTo>
                <a:close/>
              </a:path>
              <a:path w="2722245" h="1480184">
                <a:moveTo>
                  <a:pt x="817638" y="16446"/>
                </a:moveTo>
                <a:lnTo>
                  <a:pt x="811047" y="16446"/>
                </a:lnTo>
                <a:lnTo>
                  <a:pt x="809345" y="16967"/>
                </a:lnTo>
                <a:lnTo>
                  <a:pt x="807224" y="18567"/>
                </a:lnTo>
                <a:lnTo>
                  <a:pt x="807072" y="21031"/>
                </a:lnTo>
                <a:lnTo>
                  <a:pt x="807072" y="29959"/>
                </a:lnTo>
                <a:lnTo>
                  <a:pt x="809345" y="34277"/>
                </a:lnTo>
                <a:lnTo>
                  <a:pt x="817232" y="34277"/>
                </a:lnTo>
                <a:lnTo>
                  <a:pt x="819505" y="30886"/>
                </a:lnTo>
                <a:lnTo>
                  <a:pt x="819505" y="18973"/>
                </a:lnTo>
                <a:lnTo>
                  <a:pt x="817638" y="16446"/>
                </a:lnTo>
                <a:close/>
              </a:path>
              <a:path w="2722245" h="1480184">
                <a:moveTo>
                  <a:pt x="2549118" y="18669"/>
                </a:moveTo>
                <a:lnTo>
                  <a:pt x="2545664" y="20675"/>
                </a:lnTo>
                <a:lnTo>
                  <a:pt x="2544229" y="23202"/>
                </a:lnTo>
                <a:lnTo>
                  <a:pt x="2544229" y="31813"/>
                </a:lnTo>
                <a:lnTo>
                  <a:pt x="2546438" y="34239"/>
                </a:lnTo>
                <a:lnTo>
                  <a:pt x="2554846" y="34239"/>
                </a:lnTo>
                <a:lnTo>
                  <a:pt x="2557125" y="31813"/>
                </a:lnTo>
                <a:lnTo>
                  <a:pt x="2557221" y="22948"/>
                </a:lnTo>
                <a:lnTo>
                  <a:pt x="2554224" y="19596"/>
                </a:lnTo>
                <a:lnTo>
                  <a:pt x="2549118" y="18669"/>
                </a:lnTo>
                <a:close/>
              </a:path>
              <a:path w="2722245" h="1480184">
                <a:moveTo>
                  <a:pt x="1724190" y="18669"/>
                </a:moveTo>
                <a:lnTo>
                  <a:pt x="1720735" y="20675"/>
                </a:lnTo>
                <a:lnTo>
                  <a:pt x="1719300" y="23202"/>
                </a:lnTo>
                <a:lnTo>
                  <a:pt x="1719300" y="31813"/>
                </a:lnTo>
                <a:lnTo>
                  <a:pt x="1721510" y="34239"/>
                </a:lnTo>
                <a:lnTo>
                  <a:pt x="1729917" y="34239"/>
                </a:lnTo>
                <a:lnTo>
                  <a:pt x="1732197" y="31813"/>
                </a:lnTo>
                <a:lnTo>
                  <a:pt x="1732292" y="22948"/>
                </a:lnTo>
                <a:lnTo>
                  <a:pt x="1729295" y="19596"/>
                </a:lnTo>
                <a:lnTo>
                  <a:pt x="1724190" y="18669"/>
                </a:lnTo>
                <a:close/>
              </a:path>
              <a:path w="2722245" h="1480184">
                <a:moveTo>
                  <a:pt x="925042" y="18669"/>
                </a:moveTo>
                <a:lnTo>
                  <a:pt x="921588" y="20675"/>
                </a:lnTo>
                <a:lnTo>
                  <a:pt x="920153" y="23202"/>
                </a:lnTo>
                <a:lnTo>
                  <a:pt x="920153" y="31813"/>
                </a:lnTo>
                <a:lnTo>
                  <a:pt x="922362" y="34239"/>
                </a:lnTo>
                <a:lnTo>
                  <a:pt x="930770" y="34239"/>
                </a:lnTo>
                <a:lnTo>
                  <a:pt x="933037" y="31813"/>
                </a:lnTo>
                <a:lnTo>
                  <a:pt x="933132" y="22948"/>
                </a:lnTo>
                <a:lnTo>
                  <a:pt x="930148" y="19596"/>
                </a:lnTo>
                <a:lnTo>
                  <a:pt x="925042" y="18669"/>
                </a:lnTo>
                <a:close/>
              </a:path>
              <a:path w="2722245" h="1480184">
                <a:moveTo>
                  <a:pt x="455168" y="109613"/>
                </a:moveTo>
                <a:lnTo>
                  <a:pt x="429806" y="109613"/>
                </a:lnTo>
                <a:lnTo>
                  <a:pt x="429806" y="117957"/>
                </a:lnTo>
                <a:lnTo>
                  <a:pt x="455168" y="117957"/>
                </a:lnTo>
                <a:lnTo>
                  <a:pt x="455168" y="109613"/>
                </a:lnTo>
                <a:close/>
              </a:path>
              <a:path w="2722245" h="1480184">
                <a:moveTo>
                  <a:pt x="455168" y="121513"/>
                </a:moveTo>
                <a:lnTo>
                  <a:pt x="429806" y="121513"/>
                </a:lnTo>
                <a:lnTo>
                  <a:pt x="429742" y="126466"/>
                </a:lnTo>
                <a:lnTo>
                  <a:pt x="429590" y="130225"/>
                </a:lnTo>
                <a:lnTo>
                  <a:pt x="455168" y="130225"/>
                </a:lnTo>
                <a:lnTo>
                  <a:pt x="455168" y="121513"/>
                </a:lnTo>
                <a:close/>
              </a:path>
              <a:path w="2722245" h="1480184">
                <a:moveTo>
                  <a:pt x="258991" y="125387"/>
                </a:moveTo>
                <a:lnTo>
                  <a:pt x="245427" y="125387"/>
                </a:lnTo>
                <a:lnTo>
                  <a:pt x="245427" y="136004"/>
                </a:lnTo>
                <a:lnTo>
                  <a:pt x="258991" y="136004"/>
                </a:lnTo>
                <a:lnTo>
                  <a:pt x="258991" y="125387"/>
                </a:lnTo>
                <a:close/>
              </a:path>
              <a:path w="2722245" h="1480184">
                <a:moveTo>
                  <a:pt x="455168" y="219227"/>
                </a:moveTo>
                <a:lnTo>
                  <a:pt x="429806" y="219227"/>
                </a:lnTo>
                <a:lnTo>
                  <a:pt x="429806" y="227585"/>
                </a:lnTo>
                <a:lnTo>
                  <a:pt x="455168" y="227585"/>
                </a:lnTo>
                <a:lnTo>
                  <a:pt x="455168" y="219227"/>
                </a:lnTo>
                <a:close/>
              </a:path>
              <a:path w="2722245" h="1480184">
                <a:moveTo>
                  <a:pt x="455168" y="231127"/>
                </a:moveTo>
                <a:lnTo>
                  <a:pt x="429806" y="231127"/>
                </a:lnTo>
                <a:lnTo>
                  <a:pt x="429742" y="236080"/>
                </a:lnTo>
                <a:lnTo>
                  <a:pt x="429590" y="239839"/>
                </a:lnTo>
                <a:lnTo>
                  <a:pt x="455168" y="239839"/>
                </a:lnTo>
                <a:lnTo>
                  <a:pt x="455168" y="231127"/>
                </a:lnTo>
                <a:close/>
              </a:path>
              <a:path w="2722245" h="1480184">
                <a:moveTo>
                  <a:pt x="258991" y="235000"/>
                </a:moveTo>
                <a:lnTo>
                  <a:pt x="245427" y="235000"/>
                </a:lnTo>
                <a:lnTo>
                  <a:pt x="245427" y="245618"/>
                </a:lnTo>
                <a:lnTo>
                  <a:pt x="258991" y="245618"/>
                </a:lnTo>
                <a:lnTo>
                  <a:pt x="258991" y="235000"/>
                </a:lnTo>
                <a:close/>
              </a:path>
              <a:path w="2722245" h="1480184">
                <a:moveTo>
                  <a:pt x="2105329" y="331152"/>
                </a:moveTo>
                <a:lnTo>
                  <a:pt x="2093887" y="331152"/>
                </a:lnTo>
                <a:lnTo>
                  <a:pt x="2093887" y="334708"/>
                </a:lnTo>
                <a:lnTo>
                  <a:pt x="2105329" y="334708"/>
                </a:lnTo>
                <a:lnTo>
                  <a:pt x="2105329" y="331152"/>
                </a:lnTo>
                <a:close/>
              </a:path>
              <a:path w="2722245" h="1480184">
                <a:moveTo>
                  <a:pt x="2081098" y="331152"/>
                </a:moveTo>
                <a:lnTo>
                  <a:pt x="2069655" y="331152"/>
                </a:lnTo>
                <a:lnTo>
                  <a:pt x="2069655" y="334708"/>
                </a:lnTo>
                <a:lnTo>
                  <a:pt x="2081098" y="334708"/>
                </a:lnTo>
                <a:lnTo>
                  <a:pt x="2081098" y="331152"/>
                </a:lnTo>
                <a:close/>
              </a:path>
              <a:path w="2722245" h="1480184">
                <a:moveTo>
                  <a:pt x="1987372" y="331254"/>
                </a:moveTo>
                <a:lnTo>
                  <a:pt x="1950466" y="331254"/>
                </a:lnTo>
                <a:lnTo>
                  <a:pt x="1950466" y="368160"/>
                </a:lnTo>
                <a:lnTo>
                  <a:pt x="1987372" y="368160"/>
                </a:lnTo>
                <a:lnTo>
                  <a:pt x="1987372" y="331254"/>
                </a:lnTo>
                <a:close/>
              </a:path>
              <a:path w="2722245" h="1480184">
                <a:moveTo>
                  <a:pt x="1653324" y="331254"/>
                </a:moveTo>
                <a:lnTo>
                  <a:pt x="1616417" y="331254"/>
                </a:lnTo>
                <a:lnTo>
                  <a:pt x="1616417" y="368160"/>
                </a:lnTo>
                <a:lnTo>
                  <a:pt x="1653324" y="368160"/>
                </a:lnTo>
                <a:lnTo>
                  <a:pt x="1653324" y="331254"/>
                </a:lnTo>
                <a:close/>
              </a:path>
              <a:path w="2722245" h="1480184">
                <a:moveTo>
                  <a:pt x="1714309" y="331724"/>
                </a:moveTo>
                <a:lnTo>
                  <a:pt x="1688947" y="331724"/>
                </a:lnTo>
                <a:lnTo>
                  <a:pt x="1688947" y="340066"/>
                </a:lnTo>
                <a:lnTo>
                  <a:pt x="1714309" y="340066"/>
                </a:lnTo>
                <a:lnTo>
                  <a:pt x="1714309" y="331724"/>
                </a:lnTo>
                <a:close/>
              </a:path>
              <a:path w="2722245" h="1480184">
                <a:moveTo>
                  <a:pt x="2024595" y="332028"/>
                </a:moveTo>
                <a:lnTo>
                  <a:pt x="2017788" y="332028"/>
                </a:lnTo>
                <a:lnTo>
                  <a:pt x="2017788" y="344449"/>
                </a:lnTo>
                <a:lnTo>
                  <a:pt x="2024595" y="344449"/>
                </a:lnTo>
                <a:lnTo>
                  <a:pt x="2024595" y="332028"/>
                </a:lnTo>
                <a:close/>
              </a:path>
              <a:path w="2722245" h="1480184">
                <a:moveTo>
                  <a:pt x="2105329" y="337908"/>
                </a:moveTo>
                <a:lnTo>
                  <a:pt x="2093887" y="337908"/>
                </a:lnTo>
                <a:lnTo>
                  <a:pt x="2093887" y="341781"/>
                </a:lnTo>
                <a:lnTo>
                  <a:pt x="2105329" y="341781"/>
                </a:lnTo>
                <a:lnTo>
                  <a:pt x="2105329" y="337908"/>
                </a:lnTo>
                <a:close/>
              </a:path>
              <a:path w="2722245" h="1480184">
                <a:moveTo>
                  <a:pt x="2081098" y="337908"/>
                </a:moveTo>
                <a:lnTo>
                  <a:pt x="2069655" y="337908"/>
                </a:lnTo>
                <a:lnTo>
                  <a:pt x="2069655" y="341781"/>
                </a:lnTo>
                <a:lnTo>
                  <a:pt x="2081098" y="341781"/>
                </a:lnTo>
                <a:lnTo>
                  <a:pt x="2081098" y="337908"/>
                </a:lnTo>
                <a:close/>
              </a:path>
              <a:path w="2722245" h="1480184">
                <a:moveTo>
                  <a:pt x="1714309" y="343636"/>
                </a:moveTo>
                <a:lnTo>
                  <a:pt x="1688947" y="343636"/>
                </a:lnTo>
                <a:lnTo>
                  <a:pt x="1688896" y="348576"/>
                </a:lnTo>
                <a:lnTo>
                  <a:pt x="1688744" y="352348"/>
                </a:lnTo>
                <a:lnTo>
                  <a:pt x="1714309" y="352348"/>
                </a:lnTo>
                <a:lnTo>
                  <a:pt x="1714309" y="343636"/>
                </a:lnTo>
                <a:close/>
              </a:path>
              <a:path w="2722245" h="1480184">
                <a:moveTo>
                  <a:pt x="2024595" y="347649"/>
                </a:moveTo>
                <a:lnTo>
                  <a:pt x="2017788" y="347649"/>
                </a:lnTo>
                <a:lnTo>
                  <a:pt x="2017788" y="361313"/>
                </a:lnTo>
                <a:lnTo>
                  <a:pt x="2024595" y="361313"/>
                </a:lnTo>
                <a:lnTo>
                  <a:pt x="2024595" y="347649"/>
                </a:lnTo>
                <a:close/>
              </a:path>
              <a:path w="2722245" h="1480184">
                <a:moveTo>
                  <a:pt x="2093683" y="352132"/>
                </a:moveTo>
                <a:lnTo>
                  <a:pt x="2081263" y="352132"/>
                </a:lnTo>
                <a:lnTo>
                  <a:pt x="2081263" y="356564"/>
                </a:lnTo>
                <a:lnTo>
                  <a:pt x="2093683" y="356564"/>
                </a:lnTo>
                <a:lnTo>
                  <a:pt x="2093683" y="352132"/>
                </a:lnTo>
                <a:close/>
              </a:path>
              <a:path w="2722245" h="1480184">
                <a:moveTo>
                  <a:pt x="2156371" y="355130"/>
                </a:moveTo>
                <a:lnTo>
                  <a:pt x="2141524" y="355130"/>
                </a:lnTo>
                <a:lnTo>
                  <a:pt x="2141524" y="367702"/>
                </a:lnTo>
                <a:lnTo>
                  <a:pt x="2156371" y="367702"/>
                </a:lnTo>
                <a:lnTo>
                  <a:pt x="2156371" y="355130"/>
                </a:lnTo>
                <a:close/>
              </a:path>
              <a:path w="2722245" h="1480184">
                <a:moveTo>
                  <a:pt x="1767674" y="355130"/>
                </a:moveTo>
                <a:lnTo>
                  <a:pt x="1752828" y="355130"/>
                </a:lnTo>
                <a:lnTo>
                  <a:pt x="1752828" y="367702"/>
                </a:lnTo>
                <a:lnTo>
                  <a:pt x="1767674" y="367702"/>
                </a:lnTo>
                <a:lnTo>
                  <a:pt x="1767674" y="355130"/>
                </a:lnTo>
                <a:close/>
              </a:path>
              <a:path w="2722245" h="1480184">
                <a:moveTo>
                  <a:pt x="2093683" y="359816"/>
                </a:moveTo>
                <a:lnTo>
                  <a:pt x="2081263" y="359816"/>
                </a:lnTo>
                <a:lnTo>
                  <a:pt x="2081263" y="364299"/>
                </a:lnTo>
                <a:lnTo>
                  <a:pt x="2093683" y="364299"/>
                </a:lnTo>
                <a:lnTo>
                  <a:pt x="2093683" y="359816"/>
                </a:lnTo>
                <a:close/>
              </a:path>
              <a:path w="2722245" h="1480184">
                <a:moveTo>
                  <a:pt x="922591" y="369925"/>
                </a:moveTo>
                <a:lnTo>
                  <a:pt x="885685" y="369925"/>
                </a:lnTo>
                <a:lnTo>
                  <a:pt x="885685" y="406830"/>
                </a:lnTo>
                <a:lnTo>
                  <a:pt x="922591" y="406830"/>
                </a:lnTo>
                <a:lnTo>
                  <a:pt x="922591" y="369925"/>
                </a:lnTo>
                <a:close/>
              </a:path>
              <a:path w="2722245" h="1480184">
                <a:moveTo>
                  <a:pt x="974039" y="397294"/>
                </a:moveTo>
                <a:lnTo>
                  <a:pt x="967651" y="397294"/>
                </a:lnTo>
                <a:lnTo>
                  <a:pt x="965644" y="398589"/>
                </a:lnTo>
                <a:lnTo>
                  <a:pt x="965644" y="403745"/>
                </a:lnTo>
                <a:lnTo>
                  <a:pt x="967905" y="405193"/>
                </a:lnTo>
                <a:lnTo>
                  <a:pt x="976985" y="405193"/>
                </a:lnTo>
                <a:lnTo>
                  <a:pt x="978166" y="404050"/>
                </a:lnTo>
                <a:lnTo>
                  <a:pt x="978217" y="398741"/>
                </a:lnTo>
                <a:lnTo>
                  <a:pt x="975690" y="397662"/>
                </a:lnTo>
                <a:lnTo>
                  <a:pt x="974039" y="397294"/>
                </a:lnTo>
                <a:close/>
              </a:path>
              <a:path w="2722245" h="1480184">
                <a:moveTo>
                  <a:pt x="1987372" y="408597"/>
                </a:moveTo>
                <a:lnTo>
                  <a:pt x="1950466" y="408597"/>
                </a:lnTo>
                <a:lnTo>
                  <a:pt x="1950466" y="445503"/>
                </a:lnTo>
                <a:lnTo>
                  <a:pt x="1987372" y="445503"/>
                </a:lnTo>
                <a:lnTo>
                  <a:pt x="1987372" y="408597"/>
                </a:lnTo>
                <a:close/>
              </a:path>
              <a:path w="2722245" h="1480184">
                <a:moveTo>
                  <a:pt x="1653324" y="408597"/>
                </a:moveTo>
                <a:lnTo>
                  <a:pt x="1616417" y="408597"/>
                </a:lnTo>
                <a:lnTo>
                  <a:pt x="1616417" y="445503"/>
                </a:lnTo>
                <a:lnTo>
                  <a:pt x="1653324" y="445503"/>
                </a:lnTo>
                <a:lnTo>
                  <a:pt x="1653324" y="408597"/>
                </a:lnTo>
                <a:close/>
              </a:path>
              <a:path w="2722245" h="1480184">
                <a:moveTo>
                  <a:pt x="1714055" y="409003"/>
                </a:moveTo>
                <a:lnTo>
                  <a:pt x="1686585" y="409003"/>
                </a:lnTo>
                <a:lnTo>
                  <a:pt x="1686585" y="424675"/>
                </a:lnTo>
                <a:lnTo>
                  <a:pt x="1714055" y="424675"/>
                </a:lnTo>
                <a:lnTo>
                  <a:pt x="1714055" y="409003"/>
                </a:lnTo>
                <a:close/>
              </a:path>
              <a:path w="2722245" h="1480184">
                <a:moveTo>
                  <a:pt x="1714055" y="428231"/>
                </a:moveTo>
                <a:lnTo>
                  <a:pt x="1686585" y="428231"/>
                </a:lnTo>
                <a:lnTo>
                  <a:pt x="1686585" y="444207"/>
                </a:lnTo>
                <a:lnTo>
                  <a:pt x="1714055" y="444207"/>
                </a:lnTo>
                <a:lnTo>
                  <a:pt x="1714055" y="428231"/>
                </a:lnTo>
                <a:close/>
              </a:path>
              <a:path w="2722245" h="1480184">
                <a:moveTo>
                  <a:pt x="2156371" y="432460"/>
                </a:moveTo>
                <a:lnTo>
                  <a:pt x="2141524" y="432460"/>
                </a:lnTo>
                <a:lnTo>
                  <a:pt x="2141524" y="445034"/>
                </a:lnTo>
                <a:lnTo>
                  <a:pt x="2156371" y="445034"/>
                </a:lnTo>
                <a:lnTo>
                  <a:pt x="2156371" y="432460"/>
                </a:lnTo>
                <a:close/>
              </a:path>
              <a:path w="2722245" h="1480184">
                <a:moveTo>
                  <a:pt x="1767674" y="432460"/>
                </a:moveTo>
                <a:lnTo>
                  <a:pt x="1752828" y="432460"/>
                </a:lnTo>
                <a:lnTo>
                  <a:pt x="1752828" y="445034"/>
                </a:lnTo>
                <a:lnTo>
                  <a:pt x="1767674" y="445034"/>
                </a:lnTo>
                <a:lnTo>
                  <a:pt x="1767674" y="432460"/>
                </a:lnTo>
                <a:close/>
              </a:path>
              <a:path w="2722245" h="1480184">
                <a:moveTo>
                  <a:pt x="2101253" y="432930"/>
                </a:moveTo>
                <a:lnTo>
                  <a:pt x="2073630" y="432930"/>
                </a:lnTo>
                <a:lnTo>
                  <a:pt x="2073630" y="444994"/>
                </a:lnTo>
                <a:lnTo>
                  <a:pt x="2101253" y="444994"/>
                </a:lnTo>
                <a:lnTo>
                  <a:pt x="2101253" y="432930"/>
                </a:lnTo>
                <a:close/>
              </a:path>
              <a:path w="2722245" h="1480184">
                <a:moveTo>
                  <a:pt x="922591" y="447268"/>
                </a:moveTo>
                <a:lnTo>
                  <a:pt x="885685" y="447268"/>
                </a:lnTo>
                <a:lnTo>
                  <a:pt x="885685" y="484174"/>
                </a:lnTo>
                <a:lnTo>
                  <a:pt x="922591" y="484174"/>
                </a:lnTo>
                <a:lnTo>
                  <a:pt x="922591" y="447268"/>
                </a:lnTo>
                <a:close/>
              </a:path>
              <a:path w="2722245" h="1480184">
                <a:moveTo>
                  <a:pt x="1987372" y="485927"/>
                </a:moveTo>
                <a:lnTo>
                  <a:pt x="1950466" y="485927"/>
                </a:lnTo>
                <a:lnTo>
                  <a:pt x="1950466" y="522833"/>
                </a:lnTo>
                <a:lnTo>
                  <a:pt x="1987372" y="522833"/>
                </a:lnTo>
                <a:lnTo>
                  <a:pt x="1987372" y="485927"/>
                </a:lnTo>
                <a:close/>
              </a:path>
              <a:path w="2722245" h="1480184">
                <a:moveTo>
                  <a:pt x="1653324" y="485940"/>
                </a:moveTo>
                <a:lnTo>
                  <a:pt x="1616417" y="485940"/>
                </a:lnTo>
                <a:lnTo>
                  <a:pt x="1616417" y="522846"/>
                </a:lnTo>
                <a:lnTo>
                  <a:pt x="1653324" y="522846"/>
                </a:lnTo>
                <a:lnTo>
                  <a:pt x="1653324" y="485940"/>
                </a:lnTo>
                <a:close/>
              </a:path>
              <a:path w="2722245" h="1480184">
                <a:moveTo>
                  <a:pt x="1714055" y="486346"/>
                </a:moveTo>
                <a:lnTo>
                  <a:pt x="1686585" y="486346"/>
                </a:lnTo>
                <a:lnTo>
                  <a:pt x="1686585" y="502018"/>
                </a:lnTo>
                <a:lnTo>
                  <a:pt x="1714055" y="502018"/>
                </a:lnTo>
                <a:lnTo>
                  <a:pt x="1714055" y="486346"/>
                </a:lnTo>
                <a:close/>
              </a:path>
              <a:path w="2722245" h="1480184">
                <a:moveTo>
                  <a:pt x="1814334" y="486397"/>
                </a:moveTo>
                <a:lnTo>
                  <a:pt x="1788972" y="486397"/>
                </a:lnTo>
                <a:lnTo>
                  <a:pt x="1788972" y="494754"/>
                </a:lnTo>
                <a:lnTo>
                  <a:pt x="1814334" y="494754"/>
                </a:lnTo>
                <a:lnTo>
                  <a:pt x="1814334" y="486397"/>
                </a:lnTo>
                <a:close/>
              </a:path>
              <a:path w="2722245" h="1480184">
                <a:moveTo>
                  <a:pt x="2083727" y="490308"/>
                </a:moveTo>
                <a:lnTo>
                  <a:pt x="2078888" y="490677"/>
                </a:lnTo>
                <a:lnTo>
                  <a:pt x="2076056" y="491909"/>
                </a:lnTo>
                <a:lnTo>
                  <a:pt x="2069973" y="498094"/>
                </a:lnTo>
                <a:lnTo>
                  <a:pt x="2068220" y="502640"/>
                </a:lnTo>
                <a:lnTo>
                  <a:pt x="2068220" y="513156"/>
                </a:lnTo>
                <a:lnTo>
                  <a:pt x="2070176" y="517067"/>
                </a:lnTo>
                <a:lnTo>
                  <a:pt x="2074862" y="517067"/>
                </a:lnTo>
                <a:lnTo>
                  <a:pt x="2077034" y="514235"/>
                </a:lnTo>
                <a:lnTo>
                  <a:pt x="2079409" y="508508"/>
                </a:lnTo>
                <a:lnTo>
                  <a:pt x="2081314" y="503974"/>
                </a:lnTo>
                <a:lnTo>
                  <a:pt x="2082596" y="498970"/>
                </a:lnTo>
                <a:lnTo>
                  <a:pt x="2083473" y="492633"/>
                </a:lnTo>
                <a:lnTo>
                  <a:pt x="2083727" y="490308"/>
                </a:lnTo>
                <a:close/>
              </a:path>
              <a:path w="2722245" h="1480184">
                <a:moveTo>
                  <a:pt x="1814334" y="498309"/>
                </a:moveTo>
                <a:lnTo>
                  <a:pt x="1788972" y="498309"/>
                </a:lnTo>
                <a:lnTo>
                  <a:pt x="1788922" y="503250"/>
                </a:lnTo>
                <a:lnTo>
                  <a:pt x="1788769" y="507022"/>
                </a:lnTo>
                <a:lnTo>
                  <a:pt x="1814334" y="507022"/>
                </a:lnTo>
                <a:lnTo>
                  <a:pt x="1814334" y="498309"/>
                </a:lnTo>
                <a:close/>
              </a:path>
              <a:path w="2722245" h="1480184">
                <a:moveTo>
                  <a:pt x="1714055" y="505574"/>
                </a:moveTo>
                <a:lnTo>
                  <a:pt x="1686585" y="505574"/>
                </a:lnTo>
                <a:lnTo>
                  <a:pt x="1686585" y="521550"/>
                </a:lnTo>
                <a:lnTo>
                  <a:pt x="1714055" y="521550"/>
                </a:lnTo>
                <a:lnTo>
                  <a:pt x="1714055" y="505574"/>
                </a:lnTo>
                <a:close/>
              </a:path>
              <a:path w="2722245" h="1480184">
                <a:moveTo>
                  <a:pt x="1867700" y="509803"/>
                </a:moveTo>
                <a:lnTo>
                  <a:pt x="1852853" y="509803"/>
                </a:lnTo>
                <a:lnTo>
                  <a:pt x="1852853" y="522375"/>
                </a:lnTo>
                <a:lnTo>
                  <a:pt x="1867700" y="522375"/>
                </a:lnTo>
                <a:lnTo>
                  <a:pt x="1867700" y="509803"/>
                </a:lnTo>
                <a:close/>
              </a:path>
              <a:path w="2722245" h="1480184">
                <a:moveTo>
                  <a:pt x="1767674" y="509803"/>
                </a:moveTo>
                <a:lnTo>
                  <a:pt x="1752828" y="509803"/>
                </a:lnTo>
                <a:lnTo>
                  <a:pt x="1752828" y="522375"/>
                </a:lnTo>
                <a:lnTo>
                  <a:pt x="1767674" y="522375"/>
                </a:lnTo>
                <a:lnTo>
                  <a:pt x="1767674" y="509803"/>
                </a:lnTo>
                <a:close/>
              </a:path>
              <a:path w="2722245" h="1480184">
                <a:moveTo>
                  <a:pt x="2178583" y="705827"/>
                </a:moveTo>
                <a:lnTo>
                  <a:pt x="2151113" y="705827"/>
                </a:lnTo>
                <a:lnTo>
                  <a:pt x="2151113" y="721499"/>
                </a:lnTo>
                <a:lnTo>
                  <a:pt x="2178583" y="721499"/>
                </a:lnTo>
                <a:lnTo>
                  <a:pt x="2178583" y="705827"/>
                </a:lnTo>
                <a:close/>
              </a:path>
              <a:path w="2722245" h="1480184">
                <a:moveTo>
                  <a:pt x="1630476" y="705827"/>
                </a:moveTo>
                <a:lnTo>
                  <a:pt x="1603006" y="705827"/>
                </a:lnTo>
                <a:lnTo>
                  <a:pt x="1603006" y="721499"/>
                </a:lnTo>
                <a:lnTo>
                  <a:pt x="1630476" y="721499"/>
                </a:lnTo>
                <a:lnTo>
                  <a:pt x="1630476" y="705827"/>
                </a:lnTo>
                <a:close/>
              </a:path>
              <a:path w="2722245" h="1480184">
                <a:moveTo>
                  <a:pt x="2027262" y="705878"/>
                </a:moveTo>
                <a:lnTo>
                  <a:pt x="2001901" y="705878"/>
                </a:lnTo>
                <a:lnTo>
                  <a:pt x="2001901" y="714221"/>
                </a:lnTo>
                <a:lnTo>
                  <a:pt x="2027262" y="714221"/>
                </a:lnTo>
                <a:lnTo>
                  <a:pt x="2027262" y="705878"/>
                </a:lnTo>
                <a:close/>
              </a:path>
              <a:path w="2722245" h="1480184">
                <a:moveTo>
                  <a:pt x="1479143" y="705878"/>
                </a:moveTo>
                <a:lnTo>
                  <a:pt x="1453781" y="705878"/>
                </a:lnTo>
                <a:lnTo>
                  <a:pt x="1453781" y="714221"/>
                </a:lnTo>
                <a:lnTo>
                  <a:pt x="1479143" y="714221"/>
                </a:lnTo>
                <a:lnTo>
                  <a:pt x="1479143" y="705878"/>
                </a:lnTo>
                <a:close/>
              </a:path>
              <a:path w="2722245" h="1480184">
                <a:moveTo>
                  <a:pt x="2027262" y="717778"/>
                </a:moveTo>
                <a:lnTo>
                  <a:pt x="2001901" y="717778"/>
                </a:lnTo>
                <a:lnTo>
                  <a:pt x="2001850" y="722731"/>
                </a:lnTo>
                <a:lnTo>
                  <a:pt x="2001697" y="726490"/>
                </a:lnTo>
                <a:lnTo>
                  <a:pt x="2027262" y="726490"/>
                </a:lnTo>
                <a:lnTo>
                  <a:pt x="2027262" y="717778"/>
                </a:lnTo>
                <a:close/>
              </a:path>
              <a:path w="2722245" h="1480184">
                <a:moveTo>
                  <a:pt x="1479143" y="717778"/>
                </a:moveTo>
                <a:lnTo>
                  <a:pt x="1453781" y="717778"/>
                </a:lnTo>
                <a:lnTo>
                  <a:pt x="1453730" y="722731"/>
                </a:lnTo>
                <a:lnTo>
                  <a:pt x="1453578" y="726490"/>
                </a:lnTo>
                <a:lnTo>
                  <a:pt x="1479143" y="726490"/>
                </a:lnTo>
                <a:lnTo>
                  <a:pt x="1479143" y="717778"/>
                </a:lnTo>
                <a:close/>
              </a:path>
              <a:path w="2722245" h="1480184">
                <a:moveTo>
                  <a:pt x="2178583" y="725055"/>
                </a:moveTo>
                <a:lnTo>
                  <a:pt x="2151113" y="725055"/>
                </a:lnTo>
                <a:lnTo>
                  <a:pt x="2151113" y="741031"/>
                </a:lnTo>
                <a:lnTo>
                  <a:pt x="2178583" y="741031"/>
                </a:lnTo>
                <a:lnTo>
                  <a:pt x="2178583" y="725055"/>
                </a:lnTo>
                <a:close/>
              </a:path>
              <a:path w="2722245" h="1480184">
                <a:moveTo>
                  <a:pt x="1630476" y="725055"/>
                </a:moveTo>
                <a:lnTo>
                  <a:pt x="1603006" y="725055"/>
                </a:lnTo>
                <a:lnTo>
                  <a:pt x="1603006" y="741031"/>
                </a:lnTo>
                <a:lnTo>
                  <a:pt x="1630476" y="741031"/>
                </a:lnTo>
                <a:lnTo>
                  <a:pt x="1630476" y="725055"/>
                </a:lnTo>
                <a:close/>
              </a:path>
              <a:path w="2722245" h="1480184">
                <a:moveTo>
                  <a:pt x="2333256" y="802500"/>
                </a:moveTo>
                <a:lnTo>
                  <a:pt x="2305786" y="802500"/>
                </a:lnTo>
                <a:lnTo>
                  <a:pt x="2305786" y="818172"/>
                </a:lnTo>
                <a:lnTo>
                  <a:pt x="2333256" y="818172"/>
                </a:lnTo>
                <a:lnTo>
                  <a:pt x="2333256" y="802500"/>
                </a:lnTo>
                <a:close/>
              </a:path>
              <a:path w="2722245" h="1480184">
                <a:moveTo>
                  <a:pt x="1785150" y="802500"/>
                </a:moveTo>
                <a:lnTo>
                  <a:pt x="1757680" y="802500"/>
                </a:lnTo>
                <a:lnTo>
                  <a:pt x="1757680" y="818172"/>
                </a:lnTo>
                <a:lnTo>
                  <a:pt x="1785150" y="818172"/>
                </a:lnTo>
                <a:lnTo>
                  <a:pt x="1785150" y="802500"/>
                </a:lnTo>
                <a:close/>
              </a:path>
              <a:path w="2722245" h="1480184">
                <a:moveTo>
                  <a:pt x="2181936" y="802551"/>
                </a:moveTo>
                <a:lnTo>
                  <a:pt x="2156574" y="802551"/>
                </a:lnTo>
                <a:lnTo>
                  <a:pt x="2156574" y="810895"/>
                </a:lnTo>
                <a:lnTo>
                  <a:pt x="2181936" y="810895"/>
                </a:lnTo>
                <a:lnTo>
                  <a:pt x="2181936" y="802551"/>
                </a:lnTo>
                <a:close/>
              </a:path>
              <a:path w="2722245" h="1480184">
                <a:moveTo>
                  <a:pt x="1633816" y="802551"/>
                </a:moveTo>
                <a:lnTo>
                  <a:pt x="1608454" y="802551"/>
                </a:lnTo>
                <a:lnTo>
                  <a:pt x="1608454" y="810895"/>
                </a:lnTo>
                <a:lnTo>
                  <a:pt x="1633816" y="810895"/>
                </a:lnTo>
                <a:lnTo>
                  <a:pt x="1633816" y="802551"/>
                </a:lnTo>
                <a:close/>
              </a:path>
              <a:path w="2722245" h="1480184">
                <a:moveTo>
                  <a:pt x="2181936" y="814451"/>
                </a:moveTo>
                <a:lnTo>
                  <a:pt x="2156574" y="814451"/>
                </a:lnTo>
                <a:lnTo>
                  <a:pt x="2156523" y="819404"/>
                </a:lnTo>
                <a:lnTo>
                  <a:pt x="2156371" y="823163"/>
                </a:lnTo>
                <a:lnTo>
                  <a:pt x="2181936" y="823163"/>
                </a:lnTo>
                <a:lnTo>
                  <a:pt x="2181936" y="814451"/>
                </a:lnTo>
                <a:close/>
              </a:path>
              <a:path w="2722245" h="1480184">
                <a:moveTo>
                  <a:pt x="1633816" y="814451"/>
                </a:moveTo>
                <a:lnTo>
                  <a:pt x="1608455" y="814451"/>
                </a:lnTo>
                <a:lnTo>
                  <a:pt x="1608404" y="819404"/>
                </a:lnTo>
                <a:lnTo>
                  <a:pt x="1608251" y="823163"/>
                </a:lnTo>
                <a:lnTo>
                  <a:pt x="1633816" y="823163"/>
                </a:lnTo>
                <a:lnTo>
                  <a:pt x="1633816" y="814451"/>
                </a:lnTo>
                <a:close/>
              </a:path>
              <a:path w="2722245" h="1480184">
                <a:moveTo>
                  <a:pt x="2333256" y="821728"/>
                </a:moveTo>
                <a:lnTo>
                  <a:pt x="2305786" y="821728"/>
                </a:lnTo>
                <a:lnTo>
                  <a:pt x="2305786" y="837704"/>
                </a:lnTo>
                <a:lnTo>
                  <a:pt x="2333256" y="837704"/>
                </a:lnTo>
                <a:lnTo>
                  <a:pt x="2333256" y="821728"/>
                </a:lnTo>
                <a:close/>
              </a:path>
              <a:path w="2722245" h="1480184">
                <a:moveTo>
                  <a:pt x="1785150" y="821728"/>
                </a:moveTo>
                <a:lnTo>
                  <a:pt x="1757680" y="821728"/>
                </a:lnTo>
                <a:lnTo>
                  <a:pt x="1757680" y="837704"/>
                </a:lnTo>
                <a:lnTo>
                  <a:pt x="1785150" y="837704"/>
                </a:lnTo>
                <a:lnTo>
                  <a:pt x="1785150" y="821728"/>
                </a:lnTo>
                <a:close/>
              </a:path>
              <a:path w="2722245" h="1480184">
                <a:moveTo>
                  <a:pt x="2148420" y="902106"/>
                </a:moveTo>
                <a:lnTo>
                  <a:pt x="2146363" y="906589"/>
                </a:lnTo>
                <a:lnTo>
                  <a:pt x="2144306" y="909637"/>
                </a:lnTo>
                <a:lnTo>
                  <a:pt x="2140800" y="913130"/>
                </a:lnTo>
                <a:lnTo>
                  <a:pt x="2156206" y="913130"/>
                </a:lnTo>
                <a:lnTo>
                  <a:pt x="2152650" y="909116"/>
                </a:lnTo>
                <a:lnTo>
                  <a:pt x="2150846" y="906589"/>
                </a:lnTo>
                <a:lnTo>
                  <a:pt x="2148420" y="902106"/>
                </a:lnTo>
                <a:close/>
              </a:path>
              <a:path w="2722245" h="1480184">
                <a:moveTo>
                  <a:pt x="2207514" y="911021"/>
                </a:moveTo>
                <a:lnTo>
                  <a:pt x="2197201" y="911021"/>
                </a:lnTo>
                <a:lnTo>
                  <a:pt x="2197201" y="914895"/>
                </a:lnTo>
                <a:lnTo>
                  <a:pt x="2207514" y="914895"/>
                </a:lnTo>
                <a:lnTo>
                  <a:pt x="2207514" y="911021"/>
                </a:lnTo>
                <a:close/>
              </a:path>
              <a:path w="2722245" h="1480184">
                <a:moveTo>
                  <a:pt x="2182761" y="912926"/>
                </a:moveTo>
                <a:lnTo>
                  <a:pt x="2175916" y="912926"/>
                </a:lnTo>
                <a:lnTo>
                  <a:pt x="2175598" y="913345"/>
                </a:lnTo>
                <a:lnTo>
                  <a:pt x="2176945" y="915301"/>
                </a:lnTo>
                <a:lnTo>
                  <a:pt x="2177669" y="916178"/>
                </a:lnTo>
                <a:lnTo>
                  <a:pt x="2179002" y="917359"/>
                </a:lnTo>
                <a:lnTo>
                  <a:pt x="2180602" y="915771"/>
                </a:lnTo>
                <a:lnTo>
                  <a:pt x="2181377" y="914895"/>
                </a:lnTo>
                <a:lnTo>
                  <a:pt x="2182761" y="912926"/>
                </a:lnTo>
                <a:close/>
              </a:path>
              <a:path w="2722245" h="1480184">
                <a:moveTo>
                  <a:pt x="2207514" y="918857"/>
                </a:moveTo>
                <a:lnTo>
                  <a:pt x="2197201" y="918857"/>
                </a:lnTo>
                <a:lnTo>
                  <a:pt x="2197201" y="922718"/>
                </a:lnTo>
                <a:lnTo>
                  <a:pt x="2207514" y="922718"/>
                </a:lnTo>
                <a:lnTo>
                  <a:pt x="2207514" y="918857"/>
                </a:lnTo>
                <a:close/>
              </a:path>
              <a:path w="2722245" h="1480184">
                <a:moveTo>
                  <a:pt x="2179053" y="922667"/>
                </a:moveTo>
                <a:lnTo>
                  <a:pt x="2176078" y="924788"/>
                </a:lnTo>
                <a:lnTo>
                  <a:pt x="2174214" y="925817"/>
                </a:lnTo>
                <a:lnTo>
                  <a:pt x="2171115" y="927265"/>
                </a:lnTo>
                <a:lnTo>
                  <a:pt x="2187663" y="927265"/>
                </a:lnTo>
                <a:lnTo>
                  <a:pt x="2183638" y="925664"/>
                </a:lnTo>
                <a:lnTo>
                  <a:pt x="2181929" y="924737"/>
                </a:lnTo>
                <a:lnTo>
                  <a:pt x="2179053" y="922667"/>
                </a:lnTo>
                <a:close/>
              </a:path>
              <a:path w="2722245" h="1480184">
                <a:moveTo>
                  <a:pt x="2207514" y="926642"/>
                </a:moveTo>
                <a:lnTo>
                  <a:pt x="2197201" y="926642"/>
                </a:lnTo>
                <a:lnTo>
                  <a:pt x="2197201" y="930769"/>
                </a:lnTo>
                <a:lnTo>
                  <a:pt x="2207514" y="930769"/>
                </a:lnTo>
                <a:lnTo>
                  <a:pt x="2207514" y="926642"/>
                </a:lnTo>
                <a:close/>
              </a:path>
              <a:path w="2722245" h="1480184">
                <a:moveTo>
                  <a:pt x="2155329" y="926642"/>
                </a:moveTo>
                <a:lnTo>
                  <a:pt x="2141829" y="926642"/>
                </a:lnTo>
                <a:lnTo>
                  <a:pt x="2141829" y="937678"/>
                </a:lnTo>
                <a:lnTo>
                  <a:pt x="2155329" y="937678"/>
                </a:lnTo>
                <a:lnTo>
                  <a:pt x="2155329" y="926642"/>
                </a:lnTo>
                <a:close/>
              </a:path>
              <a:path w="2722245" h="1480184">
                <a:moveTo>
                  <a:pt x="30480" y="926909"/>
                </a:moveTo>
                <a:lnTo>
                  <a:pt x="28168" y="931951"/>
                </a:lnTo>
                <a:lnTo>
                  <a:pt x="25844" y="935367"/>
                </a:lnTo>
                <a:lnTo>
                  <a:pt x="21907" y="939304"/>
                </a:lnTo>
                <a:lnTo>
                  <a:pt x="39230" y="939304"/>
                </a:lnTo>
                <a:lnTo>
                  <a:pt x="35229" y="934783"/>
                </a:lnTo>
                <a:lnTo>
                  <a:pt x="33197" y="931951"/>
                </a:lnTo>
                <a:lnTo>
                  <a:pt x="30480" y="926909"/>
                </a:lnTo>
                <a:close/>
              </a:path>
              <a:path w="2722245" h="1480184">
                <a:moveTo>
                  <a:pt x="2183434" y="931379"/>
                </a:moveTo>
                <a:lnTo>
                  <a:pt x="2175294" y="931379"/>
                </a:lnTo>
                <a:lnTo>
                  <a:pt x="2175294" y="937310"/>
                </a:lnTo>
                <a:lnTo>
                  <a:pt x="2183434" y="937310"/>
                </a:lnTo>
                <a:lnTo>
                  <a:pt x="2183434" y="931379"/>
                </a:lnTo>
                <a:close/>
              </a:path>
              <a:path w="2722245" h="1480184">
                <a:moveTo>
                  <a:pt x="38239" y="954481"/>
                </a:moveTo>
                <a:lnTo>
                  <a:pt x="23063" y="954481"/>
                </a:lnTo>
                <a:lnTo>
                  <a:pt x="23063" y="966876"/>
                </a:lnTo>
                <a:lnTo>
                  <a:pt x="38239" y="966876"/>
                </a:lnTo>
                <a:lnTo>
                  <a:pt x="38239" y="954481"/>
                </a:lnTo>
                <a:close/>
              </a:path>
              <a:path w="2722245" h="1480184">
                <a:moveTo>
                  <a:pt x="20739" y="1143533"/>
                </a:moveTo>
                <a:lnTo>
                  <a:pt x="12687" y="1143533"/>
                </a:lnTo>
                <a:lnTo>
                  <a:pt x="10782" y="1145273"/>
                </a:lnTo>
                <a:lnTo>
                  <a:pt x="10782" y="1152448"/>
                </a:lnTo>
                <a:lnTo>
                  <a:pt x="12636" y="1154252"/>
                </a:lnTo>
                <a:lnTo>
                  <a:pt x="20866" y="1154252"/>
                </a:lnTo>
                <a:lnTo>
                  <a:pt x="23291" y="1152283"/>
                </a:lnTo>
                <a:lnTo>
                  <a:pt x="23291" y="1145501"/>
                </a:lnTo>
                <a:lnTo>
                  <a:pt x="20739" y="1143533"/>
                </a:lnTo>
                <a:close/>
              </a:path>
              <a:path w="2722245" h="1480184">
                <a:moveTo>
                  <a:pt x="18021" y="1212253"/>
                </a:moveTo>
                <a:lnTo>
                  <a:pt x="11417" y="1212253"/>
                </a:lnTo>
                <a:lnTo>
                  <a:pt x="10312" y="1213065"/>
                </a:lnTo>
                <a:lnTo>
                  <a:pt x="10312" y="1216647"/>
                </a:lnTo>
                <a:lnTo>
                  <a:pt x="11480" y="1217930"/>
                </a:lnTo>
                <a:lnTo>
                  <a:pt x="15125" y="1218907"/>
                </a:lnTo>
                <a:lnTo>
                  <a:pt x="17843" y="1219263"/>
                </a:lnTo>
                <a:lnTo>
                  <a:pt x="22186" y="1219085"/>
                </a:lnTo>
                <a:lnTo>
                  <a:pt x="20574" y="1214335"/>
                </a:lnTo>
                <a:lnTo>
                  <a:pt x="18021" y="1212253"/>
                </a:lnTo>
                <a:close/>
              </a:path>
              <a:path w="2722245" h="1480184">
                <a:moveTo>
                  <a:pt x="33604" y="1286268"/>
                </a:moveTo>
                <a:lnTo>
                  <a:pt x="5791" y="1286268"/>
                </a:lnTo>
                <a:lnTo>
                  <a:pt x="5791" y="1288821"/>
                </a:lnTo>
                <a:lnTo>
                  <a:pt x="33604" y="1288821"/>
                </a:lnTo>
                <a:lnTo>
                  <a:pt x="33604" y="1286268"/>
                </a:lnTo>
                <a:close/>
              </a:path>
              <a:path w="2722245" h="1480184">
                <a:moveTo>
                  <a:pt x="33604" y="1292072"/>
                </a:moveTo>
                <a:lnTo>
                  <a:pt x="5791" y="1292072"/>
                </a:lnTo>
                <a:lnTo>
                  <a:pt x="5791" y="1294624"/>
                </a:lnTo>
                <a:lnTo>
                  <a:pt x="33604" y="1294624"/>
                </a:lnTo>
                <a:lnTo>
                  <a:pt x="33604" y="1292072"/>
                </a:lnTo>
                <a:close/>
              </a:path>
              <a:path w="2722245" h="1480184">
                <a:moveTo>
                  <a:pt x="33604" y="1297863"/>
                </a:moveTo>
                <a:lnTo>
                  <a:pt x="5791" y="1297863"/>
                </a:lnTo>
                <a:lnTo>
                  <a:pt x="5791" y="1300467"/>
                </a:lnTo>
                <a:lnTo>
                  <a:pt x="33604" y="1300467"/>
                </a:lnTo>
                <a:lnTo>
                  <a:pt x="33604" y="1297863"/>
                </a:lnTo>
                <a:close/>
              </a:path>
              <a:path w="2722245" h="1480184">
                <a:moveTo>
                  <a:pt x="19697" y="1322781"/>
                </a:moveTo>
                <a:lnTo>
                  <a:pt x="16052" y="1327188"/>
                </a:lnTo>
                <a:lnTo>
                  <a:pt x="12865" y="1330083"/>
                </a:lnTo>
                <a:lnTo>
                  <a:pt x="7886" y="1333385"/>
                </a:lnTo>
                <a:lnTo>
                  <a:pt x="31407" y="1333385"/>
                </a:lnTo>
                <a:lnTo>
                  <a:pt x="26771" y="1330261"/>
                </a:lnTo>
                <a:lnTo>
                  <a:pt x="23355" y="1327124"/>
                </a:lnTo>
                <a:lnTo>
                  <a:pt x="19697" y="1322781"/>
                </a:lnTo>
                <a:close/>
              </a:path>
              <a:path w="2722245" h="1480184">
                <a:moveTo>
                  <a:pt x="38239" y="1440408"/>
                </a:moveTo>
                <a:lnTo>
                  <a:pt x="23926" y="1440408"/>
                </a:lnTo>
                <a:lnTo>
                  <a:pt x="23926" y="1453032"/>
                </a:lnTo>
                <a:lnTo>
                  <a:pt x="38239" y="1453032"/>
                </a:lnTo>
                <a:lnTo>
                  <a:pt x="38239" y="1440408"/>
                </a:lnTo>
                <a:close/>
              </a:path>
              <a:path w="2722245" h="1480184">
                <a:moveTo>
                  <a:pt x="8001" y="1471523"/>
                </a:moveTo>
                <a:lnTo>
                  <a:pt x="0" y="1471523"/>
                </a:lnTo>
                <a:lnTo>
                  <a:pt x="0" y="1479803"/>
                </a:lnTo>
                <a:lnTo>
                  <a:pt x="8001" y="1479803"/>
                </a:lnTo>
                <a:lnTo>
                  <a:pt x="8001" y="1471523"/>
                </a:lnTo>
                <a:close/>
              </a:path>
            </a:pathLst>
          </a:custGeom>
          <a:solidFill>
            <a:srgbClr val="FFFFFF"/>
          </a:solidFill>
        </p:spPr>
        <p:txBody>
          <a:bodyPr wrap="square" lIns="0" tIns="0" rIns="0" bIns="0" rtlCol="0"/>
          <a:lstStyle/>
          <a:p>
            <a:endParaRPr/>
          </a:p>
        </p:txBody>
      </p:sp>
      <p:sp>
        <p:nvSpPr>
          <p:cNvPr id="342" name="object 291"/>
          <p:cNvSpPr/>
          <p:nvPr/>
        </p:nvSpPr>
        <p:spPr>
          <a:xfrm>
            <a:off x="2018563" y="7744218"/>
            <a:ext cx="192405" cy="45720"/>
          </a:xfrm>
          <a:custGeom>
            <a:avLst/>
            <a:gdLst/>
            <a:ahLst/>
            <a:cxnLst/>
            <a:rect l="l" t="t" r="r" b="b"/>
            <a:pathLst>
              <a:path w="192405" h="45720">
                <a:moveTo>
                  <a:pt x="191998" y="0"/>
                </a:moveTo>
                <a:lnTo>
                  <a:pt x="156692" y="0"/>
                </a:lnTo>
                <a:lnTo>
                  <a:pt x="156692" y="44640"/>
                </a:lnTo>
                <a:lnTo>
                  <a:pt x="160604" y="44640"/>
                </a:lnTo>
                <a:lnTo>
                  <a:pt x="160604" y="42316"/>
                </a:lnTo>
                <a:lnTo>
                  <a:pt x="191998" y="42316"/>
                </a:lnTo>
                <a:lnTo>
                  <a:pt x="191998" y="38760"/>
                </a:lnTo>
                <a:lnTo>
                  <a:pt x="160604" y="38760"/>
                </a:lnTo>
                <a:lnTo>
                  <a:pt x="160604" y="22783"/>
                </a:lnTo>
                <a:lnTo>
                  <a:pt x="191998" y="22783"/>
                </a:lnTo>
                <a:lnTo>
                  <a:pt x="191998" y="19227"/>
                </a:lnTo>
                <a:lnTo>
                  <a:pt x="160604" y="19227"/>
                </a:lnTo>
                <a:lnTo>
                  <a:pt x="160604" y="3568"/>
                </a:lnTo>
                <a:lnTo>
                  <a:pt x="191998" y="3568"/>
                </a:lnTo>
                <a:lnTo>
                  <a:pt x="191998" y="0"/>
                </a:lnTo>
                <a:close/>
              </a:path>
              <a:path w="192405" h="45720">
                <a:moveTo>
                  <a:pt x="191998" y="42316"/>
                </a:moveTo>
                <a:lnTo>
                  <a:pt x="188086" y="42316"/>
                </a:lnTo>
                <a:lnTo>
                  <a:pt x="188086" y="44640"/>
                </a:lnTo>
                <a:lnTo>
                  <a:pt x="191998" y="44640"/>
                </a:lnTo>
                <a:lnTo>
                  <a:pt x="191998" y="42316"/>
                </a:lnTo>
                <a:close/>
              </a:path>
              <a:path w="192405" h="45720">
                <a:moveTo>
                  <a:pt x="191998" y="22783"/>
                </a:moveTo>
                <a:lnTo>
                  <a:pt x="188074" y="22783"/>
                </a:lnTo>
                <a:lnTo>
                  <a:pt x="188074" y="38760"/>
                </a:lnTo>
                <a:lnTo>
                  <a:pt x="191998" y="38760"/>
                </a:lnTo>
                <a:lnTo>
                  <a:pt x="191998" y="22783"/>
                </a:lnTo>
                <a:close/>
              </a:path>
              <a:path w="192405" h="45720">
                <a:moveTo>
                  <a:pt x="191998" y="3568"/>
                </a:moveTo>
                <a:lnTo>
                  <a:pt x="188074" y="3568"/>
                </a:lnTo>
                <a:lnTo>
                  <a:pt x="188074" y="19227"/>
                </a:lnTo>
                <a:lnTo>
                  <a:pt x="191998" y="19227"/>
                </a:lnTo>
                <a:lnTo>
                  <a:pt x="191998" y="3568"/>
                </a:lnTo>
                <a:close/>
              </a:path>
              <a:path w="192405" h="45720">
                <a:moveTo>
                  <a:pt x="40678" y="0"/>
                </a:moveTo>
                <a:lnTo>
                  <a:pt x="7480" y="0"/>
                </a:lnTo>
                <a:lnTo>
                  <a:pt x="7377" y="20472"/>
                </a:lnTo>
                <a:lnTo>
                  <a:pt x="7247" y="25714"/>
                </a:lnTo>
                <a:lnTo>
                  <a:pt x="6159" y="32421"/>
                </a:lnTo>
                <a:lnTo>
                  <a:pt x="3861" y="37677"/>
                </a:lnTo>
                <a:lnTo>
                  <a:pt x="0" y="42697"/>
                </a:lnTo>
                <a:lnTo>
                  <a:pt x="3047" y="45110"/>
                </a:lnTo>
                <a:lnTo>
                  <a:pt x="7785" y="40208"/>
                </a:lnTo>
                <a:lnTo>
                  <a:pt x="10210" y="34899"/>
                </a:lnTo>
                <a:lnTo>
                  <a:pt x="10934" y="27787"/>
                </a:lnTo>
                <a:lnTo>
                  <a:pt x="40613" y="27787"/>
                </a:lnTo>
                <a:lnTo>
                  <a:pt x="40622" y="24244"/>
                </a:lnTo>
                <a:lnTo>
                  <a:pt x="11188" y="24244"/>
                </a:lnTo>
                <a:lnTo>
                  <a:pt x="11341" y="20472"/>
                </a:lnTo>
                <a:lnTo>
                  <a:pt x="11391" y="15519"/>
                </a:lnTo>
                <a:lnTo>
                  <a:pt x="40642" y="15519"/>
                </a:lnTo>
                <a:lnTo>
                  <a:pt x="40650" y="11950"/>
                </a:lnTo>
                <a:lnTo>
                  <a:pt x="11391" y="11950"/>
                </a:lnTo>
                <a:lnTo>
                  <a:pt x="11391" y="3606"/>
                </a:lnTo>
                <a:lnTo>
                  <a:pt x="40669" y="3606"/>
                </a:lnTo>
                <a:lnTo>
                  <a:pt x="40678" y="0"/>
                </a:lnTo>
                <a:close/>
              </a:path>
              <a:path w="192405" h="45720">
                <a:moveTo>
                  <a:pt x="26708" y="41440"/>
                </a:moveTo>
                <a:lnTo>
                  <a:pt x="27990" y="45110"/>
                </a:lnTo>
                <a:lnTo>
                  <a:pt x="38658" y="45046"/>
                </a:lnTo>
                <a:lnTo>
                  <a:pt x="40576" y="44018"/>
                </a:lnTo>
                <a:lnTo>
                  <a:pt x="40581" y="41643"/>
                </a:lnTo>
                <a:lnTo>
                  <a:pt x="35674" y="41643"/>
                </a:lnTo>
                <a:lnTo>
                  <a:pt x="30060" y="41605"/>
                </a:lnTo>
                <a:lnTo>
                  <a:pt x="26708" y="41440"/>
                </a:lnTo>
                <a:close/>
              </a:path>
              <a:path w="192405" h="45720">
                <a:moveTo>
                  <a:pt x="40613" y="27787"/>
                </a:moveTo>
                <a:lnTo>
                  <a:pt x="36753" y="27787"/>
                </a:lnTo>
                <a:lnTo>
                  <a:pt x="36753" y="41046"/>
                </a:lnTo>
                <a:lnTo>
                  <a:pt x="35674" y="41643"/>
                </a:lnTo>
                <a:lnTo>
                  <a:pt x="40581" y="41643"/>
                </a:lnTo>
                <a:lnTo>
                  <a:pt x="40613" y="27787"/>
                </a:lnTo>
                <a:close/>
              </a:path>
              <a:path w="192405" h="45720">
                <a:moveTo>
                  <a:pt x="40642" y="15519"/>
                </a:moveTo>
                <a:lnTo>
                  <a:pt x="36753" y="15519"/>
                </a:lnTo>
                <a:lnTo>
                  <a:pt x="36753" y="24244"/>
                </a:lnTo>
                <a:lnTo>
                  <a:pt x="40622" y="24244"/>
                </a:lnTo>
                <a:lnTo>
                  <a:pt x="40642" y="15519"/>
                </a:lnTo>
                <a:close/>
              </a:path>
              <a:path w="192405" h="45720">
                <a:moveTo>
                  <a:pt x="40669" y="3606"/>
                </a:moveTo>
                <a:lnTo>
                  <a:pt x="36753" y="3606"/>
                </a:lnTo>
                <a:lnTo>
                  <a:pt x="36753" y="11950"/>
                </a:lnTo>
                <a:lnTo>
                  <a:pt x="40650" y="11950"/>
                </a:lnTo>
                <a:lnTo>
                  <a:pt x="40669" y="3606"/>
                </a:lnTo>
                <a:close/>
              </a:path>
            </a:pathLst>
          </a:custGeom>
          <a:solidFill>
            <a:srgbClr val="656061"/>
          </a:solidFill>
        </p:spPr>
        <p:txBody>
          <a:bodyPr wrap="square" lIns="0" tIns="0" rIns="0" bIns="0" rtlCol="0"/>
          <a:lstStyle/>
          <a:p>
            <a:endParaRPr/>
          </a:p>
        </p:txBody>
      </p:sp>
      <p:sp>
        <p:nvSpPr>
          <p:cNvPr id="343" name="object 292"/>
          <p:cNvSpPr/>
          <p:nvPr/>
        </p:nvSpPr>
        <p:spPr>
          <a:xfrm>
            <a:off x="2021039" y="7839036"/>
            <a:ext cx="401320" cy="46990"/>
          </a:xfrm>
          <a:custGeom>
            <a:avLst/>
            <a:gdLst/>
            <a:ahLst/>
            <a:cxnLst/>
            <a:rect l="l" t="t" r="r" b="b"/>
            <a:pathLst>
              <a:path w="401319" h="46990">
                <a:moveTo>
                  <a:pt x="375081" y="22059"/>
                </a:moveTo>
                <a:lnTo>
                  <a:pt x="371170" y="22059"/>
                </a:lnTo>
                <a:lnTo>
                  <a:pt x="369652" y="29427"/>
                </a:lnTo>
                <a:lnTo>
                  <a:pt x="366639" y="35394"/>
                </a:lnTo>
                <a:lnTo>
                  <a:pt x="362011" y="40133"/>
                </a:lnTo>
                <a:lnTo>
                  <a:pt x="355650" y="43814"/>
                </a:lnTo>
                <a:lnTo>
                  <a:pt x="358533" y="46850"/>
                </a:lnTo>
                <a:lnTo>
                  <a:pt x="365459" y="42233"/>
                </a:lnTo>
                <a:lnTo>
                  <a:pt x="370293" y="36912"/>
                </a:lnTo>
                <a:lnTo>
                  <a:pt x="373385" y="30362"/>
                </a:lnTo>
                <a:lnTo>
                  <a:pt x="375081" y="22059"/>
                </a:lnTo>
                <a:close/>
              </a:path>
              <a:path w="401319" h="46990">
                <a:moveTo>
                  <a:pt x="391007" y="18453"/>
                </a:moveTo>
                <a:lnTo>
                  <a:pt x="360705" y="18453"/>
                </a:lnTo>
                <a:lnTo>
                  <a:pt x="360705" y="22059"/>
                </a:lnTo>
                <a:lnTo>
                  <a:pt x="387095" y="22059"/>
                </a:lnTo>
                <a:lnTo>
                  <a:pt x="387095" y="30365"/>
                </a:lnTo>
                <a:lnTo>
                  <a:pt x="386892" y="34747"/>
                </a:lnTo>
                <a:lnTo>
                  <a:pt x="386524" y="37376"/>
                </a:lnTo>
                <a:lnTo>
                  <a:pt x="386219" y="39738"/>
                </a:lnTo>
                <a:lnTo>
                  <a:pt x="385914" y="40766"/>
                </a:lnTo>
                <a:lnTo>
                  <a:pt x="385190" y="41757"/>
                </a:lnTo>
                <a:lnTo>
                  <a:pt x="384416" y="42684"/>
                </a:lnTo>
                <a:lnTo>
                  <a:pt x="383019" y="43040"/>
                </a:lnTo>
                <a:lnTo>
                  <a:pt x="376060" y="43040"/>
                </a:lnTo>
                <a:lnTo>
                  <a:pt x="377355" y="46850"/>
                </a:lnTo>
                <a:lnTo>
                  <a:pt x="389623" y="46748"/>
                </a:lnTo>
                <a:lnTo>
                  <a:pt x="390651" y="44742"/>
                </a:lnTo>
                <a:lnTo>
                  <a:pt x="390685" y="43040"/>
                </a:lnTo>
                <a:lnTo>
                  <a:pt x="383019" y="43040"/>
                </a:lnTo>
                <a:lnTo>
                  <a:pt x="376008" y="42887"/>
                </a:lnTo>
                <a:lnTo>
                  <a:pt x="390688" y="42887"/>
                </a:lnTo>
                <a:lnTo>
                  <a:pt x="390950" y="29427"/>
                </a:lnTo>
                <a:lnTo>
                  <a:pt x="391007" y="18453"/>
                </a:lnTo>
                <a:close/>
              </a:path>
              <a:path w="401319" h="46990">
                <a:moveTo>
                  <a:pt x="383539" y="0"/>
                </a:moveTo>
                <a:lnTo>
                  <a:pt x="398335" y="21755"/>
                </a:lnTo>
                <a:lnTo>
                  <a:pt x="400811" y="18249"/>
                </a:lnTo>
                <a:lnTo>
                  <a:pt x="393280" y="13500"/>
                </a:lnTo>
                <a:lnTo>
                  <a:pt x="388848" y="8762"/>
                </a:lnTo>
                <a:lnTo>
                  <a:pt x="383539" y="0"/>
                </a:lnTo>
                <a:close/>
              </a:path>
              <a:path w="401319" h="46990">
                <a:moveTo>
                  <a:pt x="369163" y="101"/>
                </a:moveTo>
                <a:lnTo>
                  <a:pt x="364832" y="8610"/>
                </a:lnTo>
                <a:lnTo>
                  <a:pt x="361010" y="12725"/>
                </a:lnTo>
                <a:lnTo>
                  <a:pt x="352405" y="18249"/>
                </a:lnTo>
                <a:lnTo>
                  <a:pt x="352349" y="18453"/>
                </a:lnTo>
                <a:lnTo>
                  <a:pt x="372770" y="1549"/>
                </a:lnTo>
                <a:lnTo>
                  <a:pt x="369163" y="101"/>
                </a:lnTo>
                <a:close/>
              </a:path>
              <a:path w="401319" h="46990">
                <a:moveTo>
                  <a:pt x="344195" y="1854"/>
                </a:moveTo>
                <a:lnTo>
                  <a:pt x="308889" y="1854"/>
                </a:lnTo>
                <a:lnTo>
                  <a:pt x="308889" y="46494"/>
                </a:lnTo>
                <a:lnTo>
                  <a:pt x="312800" y="46494"/>
                </a:lnTo>
                <a:lnTo>
                  <a:pt x="312800" y="44170"/>
                </a:lnTo>
                <a:lnTo>
                  <a:pt x="344195" y="44170"/>
                </a:lnTo>
                <a:lnTo>
                  <a:pt x="344195" y="40613"/>
                </a:lnTo>
                <a:lnTo>
                  <a:pt x="312800" y="40613"/>
                </a:lnTo>
                <a:lnTo>
                  <a:pt x="312800" y="24637"/>
                </a:lnTo>
                <a:lnTo>
                  <a:pt x="344195" y="24637"/>
                </a:lnTo>
                <a:lnTo>
                  <a:pt x="344195" y="21080"/>
                </a:lnTo>
                <a:lnTo>
                  <a:pt x="312800" y="21080"/>
                </a:lnTo>
                <a:lnTo>
                  <a:pt x="312800" y="5410"/>
                </a:lnTo>
                <a:lnTo>
                  <a:pt x="344195" y="5410"/>
                </a:lnTo>
                <a:lnTo>
                  <a:pt x="344195" y="1854"/>
                </a:lnTo>
                <a:close/>
              </a:path>
              <a:path w="401319" h="46990">
                <a:moveTo>
                  <a:pt x="344195" y="44170"/>
                </a:moveTo>
                <a:lnTo>
                  <a:pt x="340283" y="44170"/>
                </a:lnTo>
                <a:lnTo>
                  <a:pt x="340283" y="46494"/>
                </a:lnTo>
                <a:lnTo>
                  <a:pt x="344195" y="46494"/>
                </a:lnTo>
                <a:lnTo>
                  <a:pt x="344195" y="44170"/>
                </a:lnTo>
                <a:close/>
              </a:path>
              <a:path w="401319" h="46990">
                <a:moveTo>
                  <a:pt x="344195" y="24637"/>
                </a:moveTo>
                <a:lnTo>
                  <a:pt x="340271" y="24637"/>
                </a:lnTo>
                <a:lnTo>
                  <a:pt x="340271" y="40613"/>
                </a:lnTo>
                <a:lnTo>
                  <a:pt x="344195" y="40613"/>
                </a:lnTo>
                <a:lnTo>
                  <a:pt x="344195" y="24637"/>
                </a:lnTo>
                <a:close/>
              </a:path>
              <a:path w="401319" h="46990">
                <a:moveTo>
                  <a:pt x="344195" y="5410"/>
                </a:moveTo>
                <a:lnTo>
                  <a:pt x="340271" y="5410"/>
                </a:lnTo>
                <a:lnTo>
                  <a:pt x="340271" y="21080"/>
                </a:lnTo>
                <a:lnTo>
                  <a:pt x="344195" y="21080"/>
                </a:lnTo>
                <a:lnTo>
                  <a:pt x="344195" y="5410"/>
                </a:lnTo>
                <a:close/>
              </a:path>
              <a:path w="401319" h="46990">
                <a:moveTo>
                  <a:pt x="192874" y="1854"/>
                </a:moveTo>
                <a:lnTo>
                  <a:pt x="159677" y="1854"/>
                </a:lnTo>
                <a:lnTo>
                  <a:pt x="159574" y="22326"/>
                </a:lnTo>
                <a:lnTo>
                  <a:pt x="159444" y="27563"/>
                </a:lnTo>
                <a:lnTo>
                  <a:pt x="158356" y="34269"/>
                </a:lnTo>
                <a:lnTo>
                  <a:pt x="156058" y="39524"/>
                </a:lnTo>
                <a:lnTo>
                  <a:pt x="152196" y="44538"/>
                </a:lnTo>
                <a:lnTo>
                  <a:pt x="155244" y="46964"/>
                </a:lnTo>
                <a:lnTo>
                  <a:pt x="159981" y="42062"/>
                </a:lnTo>
                <a:lnTo>
                  <a:pt x="162407" y="36753"/>
                </a:lnTo>
                <a:lnTo>
                  <a:pt x="163131" y="29641"/>
                </a:lnTo>
                <a:lnTo>
                  <a:pt x="192810" y="29641"/>
                </a:lnTo>
                <a:lnTo>
                  <a:pt x="192818" y="26085"/>
                </a:lnTo>
                <a:lnTo>
                  <a:pt x="163385" y="26085"/>
                </a:lnTo>
                <a:lnTo>
                  <a:pt x="163537" y="22326"/>
                </a:lnTo>
                <a:lnTo>
                  <a:pt x="163601" y="17373"/>
                </a:lnTo>
                <a:lnTo>
                  <a:pt x="192839" y="17373"/>
                </a:lnTo>
                <a:lnTo>
                  <a:pt x="192847" y="13804"/>
                </a:lnTo>
                <a:lnTo>
                  <a:pt x="163601" y="13804"/>
                </a:lnTo>
                <a:lnTo>
                  <a:pt x="163601" y="5460"/>
                </a:lnTo>
                <a:lnTo>
                  <a:pt x="192866" y="5460"/>
                </a:lnTo>
                <a:lnTo>
                  <a:pt x="192874" y="1854"/>
                </a:lnTo>
                <a:close/>
              </a:path>
              <a:path w="401319" h="46990">
                <a:moveTo>
                  <a:pt x="178904" y="43294"/>
                </a:moveTo>
                <a:lnTo>
                  <a:pt x="180200" y="46964"/>
                </a:lnTo>
                <a:lnTo>
                  <a:pt x="190868" y="46901"/>
                </a:lnTo>
                <a:lnTo>
                  <a:pt x="192773" y="45872"/>
                </a:lnTo>
                <a:lnTo>
                  <a:pt x="192778" y="43510"/>
                </a:lnTo>
                <a:lnTo>
                  <a:pt x="187871" y="43510"/>
                </a:lnTo>
                <a:lnTo>
                  <a:pt x="182257" y="43459"/>
                </a:lnTo>
                <a:lnTo>
                  <a:pt x="178904" y="43294"/>
                </a:lnTo>
                <a:close/>
              </a:path>
              <a:path w="401319" h="46990">
                <a:moveTo>
                  <a:pt x="192810" y="29641"/>
                </a:moveTo>
                <a:lnTo>
                  <a:pt x="188950" y="29641"/>
                </a:lnTo>
                <a:lnTo>
                  <a:pt x="188950" y="42887"/>
                </a:lnTo>
                <a:lnTo>
                  <a:pt x="187871" y="43510"/>
                </a:lnTo>
                <a:lnTo>
                  <a:pt x="192778" y="43510"/>
                </a:lnTo>
                <a:lnTo>
                  <a:pt x="192810" y="29641"/>
                </a:lnTo>
                <a:close/>
              </a:path>
              <a:path w="401319" h="46990">
                <a:moveTo>
                  <a:pt x="192839" y="17373"/>
                </a:moveTo>
                <a:lnTo>
                  <a:pt x="188950" y="17373"/>
                </a:lnTo>
                <a:lnTo>
                  <a:pt x="188950" y="26085"/>
                </a:lnTo>
                <a:lnTo>
                  <a:pt x="192818" y="26085"/>
                </a:lnTo>
                <a:lnTo>
                  <a:pt x="192839" y="17373"/>
                </a:lnTo>
                <a:close/>
              </a:path>
              <a:path w="401319" h="46990">
                <a:moveTo>
                  <a:pt x="192866" y="5460"/>
                </a:moveTo>
                <a:lnTo>
                  <a:pt x="188963" y="5460"/>
                </a:lnTo>
                <a:lnTo>
                  <a:pt x="188963" y="13804"/>
                </a:lnTo>
                <a:lnTo>
                  <a:pt x="192847" y="13804"/>
                </a:lnTo>
                <a:lnTo>
                  <a:pt x="192866" y="5460"/>
                </a:lnTo>
                <a:close/>
              </a:path>
              <a:path w="401319" h="46990">
                <a:moveTo>
                  <a:pt x="21909" y="21234"/>
                </a:moveTo>
                <a:lnTo>
                  <a:pt x="14795" y="21234"/>
                </a:lnTo>
                <a:lnTo>
                  <a:pt x="16649" y="21958"/>
                </a:lnTo>
                <a:lnTo>
                  <a:pt x="19850" y="24282"/>
                </a:lnTo>
                <a:lnTo>
                  <a:pt x="25361" y="28193"/>
                </a:lnTo>
                <a:lnTo>
                  <a:pt x="27482" y="29070"/>
                </a:lnTo>
                <a:lnTo>
                  <a:pt x="36347" y="29070"/>
                </a:lnTo>
                <a:lnTo>
                  <a:pt x="40360" y="26911"/>
                </a:lnTo>
                <a:lnTo>
                  <a:pt x="41270" y="25666"/>
                </a:lnTo>
                <a:lnTo>
                  <a:pt x="28917" y="25666"/>
                </a:lnTo>
                <a:lnTo>
                  <a:pt x="27063" y="24942"/>
                </a:lnTo>
                <a:lnTo>
                  <a:pt x="23875" y="22631"/>
                </a:lnTo>
                <a:lnTo>
                  <a:pt x="21909" y="21234"/>
                </a:lnTo>
                <a:close/>
              </a:path>
              <a:path w="401319" h="46990">
                <a:moveTo>
                  <a:pt x="16243" y="17830"/>
                </a:moveTo>
                <a:lnTo>
                  <a:pt x="7378" y="17830"/>
                </a:lnTo>
                <a:lnTo>
                  <a:pt x="3352" y="20002"/>
                </a:lnTo>
                <a:lnTo>
                  <a:pt x="0" y="24587"/>
                </a:lnTo>
                <a:lnTo>
                  <a:pt x="2793" y="27063"/>
                </a:lnTo>
                <a:lnTo>
                  <a:pt x="5575" y="22936"/>
                </a:lnTo>
                <a:lnTo>
                  <a:pt x="8356" y="21234"/>
                </a:lnTo>
                <a:lnTo>
                  <a:pt x="21909" y="21234"/>
                </a:lnTo>
                <a:lnTo>
                  <a:pt x="18351" y="18707"/>
                </a:lnTo>
                <a:lnTo>
                  <a:pt x="16243" y="17830"/>
                </a:lnTo>
                <a:close/>
              </a:path>
              <a:path w="401319" h="46990">
                <a:moveTo>
                  <a:pt x="40932" y="19850"/>
                </a:moveTo>
                <a:lnTo>
                  <a:pt x="38150" y="23964"/>
                </a:lnTo>
                <a:lnTo>
                  <a:pt x="35369" y="25666"/>
                </a:lnTo>
                <a:lnTo>
                  <a:pt x="41270" y="25666"/>
                </a:lnTo>
                <a:lnTo>
                  <a:pt x="43713" y="22326"/>
                </a:lnTo>
                <a:lnTo>
                  <a:pt x="40932" y="19850"/>
                </a:lnTo>
                <a:close/>
              </a:path>
            </a:pathLst>
          </a:custGeom>
          <a:solidFill>
            <a:srgbClr val="656061"/>
          </a:solidFill>
        </p:spPr>
        <p:txBody>
          <a:bodyPr wrap="square" lIns="0" tIns="0" rIns="0" bIns="0" rtlCol="0"/>
          <a:lstStyle/>
          <a:p>
            <a:endParaRPr/>
          </a:p>
        </p:txBody>
      </p:sp>
      <p:sp>
        <p:nvSpPr>
          <p:cNvPr id="344" name="object 293"/>
          <p:cNvSpPr/>
          <p:nvPr/>
        </p:nvSpPr>
        <p:spPr>
          <a:xfrm>
            <a:off x="2566682" y="7744218"/>
            <a:ext cx="403275" cy="242011"/>
          </a:xfrm>
          <a:prstGeom prst="rect">
            <a:avLst/>
          </a:prstGeom>
          <a:blipFill>
            <a:blip r:embed="rId10" cstate="print"/>
            <a:stretch>
              <a:fillRect/>
            </a:stretch>
          </a:blipFill>
        </p:spPr>
        <p:txBody>
          <a:bodyPr wrap="square" lIns="0" tIns="0" rIns="0" bIns="0" rtlCol="0"/>
          <a:lstStyle/>
          <a:p>
            <a:endParaRPr/>
          </a:p>
        </p:txBody>
      </p:sp>
      <p:sp>
        <p:nvSpPr>
          <p:cNvPr id="345" name="object 294"/>
          <p:cNvSpPr/>
          <p:nvPr/>
        </p:nvSpPr>
        <p:spPr>
          <a:xfrm>
            <a:off x="568642" y="7904658"/>
            <a:ext cx="54648" cy="624471"/>
          </a:xfrm>
          <a:prstGeom prst="rect">
            <a:avLst/>
          </a:prstGeom>
          <a:blipFill>
            <a:blip r:embed="rId11" cstate="print"/>
            <a:stretch>
              <a:fillRect/>
            </a:stretch>
          </a:blipFill>
        </p:spPr>
        <p:txBody>
          <a:bodyPr wrap="square" lIns="0" tIns="0" rIns="0" bIns="0" rtlCol="0"/>
          <a:lstStyle/>
          <a:p>
            <a:endParaRPr/>
          </a:p>
        </p:txBody>
      </p:sp>
      <p:sp>
        <p:nvSpPr>
          <p:cNvPr id="346" name="object 295"/>
          <p:cNvSpPr/>
          <p:nvPr/>
        </p:nvSpPr>
        <p:spPr>
          <a:xfrm>
            <a:off x="2189137" y="7367956"/>
            <a:ext cx="261124" cy="201942"/>
          </a:xfrm>
          <a:prstGeom prst="rect">
            <a:avLst/>
          </a:prstGeom>
          <a:blipFill>
            <a:blip r:embed="rId12" cstate="print"/>
            <a:stretch>
              <a:fillRect/>
            </a:stretch>
          </a:blipFill>
        </p:spPr>
        <p:txBody>
          <a:bodyPr wrap="square" lIns="0" tIns="0" rIns="0" bIns="0" rtlCol="0"/>
          <a:lstStyle/>
          <a:p>
            <a:endParaRPr/>
          </a:p>
        </p:txBody>
      </p:sp>
      <p:sp>
        <p:nvSpPr>
          <p:cNvPr id="347" name="object 296"/>
          <p:cNvSpPr/>
          <p:nvPr/>
        </p:nvSpPr>
        <p:spPr>
          <a:xfrm>
            <a:off x="2523172" y="7367956"/>
            <a:ext cx="215760" cy="201955"/>
          </a:xfrm>
          <a:prstGeom prst="rect">
            <a:avLst/>
          </a:prstGeom>
          <a:blipFill>
            <a:blip r:embed="rId13" cstate="print"/>
            <a:stretch>
              <a:fillRect/>
            </a:stretch>
          </a:blipFill>
        </p:spPr>
        <p:txBody>
          <a:bodyPr wrap="square" lIns="0" tIns="0" rIns="0" bIns="0" rtlCol="0"/>
          <a:lstStyle/>
          <a:p>
            <a:endParaRPr/>
          </a:p>
        </p:txBody>
      </p:sp>
      <p:sp>
        <p:nvSpPr>
          <p:cNvPr id="348" name="object 297"/>
          <p:cNvSpPr/>
          <p:nvPr/>
        </p:nvSpPr>
        <p:spPr>
          <a:xfrm>
            <a:off x="1458391" y="7408380"/>
            <a:ext cx="161925" cy="44450"/>
          </a:xfrm>
          <a:custGeom>
            <a:avLst/>
            <a:gdLst/>
            <a:ahLst/>
            <a:cxnLst/>
            <a:rect l="l" t="t" r="r" b="b"/>
            <a:pathLst>
              <a:path w="161925" h="44450">
                <a:moveTo>
                  <a:pt x="92290" y="27063"/>
                </a:moveTo>
                <a:lnTo>
                  <a:pt x="83070" y="27063"/>
                </a:lnTo>
                <a:lnTo>
                  <a:pt x="79349" y="29844"/>
                </a:lnTo>
                <a:lnTo>
                  <a:pt x="79349" y="39954"/>
                </a:lnTo>
                <a:lnTo>
                  <a:pt x="82854" y="42583"/>
                </a:lnTo>
                <a:lnTo>
                  <a:pt x="93535" y="42583"/>
                </a:lnTo>
                <a:lnTo>
                  <a:pt x="96253" y="41757"/>
                </a:lnTo>
                <a:lnTo>
                  <a:pt x="98018" y="40106"/>
                </a:lnTo>
                <a:lnTo>
                  <a:pt x="99400" y="38760"/>
                </a:lnTo>
                <a:lnTo>
                  <a:pt x="85686" y="38760"/>
                </a:lnTo>
                <a:lnTo>
                  <a:pt x="83426" y="37325"/>
                </a:lnTo>
                <a:lnTo>
                  <a:pt x="83426" y="32169"/>
                </a:lnTo>
                <a:lnTo>
                  <a:pt x="85432" y="30873"/>
                </a:lnTo>
                <a:lnTo>
                  <a:pt x="103478" y="30873"/>
                </a:lnTo>
                <a:lnTo>
                  <a:pt x="100126" y="29540"/>
                </a:lnTo>
                <a:lnTo>
                  <a:pt x="100126" y="28041"/>
                </a:lnTo>
                <a:lnTo>
                  <a:pt x="95999" y="28041"/>
                </a:lnTo>
                <a:lnTo>
                  <a:pt x="94145" y="27368"/>
                </a:lnTo>
                <a:lnTo>
                  <a:pt x="92290" y="27063"/>
                </a:lnTo>
                <a:close/>
              </a:path>
              <a:path w="161925" h="44450">
                <a:moveTo>
                  <a:pt x="107957" y="33756"/>
                </a:moveTo>
                <a:lnTo>
                  <a:pt x="100126" y="33756"/>
                </a:lnTo>
                <a:lnTo>
                  <a:pt x="102755" y="35102"/>
                </a:lnTo>
                <a:lnTo>
                  <a:pt x="105130" y="36855"/>
                </a:lnTo>
                <a:lnTo>
                  <a:pt x="108216" y="39789"/>
                </a:lnTo>
                <a:lnTo>
                  <a:pt x="110490" y="35775"/>
                </a:lnTo>
                <a:lnTo>
                  <a:pt x="107957" y="33756"/>
                </a:lnTo>
                <a:close/>
              </a:path>
              <a:path w="161925" h="44450">
                <a:moveTo>
                  <a:pt x="103478" y="30873"/>
                </a:moveTo>
                <a:lnTo>
                  <a:pt x="91821" y="30873"/>
                </a:lnTo>
                <a:lnTo>
                  <a:pt x="93472" y="31241"/>
                </a:lnTo>
                <a:lnTo>
                  <a:pt x="95999" y="32321"/>
                </a:lnTo>
                <a:lnTo>
                  <a:pt x="95948" y="37630"/>
                </a:lnTo>
                <a:lnTo>
                  <a:pt x="94767" y="38760"/>
                </a:lnTo>
                <a:lnTo>
                  <a:pt x="99400" y="38760"/>
                </a:lnTo>
                <a:lnTo>
                  <a:pt x="99971" y="37325"/>
                </a:lnTo>
                <a:lnTo>
                  <a:pt x="100086" y="35102"/>
                </a:lnTo>
                <a:lnTo>
                  <a:pt x="100126" y="33756"/>
                </a:lnTo>
                <a:lnTo>
                  <a:pt x="107957" y="33756"/>
                </a:lnTo>
                <a:lnTo>
                  <a:pt x="106667" y="32727"/>
                </a:lnTo>
                <a:lnTo>
                  <a:pt x="103733" y="30975"/>
                </a:lnTo>
                <a:lnTo>
                  <a:pt x="103478" y="30873"/>
                </a:lnTo>
                <a:close/>
              </a:path>
              <a:path w="161925" h="44450">
                <a:moveTo>
                  <a:pt x="79400" y="10261"/>
                </a:moveTo>
                <a:lnTo>
                  <a:pt x="79400" y="14122"/>
                </a:lnTo>
                <a:lnTo>
                  <a:pt x="95999" y="14173"/>
                </a:lnTo>
                <a:lnTo>
                  <a:pt x="95999" y="28041"/>
                </a:lnTo>
                <a:lnTo>
                  <a:pt x="100126" y="28041"/>
                </a:lnTo>
                <a:lnTo>
                  <a:pt x="100126" y="14173"/>
                </a:lnTo>
                <a:lnTo>
                  <a:pt x="109093" y="14122"/>
                </a:lnTo>
                <a:lnTo>
                  <a:pt x="109093" y="10413"/>
                </a:lnTo>
                <a:lnTo>
                  <a:pt x="86563" y="10413"/>
                </a:lnTo>
                <a:lnTo>
                  <a:pt x="79400" y="10261"/>
                </a:lnTo>
                <a:close/>
              </a:path>
              <a:path w="161925" h="44450">
                <a:moveTo>
                  <a:pt x="100126" y="0"/>
                </a:moveTo>
                <a:lnTo>
                  <a:pt x="95999" y="0"/>
                </a:lnTo>
                <a:lnTo>
                  <a:pt x="95999" y="10413"/>
                </a:lnTo>
                <a:lnTo>
                  <a:pt x="100126" y="10413"/>
                </a:lnTo>
                <a:lnTo>
                  <a:pt x="100126" y="0"/>
                </a:lnTo>
                <a:close/>
              </a:path>
              <a:path w="161925" h="44450">
                <a:moveTo>
                  <a:pt x="109093" y="10261"/>
                </a:moveTo>
                <a:lnTo>
                  <a:pt x="104152" y="10413"/>
                </a:lnTo>
                <a:lnTo>
                  <a:pt x="109093" y="10413"/>
                </a:lnTo>
                <a:lnTo>
                  <a:pt x="109093" y="10261"/>
                </a:lnTo>
                <a:close/>
              </a:path>
              <a:path w="161925" h="44450">
                <a:moveTo>
                  <a:pt x="43815" y="50"/>
                </a:moveTo>
                <a:lnTo>
                  <a:pt x="0" y="50"/>
                </a:lnTo>
                <a:lnTo>
                  <a:pt x="0" y="43865"/>
                </a:lnTo>
                <a:lnTo>
                  <a:pt x="43815" y="43865"/>
                </a:lnTo>
                <a:lnTo>
                  <a:pt x="43815" y="40410"/>
                </a:lnTo>
                <a:lnTo>
                  <a:pt x="3467" y="40410"/>
                </a:lnTo>
                <a:lnTo>
                  <a:pt x="3467" y="3505"/>
                </a:lnTo>
                <a:lnTo>
                  <a:pt x="43815" y="3505"/>
                </a:lnTo>
                <a:lnTo>
                  <a:pt x="43815" y="50"/>
                </a:lnTo>
                <a:close/>
              </a:path>
              <a:path w="161925" h="44450">
                <a:moveTo>
                  <a:pt x="43815" y="3505"/>
                </a:moveTo>
                <a:lnTo>
                  <a:pt x="40373" y="3505"/>
                </a:lnTo>
                <a:lnTo>
                  <a:pt x="40373" y="40410"/>
                </a:lnTo>
                <a:lnTo>
                  <a:pt x="43815" y="40410"/>
                </a:lnTo>
                <a:lnTo>
                  <a:pt x="43815" y="3505"/>
                </a:lnTo>
                <a:close/>
              </a:path>
              <a:path w="161925" h="44450">
                <a:moveTo>
                  <a:pt x="71767" y="203"/>
                </a:moveTo>
                <a:lnTo>
                  <a:pt x="69710" y="9016"/>
                </a:lnTo>
                <a:lnTo>
                  <a:pt x="68965" y="15366"/>
                </a:lnTo>
                <a:lnTo>
                  <a:pt x="68935" y="31394"/>
                </a:lnTo>
                <a:lnTo>
                  <a:pt x="69354" y="36550"/>
                </a:lnTo>
                <a:lnTo>
                  <a:pt x="70332" y="43040"/>
                </a:lnTo>
                <a:lnTo>
                  <a:pt x="74663" y="42265"/>
                </a:lnTo>
                <a:lnTo>
                  <a:pt x="73533" y="36182"/>
                </a:lnTo>
                <a:lnTo>
                  <a:pt x="73077" y="31394"/>
                </a:lnTo>
                <a:lnTo>
                  <a:pt x="73063" y="15366"/>
                </a:lnTo>
                <a:lnTo>
                  <a:pt x="73837" y="8813"/>
                </a:lnTo>
                <a:lnTo>
                  <a:pt x="75946" y="723"/>
                </a:lnTo>
                <a:lnTo>
                  <a:pt x="71767" y="203"/>
                </a:lnTo>
                <a:close/>
              </a:path>
              <a:path w="161925" h="44450">
                <a:moveTo>
                  <a:pt x="120751" y="3759"/>
                </a:moveTo>
                <a:lnTo>
                  <a:pt x="120294" y="8356"/>
                </a:lnTo>
                <a:lnTo>
                  <a:pt x="120142" y="11861"/>
                </a:lnTo>
                <a:lnTo>
                  <a:pt x="120142" y="25615"/>
                </a:lnTo>
                <a:lnTo>
                  <a:pt x="121170" y="31140"/>
                </a:lnTo>
                <a:lnTo>
                  <a:pt x="124002" y="36702"/>
                </a:lnTo>
                <a:lnTo>
                  <a:pt x="125450" y="39636"/>
                </a:lnTo>
                <a:lnTo>
                  <a:pt x="128028" y="41338"/>
                </a:lnTo>
                <a:lnTo>
                  <a:pt x="132969" y="41338"/>
                </a:lnTo>
                <a:lnTo>
                  <a:pt x="135140" y="40411"/>
                </a:lnTo>
                <a:lnTo>
                  <a:pt x="137955" y="37426"/>
                </a:lnTo>
                <a:lnTo>
                  <a:pt x="129679" y="37426"/>
                </a:lnTo>
                <a:lnTo>
                  <a:pt x="128333" y="36398"/>
                </a:lnTo>
                <a:lnTo>
                  <a:pt x="125082" y="30162"/>
                </a:lnTo>
                <a:lnTo>
                  <a:pt x="124264" y="25615"/>
                </a:lnTo>
                <a:lnTo>
                  <a:pt x="124182" y="11861"/>
                </a:lnTo>
                <a:lnTo>
                  <a:pt x="124409" y="8864"/>
                </a:lnTo>
                <a:lnTo>
                  <a:pt x="125082" y="4381"/>
                </a:lnTo>
                <a:lnTo>
                  <a:pt x="120751" y="3759"/>
                </a:lnTo>
                <a:close/>
              </a:path>
              <a:path w="161925" h="44450">
                <a:moveTo>
                  <a:pt x="138277" y="27012"/>
                </a:moveTo>
                <a:lnTo>
                  <a:pt x="136893" y="31495"/>
                </a:lnTo>
                <a:lnTo>
                  <a:pt x="136271" y="32943"/>
                </a:lnTo>
                <a:lnTo>
                  <a:pt x="134874" y="35001"/>
                </a:lnTo>
                <a:lnTo>
                  <a:pt x="133908" y="36499"/>
                </a:lnTo>
                <a:lnTo>
                  <a:pt x="132410" y="37426"/>
                </a:lnTo>
                <a:lnTo>
                  <a:pt x="137955" y="37426"/>
                </a:lnTo>
                <a:lnTo>
                  <a:pt x="138645" y="36702"/>
                </a:lnTo>
                <a:lnTo>
                  <a:pt x="139674" y="34848"/>
                </a:lnTo>
                <a:lnTo>
                  <a:pt x="141630" y="29692"/>
                </a:lnTo>
                <a:lnTo>
                  <a:pt x="138277" y="27012"/>
                </a:lnTo>
                <a:close/>
              </a:path>
              <a:path w="161925" h="44450">
                <a:moveTo>
                  <a:pt x="150609" y="6184"/>
                </a:moveTo>
                <a:lnTo>
                  <a:pt x="147091" y="8140"/>
                </a:lnTo>
                <a:lnTo>
                  <a:pt x="151158" y="14374"/>
                </a:lnTo>
                <a:lnTo>
                  <a:pt x="154147" y="20761"/>
                </a:lnTo>
                <a:lnTo>
                  <a:pt x="156187" y="27628"/>
                </a:lnTo>
                <a:lnTo>
                  <a:pt x="157403" y="35305"/>
                </a:lnTo>
                <a:lnTo>
                  <a:pt x="161632" y="34226"/>
                </a:lnTo>
                <a:lnTo>
                  <a:pt x="160360" y="26592"/>
                </a:lnTo>
                <a:lnTo>
                  <a:pt x="158207" y="19648"/>
                </a:lnTo>
                <a:lnTo>
                  <a:pt x="155010" y="12982"/>
                </a:lnTo>
                <a:lnTo>
                  <a:pt x="150609" y="6184"/>
                </a:lnTo>
                <a:close/>
              </a:path>
            </a:pathLst>
          </a:custGeom>
          <a:solidFill>
            <a:srgbClr val="656061"/>
          </a:solidFill>
        </p:spPr>
        <p:txBody>
          <a:bodyPr wrap="square" lIns="0" tIns="0" rIns="0" bIns="0" rtlCol="0"/>
          <a:lstStyle/>
          <a:p>
            <a:endParaRPr/>
          </a:p>
        </p:txBody>
      </p:sp>
      <p:sp>
        <p:nvSpPr>
          <p:cNvPr id="349" name="object 298"/>
          <p:cNvSpPr/>
          <p:nvPr/>
        </p:nvSpPr>
        <p:spPr>
          <a:xfrm>
            <a:off x="1458391" y="7485608"/>
            <a:ext cx="211454" cy="44450"/>
          </a:xfrm>
          <a:custGeom>
            <a:avLst/>
            <a:gdLst/>
            <a:ahLst/>
            <a:cxnLst/>
            <a:rect l="l" t="t" r="r" b="b"/>
            <a:pathLst>
              <a:path w="211455" h="44450">
                <a:moveTo>
                  <a:pt x="181279" y="0"/>
                </a:moveTo>
                <a:lnTo>
                  <a:pt x="179882" y="3708"/>
                </a:lnTo>
                <a:lnTo>
                  <a:pt x="187934" y="6235"/>
                </a:lnTo>
                <a:lnTo>
                  <a:pt x="193243" y="7315"/>
                </a:lnTo>
                <a:lnTo>
                  <a:pt x="200609" y="7835"/>
                </a:lnTo>
                <a:lnTo>
                  <a:pt x="201333" y="4127"/>
                </a:lnTo>
                <a:lnTo>
                  <a:pt x="194525" y="3759"/>
                </a:lnTo>
                <a:lnTo>
                  <a:pt x="189484" y="2730"/>
                </a:lnTo>
                <a:lnTo>
                  <a:pt x="181279" y="0"/>
                </a:lnTo>
                <a:close/>
              </a:path>
              <a:path w="211455" h="44450">
                <a:moveTo>
                  <a:pt x="43815" y="152"/>
                </a:moveTo>
                <a:lnTo>
                  <a:pt x="0" y="152"/>
                </a:lnTo>
                <a:lnTo>
                  <a:pt x="0" y="43967"/>
                </a:lnTo>
                <a:lnTo>
                  <a:pt x="43815" y="43967"/>
                </a:lnTo>
                <a:lnTo>
                  <a:pt x="43815" y="40513"/>
                </a:lnTo>
                <a:lnTo>
                  <a:pt x="3454" y="40513"/>
                </a:lnTo>
                <a:lnTo>
                  <a:pt x="3454" y="3606"/>
                </a:lnTo>
                <a:lnTo>
                  <a:pt x="43815" y="3606"/>
                </a:lnTo>
                <a:lnTo>
                  <a:pt x="43815" y="152"/>
                </a:lnTo>
                <a:close/>
              </a:path>
              <a:path w="211455" h="44450">
                <a:moveTo>
                  <a:pt x="43815" y="3606"/>
                </a:moveTo>
                <a:lnTo>
                  <a:pt x="40360" y="3606"/>
                </a:lnTo>
                <a:lnTo>
                  <a:pt x="40360" y="40513"/>
                </a:lnTo>
                <a:lnTo>
                  <a:pt x="43815" y="40513"/>
                </a:lnTo>
                <a:lnTo>
                  <a:pt x="43815" y="3606"/>
                </a:lnTo>
                <a:close/>
              </a:path>
              <a:path w="211455" h="44450">
                <a:moveTo>
                  <a:pt x="121780" y="3860"/>
                </a:moveTo>
                <a:lnTo>
                  <a:pt x="121323" y="8458"/>
                </a:lnTo>
                <a:lnTo>
                  <a:pt x="121170" y="11963"/>
                </a:lnTo>
                <a:lnTo>
                  <a:pt x="121170" y="25717"/>
                </a:lnTo>
                <a:lnTo>
                  <a:pt x="122199" y="31242"/>
                </a:lnTo>
                <a:lnTo>
                  <a:pt x="125030" y="36804"/>
                </a:lnTo>
                <a:lnTo>
                  <a:pt x="126479" y="39738"/>
                </a:lnTo>
                <a:lnTo>
                  <a:pt x="129057" y="41440"/>
                </a:lnTo>
                <a:lnTo>
                  <a:pt x="133997" y="41440"/>
                </a:lnTo>
                <a:lnTo>
                  <a:pt x="136169" y="40513"/>
                </a:lnTo>
                <a:lnTo>
                  <a:pt x="138983" y="37528"/>
                </a:lnTo>
                <a:lnTo>
                  <a:pt x="130695" y="37528"/>
                </a:lnTo>
                <a:lnTo>
                  <a:pt x="129362" y="36499"/>
                </a:lnTo>
                <a:lnTo>
                  <a:pt x="126111" y="30264"/>
                </a:lnTo>
                <a:lnTo>
                  <a:pt x="125293" y="25717"/>
                </a:lnTo>
                <a:lnTo>
                  <a:pt x="125210" y="11963"/>
                </a:lnTo>
                <a:lnTo>
                  <a:pt x="125437" y="8966"/>
                </a:lnTo>
                <a:lnTo>
                  <a:pt x="126111" y="4483"/>
                </a:lnTo>
                <a:lnTo>
                  <a:pt x="121780" y="3860"/>
                </a:lnTo>
                <a:close/>
              </a:path>
              <a:path w="211455" h="44450">
                <a:moveTo>
                  <a:pt x="139306" y="27114"/>
                </a:moveTo>
                <a:lnTo>
                  <a:pt x="137922" y="31597"/>
                </a:lnTo>
                <a:lnTo>
                  <a:pt x="137299" y="33045"/>
                </a:lnTo>
                <a:lnTo>
                  <a:pt x="135902" y="35102"/>
                </a:lnTo>
                <a:lnTo>
                  <a:pt x="134924" y="36601"/>
                </a:lnTo>
                <a:lnTo>
                  <a:pt x="133438" y="37528"/>
                </a:lnTo>
                <a:lnTo>
                  <a:pt x="138983" y="37528"/>
                </a:lnTo>
                <a:lnTo>
                  <a:pt x="139674" y="36804"/>
                </a:lnTo>
                <a:lnTo>
                  <a:pt x="140703" y="34950"/>
                </a:lnTo>
                <a:lnTo>
                  <a:pt x="142659" y="29794"/>
                </a:lnTo>
                <a:lnTo>
                  <a:pt x="139306" y="27114"/>
                </a:lnTo>
                <a:close/>
              </a:path>
              <a:path w="211455" h="44450">
                <a:moveTo>
                  <a:pt x="70231" y="3860"/>
                </a:moveTo>
                <a:lnTo>
                  <a:pt x="69761" y="8458"/>
                </a:lnTo>
                <a:lnTo>
                  <a:pt x="69608" y="11963"/>
                </a:lnTo>
                <a:lnTo>
                  <a:pt x="69608" y="25717"/>
                </a:lnTo>
                <a:lnTo>
                  <a:pt x="70637" y="31242"/>
                </a:lnTo>
                <a:lnTo>
                  <a:pt x="73468" y="36804"/>
                </a:lnTo>
                <a:lnTo>
                  <a:pt x="74917" y="39738"/>
                </a:lnTo>
                <a:lnTo>
                  <a:pt x="77495" y="41440"/>
                </a:lnTo>
                <a:lnTo>
                  <a:pt x="82448" y="41440"/>
                </a:lnTo>
                <a:lnTo>
                  <a:pt x="84607" y="40513"/>
                </a:lnTo>
                <a:lnTo>
                  <a:pt x="87428" y="37528"/>
                </a:lnTo>
                <a:lnTo>
                  <a:pt x="79146" y="37528"/>
                </a:lnTo>
                <a:lnTo>
                  <a:pt x="77800" y="36499"/>
                </a:lnTo>
                <a:lnTo>
                  <a:pt x="76873" y="34747"/>
                </a:lnTo>
                <a:lnTo>
                  <a:pt x="74561" y="30264"/>
                </a:lnTo>
                <a:lnTo>
                  <a:pt x="73744" y="25717"/>
                </a:lnTo>
                <a:lnTo>
                  <a:pt x="73661" y="11963"/>
                </a:lnTo>
                <a:lnTo>
                  <a:pt x="73888" y="8966"/>
                </a:lnTo>
                <a:lnTo>
                  <a:pt x="74561" y="4483"/>
                </a:lnTo>
                <a:lnTo>
                  <a:pt x="70231" y="3860"/>
                </a:lnTo>
                <a:close/>
              </a:path>
              <a:path w="211455" h="44450">
                <a:moveTo>
                  <a:pt x="87757" y="27114"/>
                </a:moveTo>
                <a:lnTo>
                  <a:pt x="86360" y="31597"/>
                </a:lnTo>
                <a:lnTo>
                  <a:pt x="85737" y="33045"/>
                </a:lnTo>
                <a:lnTo>
                  <a:pt x="84353" y="35102"/>
                </a:lnTo>
                <a:lnTo>
                  <a:pt x="83375" y="36601"/>
                </a:lnTo>
                <a:lnTo>
                  <a:pt x="81876" y="37528"/>
                </a:lnTo>
                <a:lnTo>
                  <a:pt x="87428" y="37528"/>
                </a:lnTo>
                <a:lnTo>
                  <a:pt x="88112" y="36804"/>
                </a:lnTo>
                <a:lnTo>
                  <a:pt x="89141" y="34950"/>
                </a:lnTo>
                <a:lnTo>
                  <a:pt x="91109" y="29794"/>
                </a:lnTo>
                <a:lnTo>
                  <a:pt x="87757" y="27114"/>
                </a:lnTo>
                <a:close/>
              </a:path>
              <a:path w="211455" h="44450">
                <a:moveTo>
                  <a:pt x="151625" y="6286"/>
                </a:moveTo>
                <a:lnTo>
                  <a:pt x="148120" y="8242"/>
                </a:lnTo>
                <a:lnTo>
                  <a:pt x="152181" y="14476"/>
                </a:lnTo>
                <a:lnTo>
                  <a:pt x="155171" y="20862"/>
                </a:lnTo>
                <a:lnTo>
                  <a:pt x="157214" y="27730"/>
                </a:lnTo>
                <a:lnTo>
                  <a:pt x="158432" y="35407"/>
                </a:lnTo>
                <a:lnTo>
                  <a:pt x="162661" y="34328"/>
                </a:lnTo>
                <a:lnTo>
                  <a:pt x="161389" y="26694"/>
                </a:lnTo>
                <a:lnTo>
                  <a:pt x="159234" y="19750"/>
                </a:lnTo>
                <a:lnTo>
                  <a:pt x="156033" y="13084"/>
                </a:lnTo>
                <a:lnTo>
                  <a:pt x="151625" y="6286"/>
                </a:lnTo>
                <a:close/>
              </a:path>
              <a:path w="211455" h="44450">
                <a:moveTo>
                  <a:pt x="100076" y="6286"/>
                </a:moveTo>
                <a:lnTo>
                  <a:pt x="96570" y="8242"/>
                </a:lnTo>
                <a:lnTo>
                  <a:pt x="100630" y="14476"/>
                </a:lnTo>
                <a:lnTo>
                  <a:pt x="103616" y="20862"/>
                </a:lnTo>
                <a:lnTo>
                  <a:pt x="105654" y="27730"/>
                </a:lnTo>
                <a:lnTo>
                  <a:pt x="106870" y="35407"/>
                </a:lnTo>
                <a:lnTo>
                  <a:pt x="111099" y="34328"/>
                </a:lnTo>
                <a:lnTo>
                  <a:pt x="109829" y="26694"/>
                </a:lnTo>
                <a:lnTo>
                  <a:pt x="107678" y="19750"/>
                </a:lnTo>
                <a:lnTo>
                  <a:pt x="104482" y="13084"/>
                </a:lnTo>
                <a:lnTo>
                  <a:pt x="100076" y="6286"/>
                </a:lnTo>
                <a:close/>
              </a:path>
              <a:path w="211455" h="44450">
                <a:moveTo>
                  <a:pt x="200841" y="16649"/>
                </a:moveTo>
                <a:lnTo>
                  <a:pt x="194995" y="16649"/>
                </a:lnTo>
                <a:lnTo>
                  <a:pt x="189383" y="22243"/>
                </a:lnTo>
                <a:lnTo>
                  <a:pt x="183368" y="27719"/>
                </a:lnTo>
                <a:lnTo>
                  <a:pt x="176697" y="33292"/>
                </a:lnTo>
                <a:lnTo>
                  <a:pt x="169113" y="39179"/>
                </a:lnTo>
                <a:lnTo>
                  <a:pt x="171907" y="42684"/>
                </a:lnTo>
                <a:lnTo>
                  <a:pt x="175501" y="39484"/>
                </a:lnTo>
                <a:lnTo>
                  <a:pt x="177825" y="37477"/>
                </a:lnTo>
                <a:lnTo>
                  <a:pt x="178917" y="36601"/>
                </a:lnTo>
                <a:lnTo>
                  <a:pt x="185712" y="30873"/>
                </a:lnTo>
                <a:lnTo>
                  <a:pt x="187833" y="29540"/>
                </a:lnTo>
                <a:lnTo>
                  <a:pt x="195612" y="29540"/>
                </a:lnTo>
                <a:lnTo>
                  <a:pt x="195148" y="26911"/>
                </a:lnTo>
                <a:lnTo>
                  <a:pt x="194256" y="26187"/>
                </a:lnTo>
                <a:lnTo>
                  <a:pt x="190195" y="26187"/>
                </a:lnTo>
                <a:lnTo>
                  <a:pt x="193700" y="23088"/>
                </a:lnTo>
                <a:lnTo>
                  <a:pt x="196545" y="20510"/>
                </a:lnTo>
                <a:lnTo>
                  <a:pt x="196748" y="20358"/>
                </a:lnTo>
                <a:lnTo>
                  <a:pt x="200841" y="16649"/>
                </a:lnTo>
                <a:close/>
              </a:path>
              <a:path w="211455" h="44450">
                <a:moveTo>
                  <a:pt x="195612" y="29540"/>
                </a:moveTo>
                <a:lnTo>
                  <a:pt x="189890" y="29540"/>
                </a:lnTo>
                <a:lnTo>
                  <a:pt x="191439" y="30619"/>
                </a:lnTo>
                <a:lnTo>
                  <a:pt x="191643" y="31292"/>
                </a:lnTo>
                <a:lnTo>
                  <a:pt x="191744" y="41490"/>
                </a:lnTo>
                <a:lnTo>
                  <a:pt x="193344" y="42684"/>
                </a:lnTo>
                <a:lnTo>
                  <a:pt x="208241" y="42583"/>
                </a:lnTo>
                <a:lnTo>
                  <a:pt x="211124" y="42367"/>
                </a:lnTo>
                <a:lnTo>
                  <a:pt x="211079" y="38811"/>
                </a:lnTo>
                <a:lnTo>
                  <a:pt x="196748" y="38811"/>
                </a:lnTo>
                <a:lnTo>
                  <a:pt x="195872" y="38252"/>
                </a:lnTo>
                <a:lnTo>
                  <a:pt x="195719" y="30149"/>
                </a:lnTo>
                <a:lnTo>
                  <a:pt x="195612" y="29540"/>
                </a:lnTo>
                <a:close/>
              </a:path>
              <a:path w="211455" h="44450">
                <a:moveTo>
                  <a:pt x="211074" y="38354"/>
                </a:moveTo>
                <a:lnTo>
                  <a:pt x="208191" y="38709"/>
                </a:lnTo>
                <a:lnTo>
                  <a:pt x="196748" y="38811"/>
                </a:lnTo>
                <a:lnTo>
                  <a:pt x="211079" y="38811"/>
                </a:lnTo>
                <a:lnTo>
                  <a:pt x="211074" y="38354"/>
                </a:lnTo>
                <a:close/>
              </a:path>
              <a:path w="211455" h="44450">
                <a:moveTo>
                  <a:pt x="194068" y="26035"/>
                </a:moveTo>
                <a:lnTo>
                  <a:pt x="191998" y="26035"/>
                </a:lnTo>
                <a:lnTo>
                  <a:pt x="190195" y="26187"/>
                </a:lnTo>
                <a:lnTo>
                  <a:pt x="194256" y="26187"/>
                </a:lnTo>
                <a:lnTo>
                  <a:pt x="194068" y="26035"/>
                </a:lnTo>
                <a:close/>
              </a:path>
              <a:path w="211455" h="44450">
                <a:moveTo>
                  <a:pt x="200914" y="12319"/>
                </a:moveTo>
                <a:lnTo>
                  <a:pt x="193335" y="13149"/>
                </a:lnTo>
                <a:lnTo>
                  <a:pt x="186509" y="13727"/>
                </a:lnTo>
                <a:lnTo>
                  <a:pt x="180068" y="14063"/>
                </a:lnTo>
                <a:lnTo>
                  <a:pt x="173647" y="14173"/>
                </a:lnTo>
                <a:lnTo>
                  <a:pt x="173748" y="18097"/>
                </a:lnTo>
                <a:lnTo>
                  <a:pt x="181178" y="17932"/>
                </a:lnTo>
                <a:lnTo>
                  <a:pt x="186893" y="17526"/>
                </a:lnTo>
                <a:lnTo>
                  <a:pt x="194995" y="16649"/>
                </a:lnTo>
                <a:lnTo>
                  <a:pt x="200841" y="16649"/>
                </a:lnTo>
                <a:lnTo>
                  <a:pt x="201752" y="15824"/>
                </a:lnTo>
                <a:lnTo>
                  <a:pt x="200914" y="12319"/>
                </a:lnTo>
                <a:close/>
              </a:path>
            </a:pathLst>
          </a:custGeom>
          <a:solidFill>
            <a:srgbClr val="656061"/>
          </a:solidFill>
        </p:spPr>
        <p:txBody>
          <a:bodyPr wrap="square" lIns="0" tIns="0" rIns="0" bIns="0" rtlCol="0"/>
          <a:lstStyle/>
          <a:p>
            <a:endParaRPr/>
          </a:p>
        </p:txBody>
      </p:sp>
      <p:sp>
        <p:nvSpPr>
          <p:cNvPr id="350" name="object 299"/>
          <p:cNvSpPr/>
          <p:nvPr/>
        </p:nvSpPr>
        <p:spPr>
          <a:xfrm>
            <a:off x="572579" y="7036079"/>
            <a:ext cx="2804744" cy="266801"/>
          </a:xfrm>
          <a:prstGeom prst="rect">
            <a:avLst/>
          </a:prstGeom>
          <a:blipFill>
            <a:blip r:embed="rId14" cstate="print"/>
            <a:stretch>
              <a:fillRect/>
            </a:stretch>
          </a:blipFill>
        </p:spPr>
        <p:txBody>
          <a:bodyPr wrap="square" lIns="0" tIns="0" rIns="0" bIns="0" rtlCol="0"/>
          <a:lstStyle/>
          <a:p>
            <a:endParaRPr/>
          </a:p>
        </p:txBody>
      </p:sp>
      <p:sp>
        <p:nvSpPr>
          <p:cNvPr id="351" name="object 300"/>
          <p:cNvSpPr/>
          <p:nvPr/>
        </p:nvSpPr>
        <p:spPr>
          <a:xfrm>
            <a:off x="1383245" y="7040105"/>
            <a:ext cx="2527300" cy="255904"/>
          </a:xfrm>
          <a:custGeom>
            <a:avLst/>
            <a:gdLst/>
            <a:ahLst/>
            <a:cxnLst/>
            <a:rect l="l" t="t" r="r" b="b"/>
            <a:pathLst>
              <a:path w="2527300" h="255904">
                <a:moveTo>
                  <a:pt x="2527033" y="0"/>
                </a:moveTo>
                <a:lnTo>
                  <a:pt x="2499563" y="0"/>
                </a:lnTo>
                <a:lnTo>
                  <a:pt x="2499563" y="15671"/>
                </a:lnTo>
                <a:lnTo>
                  <a:pt x="2527033" y="15671"/>
                </a:lnTo>
                <a:lnTo>
                  <a:pt x="2527033" y="0"/>
                </a:lnTo>
                <a:close/>
              </a:path>
              <a:path w="2527300" h="255904">
                <a:moveTo>
                  <a:pt x="2307805" y="0"/>
                </a:moveTo>
                <a:lnTo>
                  <a:pt x="2280335" y="0"/>
                </a:lnTo>
                <a:lnTo>
                  <a:pt x="2280335" y="15671"/>
                </a:lnTo>
                <a:lnTo>
                  <a:pt x="2307805" y="15671"/>
                </a:lnTo>
                <a:lnTo>
                  <a:pt x="2307805" y="0"/>
                </a:lnTo>
                <a:close/>
              </a:path>
              <a:path w="2527300" h="255904">
                <a:moveTo>
                  <a:pt x="2527033" y="19227"/>
                </a:moveTo>
                <a:lnTo>
                  <a:pt x="2499563" y="19227"/>
                </a:lnTo>
                <a:lnTo>
                  <a:pt x="2499563" y="35204"/>
                </a:lnTo>
                <a:lnTo>
                  <a:pt x="2527033" y="35204"/>
                </a:lnTo>
                <a:lnTo>
                  <a:pt x="2527033" y="19227"/>
                </a:lnTo>
                <a:close/>
              </a:path>
              <a:path w="2527300" h="255904">
                <a:moveTo>
                  <a:pt x="2307805" y="19227"/>
                </a:moveTo>
                <a:lnTo>
                  <a:pt x="2280335" y="19227"/>
                </a:lnTo>
                <a:lnTo>
                  <a:pt x="2280335" y="35204"/>
                </a:lnTo>
                <a:lnTo>
                  <a:pt x="2307805" y="35204"/>
                </a:lnTo>
                <a:lnTo>
                  <a:pt x="2307805" y="19227"/>
                </a:lnTo>
                <a:close/>
              </a:path>
              <a:path w="2527300" h="255904">
                <a:moveTo>
                  <a:pt x="2064245" y="27635"/>
                </a:moveTo>
                <a:lnTo>
                  <a:pt x="2053831" y="27635"/>
                </a:lnTo>
                <a:lnTo>
                  <a:pt x="2053831" y="36297"/>
                </a:lnTo>
                <a:lnTo>
                  <a:pt x="2064245" y="36297"/>
                </a:lnTo>
                <a:lnTo>
                  <a:pt x="2064245" y="27635"/>
                </a:lnTo>
                <a:close/>
              </a:path>
              <a:path w="2527300" h="255904">
                <a:moveTo>
                  <a:pt x="2527033" y="109613"/>
                </a:moveTo>
                <a:lnTo>
                  <a:pt x="2499563" y="109613"/>
                </a:lnTo>
                <a:lnTo>
                  <a:pt x="2499563" y="125285"/>
                </a:lnTo>
                <a:lnTo>
                  <a:pt x="2527033" y="125285"/>
                </a:lnTo>
                <a:lnTo>
                  <a:pt x="2527033" y="109613"/>
                </a:lnTo>
                <a:close/>
              </a:path>
              <a:path w="2527300" h="255904">
                <a:moveTo>
                  <a:pt x="2307805" y="109613"/>
                </a:moveTo>
                <a:lnTo>
                  <a:pt x="2280335" y="109613"/>
                </a:lnTo>
                <a:lnTo>
                  <a:pt x="2280335" y="125285"/>
                </a:lnTo>
                <a:lnTo>
                  <a:pt x="2307805" y="125285"/>
                </a:lnTo>
                <a:lnTo>
                  <a:pt x="2307805" y="109613"/>
                </a:lnTo>
                <a:close/>
              </a:path>
              <a:path w="2527300" h="255904">
                <a:moveTo>
                  <a:pt x="1747215" y="113118"/>
                </a:moveTo>
                <a:lnTo>
                  <a:pt x="1739938" y="113118"/>
                </a:lnTo>
                <a:lnTo>
                  <a:pt x="1738083" y="115125"/>
                </a:lnTo>
                <a:lnTo>
                  <a:pt x="1738083" y="123329"/>
                </a:lnTo>
                <a:lnTo>
                  <a:pt x="1740141" y="125958"/>
                </a:lnTo>
                <a:lnTo>
                  <a:pt x="1744624" y="126987"/>
                </a:lnTo>
                <a:lnTo>
                  <a:pt x="1748027" y="124510"/>
                </a:lnTo>
                <a:lnTo>
                  <a:pt x="1749170" y="122605"/>
                </a:lnTo>
                <a:lnTo>
                  <a:pt x="1749170" y="115290"/>
                </a:lnTo>
                <a:lnTo>
                  <a:pt x="1747215" y="113118"/>
                </a:lnTo>
                <a:close/>
              </a:path>
              <a:path w="2527300" h="255904">
                <a:moveTo>
                  <a:pt x="922274" y="113118"/>
                </a:moveTo>
                <a:lnTo>
                  <a:pt x="915009" y="113118"/>
                </a:lnTo>
                <a:lnTo>
                  <a:pt x="913155" y="115125"/>
                </a:lnTo>
                <a:lnTo>
                  <a:pt x="913155" y="123329"/>
                </a:lnTo>
                <a:lnTo>
                  <a:pt x="915212" y="125958"/>
                </a:lnTo>
                <a:lnTo>
                  <a:pt x="919695" y="126987"/>
                </a:lnTo>
                <a:lnTo>
                  <a:pt x="923099" y="124510"/>
                </a:lnTo>
                <a:lnTo>
                  <a:pt x="924229" y="122605"/>
                </a:lnTo>
                <a:lnTo>
                  <a:pt x="924229" y="115290"/>
                </a:lnTo>
                <a:lnTo>
                  <a:pt x="922274" y="113118"/>
                </a:lnTo>
                <a:close/>
              </a:path>
              <a:path w="2527300" h="255904">
                <a:moveTo>
                  <a:pt x="123126" y="113118"/>
                </a:moveTo>
                <a:lnTo>
                  <a:pt x="115862" y="113118"/>
                </a:lnTo>
                <a:lnTo>
                  <a:pt x="114007" y="115125"/>
                </a:lnTo>
                <a:lnTo>
                  <a:pt x="114007" y="123329"/>
                </a:lnTo>
                <a:lnTo>
                  <a:pt x="116065" y="125958"/>
                </a:lnTo>
                <a:lnTo>
                  <a:pt x="120548" y="126987"/>
                </a:lnTo>
                <a:lnTo>
                  <a:pt x="123952" y="124510"/>
                </a:lnTo>
                <a:lnTo>
                  <a:pt x="125082" y="122605"/>
                </a:lnTo>
                <a:lnTo>
                  <a:pt x="125082" y="115290"/>
                </a:lnTo>
                <a:lnTo>
                  <a:pt x="123126" y="113118"/>
                </a:lnTo>
                <a:close/>
              </a:path>
              <a:path w="2527300" h="255904">
                <a:moveTo>
                  <a:pt x="1913420" y="113169"/>
                </a:moveTo>
                <a:lnTo>
                  <a:pt x="1903844" y="113169"/>
                </a:lnTo>
                <a:lnTo>
                  <a:pt x="1902155" y="117398"/>
                </a:lnTo>
                <a:lnTo>
                  <a:pt x="1902155" y="141528"/>
                </a:lnTo>
                <a:lnTo>
                  <a:pt x="1903844" y="145745"/>
                </a:lnTo>
                <a:lnTo>
                  <a:pt x="1913483" y="145745"/>
                </a:lnTo>
                <a:lnTo>
                  <a:pt x="1915134" y="141528"/>
                </a:lnTo>
                <a:lnTo>
                  <a:pt x="1915114" y="117398"/>
                </a:lnTo>
                <a:lnTo>
                  <a:pt x="1913420" y="113169"/>
                </a:lnTo>
                <a:close/>
              </a:path>
              <a:path w="2527300" h="255904">
                <a:moveTo>
                  <a:pt x="1830006" y="113169"/>
                </a:moveTo>
                <a:lnTo>
                  <a:pt x="1822119" y="113169"/>
                </a:lnTo>
                <a:lnTo>
                  <a:pt x="1819859" y="116573"/>
                </a:lnTo>
                <a:lnTo>
                  <a:pt x="1819859" y="128485"/>
                </a:lnTo>
                <a:lnTo>
                  <a:pt x="1821713" y="131013"/>
                </a:lnTo>
                <a:lnTo>
                  <a:pt x="1828330" y="131013"/>
                </a:lnTo>
                <a:lnTo>
                  <a:pt x="1830006" y="130492"/>
                </a:lnTo>
                <a:lnTo>
                  <a:pt x="1832140" y="128892"/>
                </a:lnTo>
                <a:lnTo>
                  <a:pt x="1832175" y="128485"/>
                </a:lnTo>
                <a:lnTo>
                  <a:pt x="1832279" y="117500"/>
                </a:lnTo>
                <a:lnTo>
                  <a:pt x="1830006" y="113169"/>
                </a:lnTo>
                <a:close/>
              </a:path>
              <a:path w="2527300" h="255904">
                <a:moveTo>
                  <a:pt x="1088491" y="113169"/>
                </a:moveTo>
                <a:lnTo>
                  <a:pt x="1078915" y="113169"/>
                </a:lnTo>
                <a:lnTo>
                  <a:pt x="1077214" y="117398"/>
                </a:lnTo>
                <a:lnTo>
                  <a:pt x="1077214" y="141528"/>
                </a:lnTo>
                <a:lnTo>
                  <a:pt x="1078915" y="145745"/>
                </a:lnTo>
                <a:lnTo>
                  <a:pt x="1088555" y="145745"/>
                </a:lnTo>
                <a:lnTo>
                  <a:pt x="1090206" y="141528"/>
                </a:lnTo>
                <a:lnTo>
                  <a:pt x="1090185" y="117398"/>
                </a:lnTo>
                <a:lnTo>
                  <a:pt x="1088491" y="113169"/>
                </a:lnTo>
                <a:close/>
              </a:path>
              <a:path w="2527300" h="255904">
                <a:moveTo>
                  <a:pt x="1005077" y="113169"/>
                </a:moveTo>
                <a:lnTo>
                  <a:pt x="997191" y="113169"/>
                </a:lnTo>
                <a:lnTo>
                  <a:pt x="994918" y="116573"/>
                </a:lnTo>
                <a:lnTo>
                  <a:pt x="994918" y="128485"/>
                </a:lnTo>
                <a:lnTo>
                  <a:pt x="996772" y="131013"/>
                </a:lnTo>
                <a:lnTo>
                  <a:pt x="1003376" y="131013"/>
                </a:lnTo>
                <a:lnTo>
                  <a:pt x="1005077" y="130492"/>
                </a:lnTo>
                <a:lnTo>
                  <a:pt x="1007186" y="128892"/>
                </a:lnTo>
                <a:lnTo>
                  <a:pt x="1007228" y="128485"/>
                </a:lnTo>
                <a:lnTo>
                  <a:pt x="1007351" y="117500"/>
                </a:lnTo>
                <a:lnTo>
                  <a:pt x="1005077" y="113169"/>
                </a:lnTo>
                <a:close/>
              </a:path>
              <a:path w="2527300" h="255904">
                <a:moveTo>
                  <a:pt x="263563" y="113169"/>
                </a:moveTo>
                <a:lnTo>
                  <a:pt x="253974" y="113169"/>
                </a:lnTo>
                <a:lnTo>
                  <a:pt x="252285" y="117398"/>
                </a:lnTo>
                <a:lnTo>
                  <a:pt x="252285" y="141528"/>
                </a:lnTo>
                <a:lnTo>
                  <a:pt x="253974" y="145745"/>
                </a:lnTo>
                <a:lnTo>
                  <a:pt x="263626" y="145745"/>
                </a:lnTo>
                <a:lnTo>
                  <a:pt x="265264" y="141528"/>
                </a:lnTo>
                <a:lnTo>
                  <a:pt x="265244" y="117398"/>
                </a:lnTo>
                <a:lnTo>
                  <a:pt x="263563" y="113169"/>
                </a:lnTo>
                <a:close/>
              </a:path>
              <a:path w="2527300" h="255904">
                <a:moveTo>
                  <a:pt x="180149" y="113169"/>
                </a:moveTo>
                <a:lnTo>
                  <a:pt x="172262" y="113169"/>
                </a:lnTo>
                <a:lnTo>
                  <a:pt x="169989" y="116573"/>
                </a:lnTo>
                <a:lnTo>
                  <a:pt x="169989" y="128485"/>
                </a:lnTo>
                <a:lnTo>
                  <a:pt x="171843" y="131013"/>
                </a:lnTo>
                <a:lnTo>
                  <a:pt x="178447" y="131013"/>
                </a:lnTo>
                <a:lnTo>
                  <a:pt x="180149" y="130492"/>
                </a:lnTo>
                <a:lnTo>
                  <a:pt x="182257" y="128892"/>
                </a:lnTo>
                <a:lnTo>
                  <a:pt x="182296" y="128485"/>
                </a:lnTo>
                <a:lnTo>
                  <a:pt x="182410" y="117500"/>
                </a:lnTo>
                <a:lnTo>
                  <a:pt x="180149" y="113169"/>
                </a:lnTo>
                <a:close/>
              </a:path>
              <a:path w="2527300" h="255904">
                <a:moveTo>
                  <a:pt x="1583093" y="127914"/>
                </a:moveTo>
                <a:lnTo>
                  <a:pt x="1576501" y="127914"/>
                </a:lnTo>
                <a:lnTo>
                  <a:pt x="1574800" y="128435"/>
                </a:lnTo>
                <a:lnTo>
                  <a:pt x="1572679" y="130022"/>
                </a:lnTo>
                <a:lnTo>
                  <a:pt x="1572653" y="130441"/>
                </a:lnTo>
                <a:lnTo>
                  <a:pt x="1572526" y="141414"/>
                </a:lnTo>
                <a:lnTo>
                  <a:pt x="1574800" y="145745"/>
                </a:lnTo>
                <a:lnTo>
                  <a:pt x="1582686" y="145745"/>
                </a:lnTo>
                <a:lnTo>
                  <a:pt x="1584947" y="142354"/>
                </a:lnTo>
                <a:lnTo>
                  <a:pt x="1584947" y="130441"/>
                </a:lnTo>
                <a:lnTo>
                  <a:pt x="1583093" y="127914"/>
                </a:lnTo>
                <a:close/>
              </a:path>
              <a:path w="2527300" h="255904">
                <a:moveTo>
                  <a:pt x="758164" y="127914"/>
                </a:moveTo>
                <a:lnTo>
                  <a:pt x="751573" y="127914"/>
                </a:lnTo>
                <a:lnTo>
                  <a:pt x="749871" y="128435"/>
                </a:lnTo>
                <a:lnTo>
                  <a:pt x="747750" y="130022"/>
                </a:lnTo>
                <a:lnTo>
                  <a:pt x="747724" y="130441"/>
                </a:lnTo>
                <a:lnTo>
                  <a:pt x="747598" y="141414"/>
                </a:lnTo>
                <a:lnTo>
                  <a:pt x="749871" y="145745"/>
                </a:lnTo>
                <a:lnTo>
                  <a:pt x="757758" y="145745"/>
                </a:lnTo>
                <a:lnTo>
                  <a:pt x="760018" y="142354"/>
                </a:lnTo>
                <a:lnTo>
                  <a:pt x="760018" y="130441"/>
                </a:lnTo>
                <a:lnTo>
                  <a:pt x="758164" y="127914"/>
                </a:lnTo>
                <a:close/>
              </a:path>
              <a:path w="2527300" h="255904">
                <a:moveTo>
                  <a:pt x="10566" y="127914"/>
                </a:moveTo>
                <a:lnTo>
                  <a:pt x="3975" y="127914"/>
                </a:lnTo>
                <a:lnTo>
                  <a:pt x="2273" y="128435"/>
                </a:lnTo>
                <a:lnTo>
                  <a:pt x="152" y="130022"/>
                </a:lnTo>
                <a:lnTo>
                  <a:pt x="126" y="130441"/>
                </a:lnTo>
                <a:lnTo>
                  <a:pt x="0" y="141414"/>
                </a:lnTo>
                <a:lnTo>
                  <a:pt x="2273" y="145745"/>
                </a:lnTo>
                <a:lnTo>
                  <a:pt x="10159" y="145745"/>
                </a:lnTo>
                <a:lnTo>
                  <a:pt x="12433" y="142354"/>
                </a:lnTo>
                <a:lnTo>
                  <a:pt x="12433" y="130441"/>
                </a:lnTo>
                <a:lnTo>
                  <a:pt x="10566" y="127914"/>
                </a:lnTo>
                <a:close/>
              </a:path>
              <a:path w="2527300" h="255904">
                <a:moveTo>
                  <a:pt x="2527033" y="128841"/>
                </a:moveTo>
                <a:lnTo>
                  <a:pt x="2499563" y="128841"/>
                </a:lnTo>
                <a:lnTo>
                  <a:pt x="2499563" y="144818"/>
                </a:lnTo>
                <a:lnTo>
                  <a:pt x="2527033" y="144818"/>
                </a:lnTo>
                <a:lnTo>
                  <a:pt x="2527033" y="128841"/>
                </a:lnTo>
                <a:close/>
              </a:path>
              <a:path w="2527300" h="255904">
                <a:moveTo>
                  <a:pt x="2307805" y="128841"/>
                </a:moveTo>
                <a:lnTo>
                  <a:pt x="2280335" y="128841"/>
                </a:lnTo>
                <a:lnTo>
                  <a:pt x="2280335" y="144818"/>
                </a:lnTo>
                <a:lnTo>
                  <a:pt x="2307805" y="144818"/>
                </a:lnTo>
                <a:lnTo>
                  <a:pt x="2307805" y="128841"/>
                </a:lnTo>
                <a:close/>
              </a:path>
              <a:path w="2527300" h="255904">
                <a:moveTo>
                  <a:pt x="1742046" y="130136"/>
                </a:moveTo>
                <a:lnTo>
                  <a:pt x="1738591" y="132143"/>
                </a:lnTo>
                <a:lnTo>
                  <a:pt x="1737156" y="134670"/>
                </a:lnTo>
                <a:lnTo>
                  <a:pt x="1737156" y="143281"/>
                </a:lnTo>
                <a:lnTo>
                  <a:pt x="1739366" y="145694"/>
                </a:lnTo>
                <a:lnTo>
                  <a:pt x="1747774" y="145694"/>
                </a:lnTo>
                <a:lnTo>
                  <a:pt x="1750041" y="143281"/>
                </a:lnTo>
                <a:lnTo>
                  <a:pt x="1750148" y="134404"/>
                </a:lnTo>
                <a:lnTo>
                  <a:pt x="1747151" y="131063"/>
                </a:lnTo>
                <a:lnTo>
                  <a:pt x="1742046" y="130136"/>
                </a:lnTo>
                <a:close/>
              </a:path>
              <a:path w="2527300" h="255904">
                <a:moveTo>
                  <a:pt x="917117" y="130136"/>
                </a:moveTo>
                <a:lnTo>
                  <a:pt x="913663" y="132143"/>
                </a:lnTo>
                <a:lnTo>
                  <a:pt x="912228" y="134670"/>
                </a:lnTo>
                <a:lnTo>
                  <a:pt x="912228" y="143281"/>
                </a:lnTo>
                <a:lnTo>
                  <a:pt x="914438" y="145694"/>
                </a:lnTo>
                <a:lnTo>
                  <a:pt x="922845" y="145694"/>
                </a:lnTo>
                <a:lnTo>
                  <a:pt x="925112" y="143281"/>
                </a:lnTo>
                <a:lnTo>
                  <a:pt x="925220" y="134404"/>
                </a:lnTo>
                <a:lnTo>
                  <a:pt x="922223" y="131063"/>
                </a:lnTo>
                <a:lnTo>
                  <a:pt x="917117" y="130136"/>
                </a:lnTo>
                <a:close/>
              </a:path>
              <a:path w="2527300" h="255904">
                <a:moveTo>
                  <a:pt x="117970" y="130136"/>
                </a:moveTo>
                <a:lnTo>
                  <a:pt x="114515" y="132143"/>
                </a:lnTo>
                <a:lnTo>
                  <a:pt x="113080" y="134670"/>
                </a:lnTo>
                <a:lnTo>
                  <a:pt x="113080" y="143281"/>
                </a:lnTo>
                <a:lnTo>
                  <a:pt x="115290" y="145694"/>
                </a:lnTo>
                <a:lnTo>
                  <a:pt x="123697" y="145694"/>
                </a:lnTo>
                <a:lnTo>
                  <a:pt x="125953" y="143281"/>
                </a:lnTo>
                <a:lnTo>
                  <a:pt x="126060" y="134404"/>
                </a:lnTo>
                <a:lnTo>
                  <a:pt x="123075" y="131063"/>
                </a:lnTo>
                <a:lnTo>
                  <a:pt x="117970" y="130136"/>
                </a:lnTo>
                <a:close/>
              </a:path>
              <a:path w="2527300" h="255904">
                <a:moveTo>
                  <a:pt x="2064245" y="137248"/>
                </a:moveTo>
                <a:lnTo>
                  <a:pt x="2053831" y="137248"/>
                </a:lnTo>
                <a:lnTo>
                  <a:pt x="2053831" y="145910"/>
                </a:lnTo>
                <a:lnTo>
                  <a:pt x="2064245" y="145910"/>
                </a:lnTo>
                <a:lnTo>
                  <a:pt x="2064245" y="137248"/>
                </a:lnTo>
                <a:close/>
              </a:path>
              <a:path w="2527300" h="255904">
                <a:moveTo>
                  <a:pt x="2527033" y="219227"/>
                </a:moveTo>
                <a:lnTo>
                  <a:pt x="2499563" y="219227"/>
                </a:lnTo>
                <a:lnTo>
                  <a:pt x="2499563" y="234899"/>
                </a:lnTo>
                <a:lnTo>
                  <a:pt x="2527033" y="234899"/>
                </a:lnTo>
                <a:lnTo>
                  <a:pt x="2527033" y="219227"/>
                </a:lnTo>
                <a:close/>
              </a:path>
              <a:path w="2527300" h="255904">
                <a:moveTo>
                  <a:pt x="2307805" y="219227"/>
                </a:moveTo>
                <a:lnTo>
                  <a:pt x="2280335" y="219227"/>
                </a:lnTo>
                <a:lnTo>
                  <a:pt x="2280335" y="234899"/>
                </a:lnTo>
                <a:lnTo>
                  <a:pt x="2307805" y="234899"/>
                </a:lnTo>
                <a:lnTo>
                  <a:pt x="2307805" y="219227"/>
                </a:lnTo>
                <a:close/>
              </a:path>
              <a:path w="2527300" h="255904">
                <a:moveTo>
                  <a:pt x="1747215" y="222732"/>
                </a:moveTo>
                <a:lnTo>
                  <a:pt x="1739938" y="222732"/>
                </a:lnTo>
                <a:lnTo>
                  <a:pt x="1738083" y="224739"/>
                </a:lnTo>
                <a:lnTo>
                  <a:pt x="1738083" y="232943"/>
                </a:lnTo>
                <a:lnTo>
                  <a:pt x="1740141" y="235572"/>
                </a:lnTo>
                <a:lnTo>
                  <a:pt x="1744624" y="236600"/>
                </a:lnTo>
                <a:lnTo>
                  <a:pt x="1748027" y="234124"/>
                </a:lnTo>
                <a:lnTo>
                  <a:pt x="1749170" y="232219"/>
                </a:lnTo>
                <a:lnTo>
                  <a:pt x="1749170" y="224891"/>
                </a:lnTo>
                <a:lnTo>
                  <a:pt x="1747215" y="222732"/>
                </a:lnTo>
                <a:close/>
              </a:path>
              <a:path w="2527300" h="255904">
                <a:moveTo>
                  <a:pt x="922274" y="222732"/>
                </a:moveTo>
                <a:lnTo>
                  <a:pt x="915009" y="222732"/>
                </a:lnTo>
                <a:lnTo>
                  <a:pt x="913155" y="224739"/>
                </a:lnTo>
                <a:lnTo>
                  <a:pt x="913155" y="232943"/>
                </a:lnTo>
                <a:lnTo>
                  <a:pt x="915212" y="235572"/>
                </a:lnTo>
                <a:lnTo>
                  <a:pt x="919695" y="236600"/>
                </a:lnTo>
                <a:lnTo>
                  <a:pt x="923099" y="234124"/>
                </a:lnTo>
                <a:lnTo>
                  <a:pt x="924229" y="232219"/>
                </a:lnTo>
                <a:lnTo>
                  <a:pt x="924229" y="224891"/>
                </a:lnTo>
                <a:lnTo>
                  <a:pt x="922274" y="222732"/>
                </a:lnTo>
                <a:close/>
              </a:path>
              <a:path w="2527300" h="255904">
                <a:moveTo>
                  <a:pt x="123126" y="222732"/>
                </a:moveTo>
                <a:lnTo>
                  <a:pt x="115862" y="222732"/>
                </a:lnTo>
                <a:lnTo>
                  <a:pt x="114007" y="224739"/>
                </a:lnTo>
                <a:lnTo>
                  <a:pt x="114007" y="232943"/>
                </a:lnTo>
                <a:lnTo>
                  <a:pt x="116065" y="235572"/>
                </a:lnTo>
                <a:lnTo>
                  <a:pt x="120548" y="236600"/>
                </a:lnTo>
                <a:lnTo>
                  <a:pt x="123952" y="234124"/>
                </a:lnTo>
                <a:lnTo>
                  <a:pt x="125082" y="232219"/>
                </a:lnTo>
                <a:lnTo>
                  <a:pt x="125082" y="224891"/>
                </a:lnTo>
                <a:lnTo>
                  <a:pt x="123126" y="222732"/>
                </a:lnTo>
                <a:close/>
              </a:path>
              <a:path w="2527300" h="255904">
                <a:moveTo>
                  <a:pt x="1913420" y="222783"/>
                </a:moveTo>
                <a:lnTo>
                  <a:pt x="1903844" y="222783"/>
                </a:lnTo>
                <a:lnTo>
                  <a:pt x="1902155" y="227012"/>
                </a:lnTo>
                <a:lnTo>
                  <a:pt x="1902155" y="251129"/>
                </a:lnTo>
                <a:lnTo>
                  <a:pt x="1903844" y="255358"/>
                </a:lnTo>
                <a:lnTo>
                  <a:pt x="1913483" y="255358"/>
                </a:lnTo>
                <a:lnTo>
                  <a:pt x="1915134" y="251129"/>
                </a:lnTo>
                <a:lnTo>
                  <a:pt x="1915114" y="227012"/>
                </a:lnTo>
                <a:lnTo>
                  <a:pt x="1913420" y="222783"/>
                </a:lnTo>
                <a:close/>
              </a:path>
              <a:path w="2527300" h="255904">
                <a:moveTo>
                  <a:pt x="1830006" y="222783"/>
                </a:moveTo>
                <a:lnTo>
                  <a:pt x="1822119" y="222783"/>
                </a:lnTo>
                <a:lnTo>
                  <a:pt x="1819859" y="226187"/>
                </a:lnTo>
                <a:lnTo>
                  <a:pt x="1819859" y="238099"/>
                </a:lnTo>
                <a:lnTo>
                  <a:pt x="1821713" y="240614"/>
                </a:lnTo>
                <a:lnTo>
                  <a:pt x="1828330" y="240614"/>
                </a:lnTo>
                <a:lnTo>
                  <a:pt x="1830006" y="240106"/>
                </a:lnTo>
                <a:lnTo>
                  <a:pt x="1832140" y="238505"/>
                </a:lnTo>
                <a:lnTo>
                  <a:pt x="1832175" y="238099"/>
                </a:lnTo>
                <a:lnTo>
                  <a:pt x="1832279" y="227114"/>
                </a:lnTo>
                <a:lnTo>
                  <a:pt x="1830006" y="222783"/>
                </a:lnTo>
                <a:close/>
              </a:path>
              <a:path w="2527300" h="255904">
                <a:moveTo>
                  <a:pt x="1088491" y="222783"/>
                </a:moveTo>
                <a:lnTo>
                  <a:pt x="1078915" y="222783"/>
                </a:lnTo>
                <a:lnTo>
                  <a:pt x="1077214" y="227012"/>
                </a:lnTo>
                <a:lnTo>
                  <a:pt x="1077214" y="251129"/>
                </a:lnTo>
                <a:lnTo>
                  <a:pt x="1078915" y="255358"/>
                </a:lnTo>
                <a:lnTo>
                  <a:pt x="1088555" y="255358"/>
                </a:lnTo>
                <a:lnTo>
                  <a:pt x="1090206" y="251129"/>
                </a:lnTo>
                <a:lnTo>
                  <a:pt x="1090185" y="227012"/>
                </a:lnTo>
                <a:lnTo>
                  <a:pt x="1088491" y="222783"/>
                </a:lnTo>
                <a:close/>
              </a:path>
              <a:path w="2527300" h="255904">
                <a:moveTo>
                  <a:pt x="1005077" y="222783"/>
                </a:moveTo>
                <a:lnTo>
                  <a:pt x="997191" y="222783"/>
                </a:lnTo>
                <a:lnTo>
                  <a:pt x="994918" y="226187"/>
                </a:lnTo>
                <a:lnTo>
                  <a:pt x="994918" y="238099"/>
                </a:lnTo>
                <a:lnTo>
                  <a:pt x="996772" y="240614"/>
                </a:lnTo>
                <a:lnTo>
                  <a:pt x="1003376" y="240614"/>
                </a:lnTo>
                <a:lnTo>
                  <a:pt x="1005077" y="240106"/>
                </a:lnTo>
                <a:lnTo>
                  <a:pt x="1007186" y="238505"/>
                </a:lnTo>
                <a:lnTo>
                  <a:pt x="1007228" y="238099"/>
                </a:lnTo>
                <a:lnTo>
                  <a:pt x="1007351" y="227114"/>
                </a:lnTo>
                <a:lnTo>
                  <a:pt x="1005077" y="222783"/>
                </a:lnTo>
                <a:close/>
              </a:path>
              <a:path w="2527300" h="255904">
                <a:moveTo>
                  <a:pt x="263563" y="222783"/>
                </a:moveTo>
                <a:lnTo>
                  <a:pt x="253974" y="222783"/>
                </a:lnTo>
                <a:lnTo>
                  <a:pt x="252285" y="227012"/>
                </a:lnTo>
                <a:lnTo>
                  <a:pt x="252285" y="251129"/>
                </a:lnTo>
                <a:lnTo>
                  <a:pt x="253974" y="255358"/>
                </a:lnTo>
                <a:lnTo>
                  <a:pt x="263626" y="255358"/>
                </a:lnTo>
                <a:lnTo>
                  <a:pt x="265264" y="251129"/>
                </a:lnTo>
                <a:lnTo>
                  <a:pt x="265244" y="227012"/>
                </a:lnTo>
                <a:lnTo>
                  <a:pt x="263563" y="222783"/>
                </a:lnTo>
                <a:close/>
              </a:path>
              <a:path w="2527300" h="255904">
                <a:moveTo>
                  <a:pt x="180149" y="222783"/>
                </a:moveTo>
                <a:lnTo>
                  <a:pt x="172262" y="222783"/>
                </a:lnTo>
                <a:lnTo>
                  <a:pt x="169989" y="226187"/>
                </a:lnTo>
                <a:lnTo>
                  <a:pt x="169989" y="238099"/>
                </a:lnTo>
                <a:lnTo>
                  <a:pt x="171843" y="240614"/>
                </a:lnTo>
                <a:lnTo>
                  <a:pt x="178447" y="240614"/>
                </a:lnTo>
                <a:lnTo>
                  <a:pt x="180149" y="240106"/>
                </a:lnTo>
                <a:lnTo>
                  <a:pt x="182257" y="238505"/>
                </a:lnTo>
                <a:lnTo>
                  <a:pt x="182296" y="238099"/>
                </a:lnTo>
                <a:lnTo>
                  <a:pt x="182410" y="227114"/>
                </a:lnTo>
                <a:lnTo>
                  <a:pt x="180149" y="222783"/>
                </a:lnTo>
                <a:close/>
              </a:path>
              <a:path w="2527300" h="255904">
                <a:moveTo>
                  <a:pt x="1583093" y="237528"/>
                </a:moveTo>
                <a:lnTo>
                  <a:pt x="1576501" y="237528"/>
                </a:lnTo>
                <a:lnTo>
                  <a:pt x="1574800" y="238048"/>
                </a:lnTo>
                <a:lnTo>
                  <a:pt x="1572679" y="239636"/>
                </a:lnTo>
                <a:lnTo>
                  <a:pt x="1572653" y="240055"/>
                </a:lnTo>
                <a:lnTo>
                  <a:pt x="1572526" y="251028"/>
                </a:lnTo>
                <a:lnTo>
                  <a:pt x="1574800" y="255358"/>
                </a:lnTo>
                <a:lnTo>
                  <a:pt x="1582686" y="255358"/>
                </a:lnTo>
                <a:lnTo>
                  <a:pt x="1584947" y="251955"/>
                </a:lnTo>
                <a:lnTo>
                  <a:pt x="1584947" y="240055"/>
                </a:lnTo>
                <a:lnTo>
                  <a:pt x="1583093" y="237528"/>
                </a:lnTo>
                <a:close/>
              </a:path>
              <a:path w="2527300" h="255904">
                <a:moveTo>
                  <a:pt x="758164" y="237528"/>
                </a:moveTo>
                <a:lnTo>
                  <a:pt x="751573" y="237528"/>
                </a:lnTo>
                <a:lnTo>
                  <a:pt x="749871" y="238048"/>
                </a:lnTo>
                <a:lnTo>
                  <a:pt x="747750" y="239636"/>
                </a:lnTo>
                <a:lnTo>
                  <a:pt x="747724" y="240055"/>
                </a:lnTo>
                <a:lnTo>
                  <a:pt x="747598" y="251028"/>
                </a:lnTo>
                <a:lnTo>
                  <a:pt x="749871" y="255358"/>
                </a:lnTo>
                <a:lnTo>
                  <a:pt x="757758" y="255358"/>
                </a:lnTo>
                <a:lnTo>
                  <a:pt x="760018" y="251955"/>
                </a:lnTo>
                <a:lnTo>
                  <a:pt x="760018" y="240055"/>
                </a:lnTo>
                <a:lnTo>
                  <a:pt x="758164" y="237528"/>
                </a:lnTo>
                <a:close/>
              </a:path>
              <a:path w="2527300" h="255904">
                <a:moveTo>
                  <a:pt x="10566" y="237528"/>
                </a:moveTo>
                <a:lnTo>
                  <a:pt x="3975" y="237528"/>
                </a:lnTo>
                <a:lnTo>
                  <a:pt x="2273" y="238048"/>
                </a:lnTo>
                <a:lnTo>
                  <a:pt x="152" y="239636"/>
                </a:lnTo>
                <a:lnTo>
                  <a:pt x="126" y="240055"/>
                </a:lnTo>
                <a:lnTo>
                  <a:pt x="0" y="251028"/>
                </a:lnTo>
                <a:lnTo>
                  <a:pt x="2273" y="255358"/>
                </a:lnTo>
                <a:lnTo>
                  <a:pt x="10159" y="255358"/>
                </a:lnTo>
                <a:lnTo>
                  <a:pt x="12433" y="251955"/>
                </a:lnTo>
                <a:lnTo>
                  <a:pt x="12433" y="240055"/>
                </a:lnTo>
                <a:lnTo>
                  <a:pt x="10566" y="237528"/>
                </a:lnTo>
                <a:close/>
              </a:path>
              <a:path w="2527300" h="255904">
                <a:moveTo>
                  <a:pt x="2527033" y="238455"/>
                </a:moveTo>
                <a:lnTo>
                  <a:pt x="2499563" y="238455"/>
                </a:lnTo>
                <a:lnTo>
                  <a:pt x="2499563" y="254431"/>
                </a:lnTo>
                <a:lnTo>
                  <a:pt x="2527033" y="254431"/>
                </a:lnTo>
                <a:lnTo>
                  <a:pt x="2527033" y="238455"/>
                </a:lnTo>
                <a:close/>
              </a:path>
              <a:path w="2527300" h="255904">
                <a:moveTo>
                  <a:pt x="2307805" y="238455"/>
                </a:moveTo>
                <a:lnTo>
                  <a:pt x="2280335" y="238455"/>
                </a:lnTo>
                <a:lnTo>
                  <a:pt x="2280335" y="254431"/>
                </a:lnTo>
                <a:lnTo>
                  <a:pt x="2307805" y="254431"/>
                </a:lnTo>
                <a:lnTo>
                  <a:pt x="2307805" y="238455"/>
                </a:lnTo>
                <a:close/>
              </a:path>
              <a:path w="2527300" h="255904">
                <a:moveTo>
                  <a:pt x="1742046" y="239737"/>
                </a:moveTo>
                <a:lnTo>
                  <a:pt x="1738591" y="241757"/>
                </a:lnTo>
                <a:lnTo>
                  <a:pt x="1737156" y="244284"/>
                </a:lnTo>
                <a:lnTo>
                  <a:pt x="1737156" y="252882"/>
                </a:lnTo>
                <a:lnTo>
                  <a:pt x="1739366" y="255308"/>
                </a:lnTo>
                <a:lnTo>
                  <a:pt x="1747774" y="255308"/>
                </a:lnTo>
                <a:lnTo>
                  <a:pt x="1750053" y="252882"/>
                </a:lnTo>
                <a:lnTo>
                  <a:pt x="1750148" y="244017"/>
                </a:lnTo>
                <a:lnTo>
                  <a:pt x="1747151" y="240664"/>
                </a:lnTo>
                <a:lnTo>
                  <a:pt x="1742046" y="239737"/>
                </a:lnTo>
                <a:close/>
              </a:path>
              <a:path w="2527300" h="255904">
                <a:moveTo>
                  <a:pt x="917117" y="239737"/>
                </a:moveTo>
                <a:lnTo>
                  <a:pt x="913663" y="241757"/>
                </a:lnTo>
                <a:lnTo>
                  <a:pt x="912228" y="244284"/>
                </a:lnTo>
                <a:lnTo>
                  <a:pt x="912228" y="252882"/>
                </a:lnTo>
                <a:lnTo>
                  <a:pt x="914438" y="255308"/>
                </a:lnTo>
                <a:lnTo>
                  <a:pt x="922845" y="255308"/>
                </a:lnTo>
                <a:lnTo>
                  <a:pt x="925124" y="252882"/>
                </a:lnTo>
                <a:lnTo>
                  <a:pt x="925220" y="244017"/>
                </a:lnTo>
                <a:lnTo>
                  <a:pt x="922223" y="240664"/>
                </a:lnTo>
                <a:lnTo>
                  <a:pt x="917117" y="239737"/>
                </a:lnTo>
                <a:close/>
              </a:path>
              <a:path w="2527300" h="255904">
                <a:moveTo>
                  <a:pt x="117970" y="239737"/>
                </a:moveTo>
                <a:lnTo>
                  <a:pt x="114515" y="241757"/>
                </a:lnTo>
                <a:lnTo>
                  <a:pt x="113080" y="244284"/>
                </a:lnTo>
                <a:lnTo>
                  <a:pt x="113080" y="252882"/>
                </a:lnTo>
                <a:lnTo>
                  <a:pt x="115290" y="255308"/>
                </a:lnTo>
                <a:lnTo>
                  <a:pt x="123697" y="255308"/>
                </a:lnTo>
                <a:lnTo>
                  <a:pt x="125965" y="252882"/>
                </a:lnTo>
                <a:lnTo>
                  <a:pt x="126060" y="244017"/>
                </a:lnTo>
                <a:lnTo>
                  <a:pt x="123075" y="240664"/>
                </a:lnTo>
                <a:lnTo>
                  <a:pt x="117970" y="239737"/>
                </a:lnTo>
                <a:close/>
              </a:path>
              <a:path w="2527300" h="255904">
                <a:moveTo>
                  <a:pt x="2064245" y="246862"/>
                </a:moveTo>
                <a:lnTo>
                  <a:pt x="2053831" y="246862"/>
                </a:lnTo>
                <a:lnTo>
                  <a:pt x="2053831" y="255523"/>
                </a:lnTo>
                <a:lnTo>
                  <a:pt x="2064245" y="255523"/>
                </a:lnTo>
                <a:lnTo>
                  <a:pt x="2064245" y="246862"/>
                </a:lnTo>
                <a:close/>
              </a:path>
            </a:pathLst>
          </a:custGeom>
          <a:solidFill>
            <a:srgbClr val="FFFFFF"/>
          </a:solidFill>
        </p:spPr>
        <p:txBody>
          <a:bodyPr wrap="square" lIns="0" tIns="0" rIns="0" bIns="0" rtlCol="0"/>
          <a:lstStyle/>
          <a:p>
            <a:endParaRPr/>
          </a:p>
        </p:txBody>
      </p:sp>
      <p:sp>
        <p:nvSpPr>
          <p:cNvPr id="352" name="object 301"/>
          <p:cNvSpPr/>
          <p:nvPr/>
        </p:nvSpPr>
        <p:spPr>
          <a:xfrm>
            <a:off x="373531" y="6766750"/>
            <a:ext cx="3571144" cy="2462606"/>
          </a:xfrm>
          <a:prstGeom prst="rect">
            <a:avLst/>
          </a:prstGeom>
          <a:blipFill>
            <a:blip r:embed="rId15" cstate="print"/>
            <a:stretch>
              <a:fillRect/>
            </a:stretch>
          </a:blipFill>
        </p:spPr>
        <p:txBody>
          <a:bodyPr wrap="square" lIns="0" tIns="0" rIns="0" bIns="0" rtlCol="0"/>
          <a:lstStyle/>
          <a:p>
            <a:endParaRPr dirty="0"/>
          </a:p>
        </p:txBody>
      </p:sp>
      <p:sp>
        <p:nvSpPr>
          <p:cNvPr id="353" name="object 303"/>
          <p:cNvSpPr/>
          <p:nvPr/>
        </p:nvSpPr>
        <p:spPr>
          <a:xfrm>
            <a:off x="398322" y="6463080"/>
            <a:ext cx="489584" cy="154305"/>
          </a:xfrm>
          <a:custGeom>
            <a:avLst/>
            <a:gdLst/>
            <a:ahLst/>
            <a:cxnLst/>
            <a:rect l="l" t="t" r="r" b="b"/>
            <a:pathLst>
              <a:path w="489584" h="154304">
                <a:moveTo>
                  <a:pt x="60426" y="5778"/>
                </a:moveTo>
                <a:lnTo>
                  <a:pt x="6769" y="5778"/>
                </a:lnTo>
                <a:lnTo>
                  <a:pt x="6769" y="22288"/>
                </a:lnTo>
                <a:lnTo>
                  <a:pt x="60426" y="22288"/>
                </a:lnTo>
                <a:lnTo>
                  <a:pt x="60426" y="5778"/>
                </a:lnTo>
                <a:close/>
              </a:path>
              <a:path w="489584" h="154304">
                <a:moveTo>
                  <a:pt x="61582" y="52831"/>
                </a:moveTo>
                <a:lnTo>
                  <a:pt x="5613" y="52831"/>
                </a:lnTo>
                <a:lnTo>
                  <a:pt x="5613" y="69341"/>
                </a:lnTo>
                <a:lnTo>
                  <a:pt x="61582" y="69341"/>
                </a:lnTo>
                <a:lnTo>
                  <a:pt x="61582" y="52831"/>
                </a:lnTo>
                <a:close/>
              </a:path>
              <a:path w="489584" h="154304">
                <a:moveTo>
                  <a:pt x="61582" y="75120"/>
                </a:moveTo>
                <a:lnTo>
                  <a:pt x="5613" y="75120"/>
                </a:lnTo>
                <a:lnTo>
                  <a:pt x="5613" y="91630"/>
                </a:lnTo>
                <a:lnTo>
                  <a:pt x="61582" y="91630"/>
                </a:lnTo>
                <a:lnTo>
                  <a:pt x="61582" y="75120"/>
                </a:lnTo>
                <a:close/>
              </a:path>
              <a:path w="489584" h="154304">
                <a:moveTo>
                  <a:pt x="62903" y="98069"/>
                </a:moveTo>
                <a:lnTo>
                  <a:pt x="4292" y="98069"/>
                </a:lnTo>
                <a:lnTo>
                  <a:pt x="4292" y="150240"/>
                </a:lnTo>
                <a:lnTo>
                  <a:pt x="62903" y="150240"/>
                </a:lnTo>
                <a:lnTo>
                  <a:pt x="62903" y="131584"/>
                </a:lnTo>
                <a:lnTo>
                  <a:pt x="25260" y="131584"/>
                </a:lnTo>
                <a:lnTo>
                  <a:pt x="25260" y="116725"/>
                </a:lnTo>
                <a:lnTo>
                  <a:pt x="62903" y="116725"/>
                </a:lnTo>
                <a:lnTo>
                  <a:pt x="62903" y="98069"/>
                </a:lnTo>
                <a:close/>
              </a:path>
              <a:path w="489584" h="154304">
                <a:moveTo>
                  <a:pt x="62903" y="116725"/>
                </a:moveTo>
                <a:lnTo>
                  <a:pt x="41935" y="116725"/>
                </a:lnTo>
                <a:lnTo>
                  <a:pt x="41935" y="131584"/>
                </a:lnTo>
                <a:lnTo>
                  <a:pt x="62903" y="131584"/>
                </a:lnTo>
                <a:lnTo>
                  <a:pt x="62903" y="116725"/>
                </a:lnTo>
                <a:close/>
              </a:path>
              <a:path w="489584" h="154304">
                <a:moveTo>
                  <a:pt x="147281" y="4952"/>
                </a:moveTo>
                <a:lnTo>
                  <a:pt x="66700" y="4952"/>
                </a:lnTo>
                <a:lnTo>
                  <a:pt x="66700" y="24764"/>
                </a:lnTo>
                <a:lnTo>
                  <a:pt x="125158" y="24764"/>
                </a:lnTo>
                <a:lnTo>
                  <a:pt x="125158" y="59766"/>
                </a:lnTo>
                <a:lnTo>
                  <a:pt x="69011" y="59766"/>
                </a:lnTo>
                <a:lnTo>
                  <a:pt x="69011" y="130098"/>
                </a:lnTo>
                <a:lnTo>
                  <a:pt x="70133" y="140997"/>
                </a:lnTo>
                <a:lnTo>
                  <a:pt x="74026" y="147950"/>
                </a:lnTo>
                <a:lnTo>
                  <a:pt x="81479" y="151714"/>
                </a:lnTo>
                <a:lnTo>
                  <a:pt x="93281" y="153047"/>
                </a:lnTo>
                <a:lnTo>
                  <a:pt x="128955" y="153047"/>
                </a:lnTo>
                <a:lnTo>
                  <a:pt x="139434" y="151592"/>
                </a:lnTo>
                <a:lnTo>
                  <a:pt x="146662" y="146856"/>
                </a:lnTo>
                <a:lnTo>
                  <a:pt x="151104" y="138281"/>
                </a:lnTo>
                <a:lnTo>
                  <a:pt x="151929" y="133235"/>
                </a:lnTo>
                <a:lnTo>
                  <a:pt x="91465" y="133235"/>
                </a:lnTo>
                <a:lnTo>
                  <a:pt x="90970" y="132740"/>
                </a:lnTo>
                <a:lnTo>
                  <a:pt x="91088" y="125310"/>
                </a:lnTo>
                <a:lnTo>
                  <a:pt x="91135" y="79578"/>
                </a:lnTo>
                <a:lnTo>
                  <a:pt x="147281" y="79578"/>
                </a:lnTo>
                <a:lnTo>
                  <a:pt x="147281" y="4952"/>
                </a:lnTo>
                <a:close/>
              </a:path>
              <a:path w="489584" h="154304">
                <a:moveTo>
                  <a:pt x="132422" y="99059"/>
                </a:moveTo>
                <a:lnTo>
                  <a:pt x="131102" y="119202"/>
                </a:lnTo>
                <a:lnTo>
                  <a:pt x="130441" y="130098"/>
                </a:lnTo>
                <a:lnTo>
                  <a:pt x="128625" y="132575"/>
                </a:lnTo>
                <a:lnTo>
                  <a:pt x="120700" y="133235"/>
                </a:lnTo>
                <a:lnTo>
                  <a:pt x="151929" y="133235"/>
                </a:lnTo>
                <a:lnTo>
                  <a:pt x="153225" y="125310"/>
                </a:lnTo>
                <a:lnTo>
                  <a:pt x="154381" y="107314"/>
                </a:lnTo>
                <a:lnTo>
                  <a:pt x="132422" y="99059"/>
                </a:lnTo>
                <a:close/>
              </a:path>
              <a:path w="489584" h="154304">
                <a:moveTo>
                  <a:pt x="69011" y="28892"/>
                </a:moveTo>
                <a:lnTo>
                  <a:pt x="0" y="28892"/>
                </a:lnTo>
                <a:lnTo>
                  <a:pt x="0" y="46558"/>
                </a:lnTo>
                <a:lnTo>
                  <a:pt x="69011" y="46558"/>
                </a:lnTo>
                <a:lnTo>
                  <a:pt x="69011" y="28892"/>
                </a:lnTo>
                <a:close/>
              </a:path>
              <a:path w="489584" h="154304">
                <a:moveTo>
                  <a:pt x="271607" y="65709"/>
                </a:moveTo>
                <a:lnTo>
                  <a:pt x="248805" y="65709"/>
                </a:lnTo>
                <a:lnTo>
                  <a:pt x="257470" y="90866"/>
                </a:lnTo>
                <a:lnTo>
                  <a:pt x="270440" y="113795"/>
                </a:lnTo>
                <a:lnTo>
                  <a:pt x="287867" y="134804"/>
                </a:lnTo>
                <a:lnTo>
                  <a:pt x="309905" y="154203"/>
                </a:lnTo>
                <a:lnTo>
                  <a:pt x="324764" y="134226"/>
                </a:lnTo>
                <a:lnTo>
                  <a:pt x="297459" y="111839"/>
                </a:lnTo>
                <a:lnTo>
                  <a:pt x="277456" y="82550"/>
                </a:lnTo>
                <a:lnTo>
                  <a:pt x="271607" y="65709"/>
                </a:lnTo>
                <a:close/>
              </a:path>
              <a:path w="489584" h="154304">
                <a:moveTo>
                  <a:pt x="260858" y="6108"/>
                </a:moveTo>
                <a:lnTo>
                  <a:pt x="190360" y="6108"/>
                </a:lnTo>
                <a:lnTo>
                  <a:pt x="190360" y="25920"/>
                </a:lnTo>
                <a:lnTo>
                  <a:pt x="235762" y="25920"/>
                </a:lnTo>
                <a:lnTo>
                  <a:pt x="233252" y="41290"/>
                </a:lnTo>
                <a:lnTo>
                  <a:pt x="216280" y="85356"/>
                </a:lnTo>
                <a:lnTo>
                  <a:pt x="183242" y="124315"/>
                </a:lnTo>
                <a:lnTo>
                  <a:pt x="167741" y="134721"/>
                </a:lnTo>
                <a:lnTo>
                  <a:pt x="184086" y="152552"/>
                </a:lnTo>
                <a:lnTo>
                  <a:pt x="205552" y="135593"/>
                </a:lnTo>
                <a:lnTo>
                  <a:pt x="222946" y="116189"/>
                </a:lnTo>
                <a:lnTo>
                  <a:pt x="237091" y="93255"/>
                </a:lnTo>
                <a:lnTo>
                  <a:pt x="248805" y="65709"/>
                </a:lnTo>
                <a:lnTo>
                  <a:pt x="271607" y="65709"/>
                </a:lnTo>
                <a:lnTo>
                  <a:pt x="265131" y="47068"/>
                </a:lnTo>
                <a:lnTo>
                  <a:pt x="260858" y="6108"/>
                </a:lnTo>
                <a:close/>
              </a:path>
              <a:path w="489584" h="154304">
                <a:moveTo>
                  <a:pt x="375437" y="82550"/>
                </a:moveTo>
                <a:lnTo>
                  <a:pt x="355130" y="82550"/>
                </a:lnTo>
                <a:lnTo>
                  <a:pt x="355130" y="153542"/>
                </a:lnTo>
                <a:lnTo>
                  <a:pt x="375437" y="153542"/>
                </a:lnTo>
                <a:lnTo>
                  <a:pt x="375437" y="90474"/>
                </a:lnTo>
                <a:lnTo>
                  <a:pt x="434822" y="90474"/>
                </a:lnTo>
                <a:lnTo>
                  <a:pt x="436573" y="85521"/>
                </a:lnTo>
                <a:lnTo>
                  <a:pt x="375437" y="85521"/>
                </a:lnTo>
                <a:lnTo>
                  <a:pt x="375437" y="82550"/>
                </a:lnTo>
                <a:close/>
              </a:path>
              <a:path w="489584" h="154304">
                <a:moveTo>
                  <a:pt x="434589" y="91135"/>
                </a:moveTo>
                <a:lnTo>
                  <a:pt x="397891" y="91135"/>
                </a:lnTo>
                <a:lnTo>
                  <a:pt x="402844" y="95262"/>
                </a:lnTo>
                <a:lnTo>
                  <a:pt x="403669" y="96088"/>
                </a:lnTo>
                <a:lnTo>
                  <a:pt x="376097" y="136372"/>
                </a:lnTo>
                <a:lnTo>
                  <a:pt x="392442" y="151726"/>
                </a:lnTo>
                <a:lnTo>
                  <a:pt x="412672" y="133614"/>
                </a:lnTo>
                <a:lnTo>
                  <a:pt x="427361" y="111586"/>
                </a:lnTo>
                <a:lnTo>
                  <a:pt x="434589" y="91135"/>
                </a:lnTo>
                <a:close/>
              </a:path>
              <a:path w="489584" h="154304">
                <a:moveTo>
                  <a:pt x="434822" y="90474"/>
                </a:moveTo>
                <a:lnTo>
                  <a:pt x="375437" y="90474"/>
                </a:lnTo>
                <a:lnTo>
                  <a:pt x="387159" y="105333"/>
                </a:lnTo>
                <a:lnTo>
                  <a:pt x="392442" y="99225"/>
                </a:lnTo>
                <a:lnTo>
                  <a:pt x="393268" y="98069"/>
                </a:lnTo>
                <a:lnTo>
                  <a:pt x="397891" y="91135"/>
                </a:lnTo>
                <a:lnTo>
                  <a:pt x="434589" y="91135"/>
                </a:lnTo>
                <a:lnTo>
                  <a:pt x="434822" y="90474"/>
                </a:lnTo>
                <a:close/>
              </a:path>
              <a:path w="489584" h="154304">
                <a:moveTo>
                  <a:pt x="366356" y="0"/>
                </a:moveTo>
                <a:lnTo>
                  <a:pt x="362061" y="19912"/>
                </a:lnTo>
                <a:lnTo>
                  <a:pt x="355769" y="38200"/>
                </a:lnTo>
                <a:lnTo>
                  <a:pt x="347713" y="54351"/>
                </a:lnTo>
                <a:lnTo>
                  <a:pt x="338124" y="67856"/>
                </a:lnTo>
                <a:lnTo>
                  <a:pt x="349021" y="91465"/>
                </a:lnTo>
                <a:lnTo>
                  <a:pt x="355130" y="82550"/>
                </a:lnTo>
                <a:lnTo>
                  <a:pt x="375437" y="82550"/>
                </a:lnTo>
                <a:lnTo>
                  <a:pt x="375437" y="48374"/>
                </a:lnTo>
                <a:lnTo>
                  <a:pt x="379660" y="35439"/>
                </a:lnTo>
                <a:lnTo>
                  <a:pt x="382722" y="24888"/>
                </a:lnTo>
                <a:lnTo>
                  <a:pt x="385072" y="14895"/>
                </a:lnTo>
                <a:lnTo>
                  <a:pt x="387159" y="3632"/>
                </a:lnTo>
                <a:lnTo>
                  <a:pt x="366356" y="0"/>
                </a:lnTo>
                <a:close/>
              </a:path>
              <a:path w="489584" h="154304">
                <a:moveTo>
                  <a:pt x="414070" y="24930"/>
                </a:moveTo>
                <a:lnTo>
                  <a:pt x="394258" y="24930"/>
                </a:lnTo>
                <a:lnTo>
                  <a:pt x="392014" y="44566"/>
                </a:lnTo>
                <a:lnTo>
                  <a:pt x="388439" y="60178"/>
                </a:lnTo>
                <a:lnTo>
                  <a:pt x="383068" y="73314"/>
                </a:lnTo>
                <a:lnTo>
                  <a:pt x="375437" y="85521"/>
                </a:lnTo>
                <a:lnTo>
                  <a:pt x="436573" y="85521"/>
                </a:lnTo>
                <a:lnTo>
                  <a:pt x="436949" y="82715"/>
                </a:lnTo>
                <a:lnTo>
                  <a:pt x="417042" y="82715"/>
                </a:lnTo>
                <a:lnTo>
                  <a:pt x="412254" y="77596"/>
                </a:lnTo>
                <a:lnTo>
                  <a:pt x="411429" y="76936"/>
                </a:lnTo>
                <a:lnTo>
                  <a:pt x="405815" y="72974"/>
                </a:lnTo>
                <a:lnTo>
                  <a:pt x="409613" y="59105"/>
                </a:lnTo>
                <a:lnTo>
                  <a:pt x="439960" y="59105"/>
                </a:lnTo>
                <a:lnTo>
                  <a:pt x="440486" y="54978"/>
                </a:lnTo>
                <a:lnTo>
                  <a:pt x="440486" y="40449"/>
                </a:lnTo>
                <a:lnTo>
                  <a:pt x="412584" y="40449"/>
                </a:lnTo>
                <a:lnTo>
                  <a:pt x="413080" y="34010"/>
                </a:lnTo>
                <a:lnTo>
                  <a:pt x="413245" y="32689"/>
                </a:lnTo>
                <a:lnTo>
                  <a:pt x="414070" y="24930"/>
                </a:lnTo>
                <a:close/>
              </a:path>
              <a:path w="489584" h="154304">
                <a:moveTo>
                  <a:pt x="439960" y="59105"/>
                </a:moveTo>
                <a:lnTo>
                  <a:pt x="420674" y="59105"/>
                </a:lnTo>
                <a:lnTo>
                  <a:pt x="419684" y="71488"/>
                </a:lnTo>
                <a:lnTo>
                  <a:pt x="419353" y="73469"/>
                </a:lnTo>
                <a:lnTo>
                  <a:pt x="417042" y="82715"/>
                </a:lnTo>
                <a:lnTo>
                  <a:pt x="436949" y="82715"/>
                </a:lnTo>
                <a:lnTo>
                  <a:pt x="439960" y="59105"/>
                </a:lnTo>
                <a:close/>
              </a:path>
              <a:path w="489584" h="154304">
                <a:moveTo>
                  <a:pt x="440321" y="6108"/>
                </a:moveTo>
                <a:lnTo>
                  <a:pt x="388315" y="6108"/>
                </a:lnTo>
                <a:lnTo>
                  <a:pt x="388315" y="24930"/>
                </a:lnTo>
                <a:lnTo>
                  <a:pt x="440321" y="24930"/>
                </a:lnTo>
                <a:lnTo>
                  <a:pt x="440321" y="6108"/>
                </a:lnTo>
                <a:close/>
              </a:path>
              <a:path w="489584" h="154304">
                <a:moveTo>
                  <a:pt x="444119" y="132079"/>
                </a:moveTo>
                <a:lnTo>
                  <a:pt x="450405" y="153377"/>
                </a:lnTo>
                <a:lnTo>
                  <a:pt x="464934" y="153377"/>
                </a:lnTo>
                <a:lnTo>
                  <a:pt x="476388" y="152560"/>
                </a:lnTo>
                <a:lnTo>
                  <a:pt x="483755" y="149188"/>
                </a:lnTo>
                <a:lnTo>
                  <a:pt x="487780" y="142628"/>
                </a:lnTo>
                <a:lnTo>
                  <a:pt x="489068" y="133235"/>
                </a:lnTo>
                <a:lnTo>
                  <a:pt x="462127" y="133235"/>
                </a:lnTo>
                <a:lnTo>
                  <a:pt x="459320" y="133070"/>
                </a:lnTo>
                <a:lnTo>
                  <a:pt x="455358" y="132740"/>
                </a:lnTo>
                <a:lnTo>
                  <a:pt x="444119" y="132079"/>
                </a:lnTo>
                <a:close/>
              </a:path>
              <a:path w="489584" h="154304">
                <a:moveTo>
                  <a:pt x="489203" y="990"/>
                </a:moveTo>
                <a:lnTo>
                  <a:pt x="468896" y="990"/>
                </a:lnTo>
                <a:lnTo>
                  <a:pt x="468896" y="131584"/>
                </a:lnTo>
                <a:lnTo>
                  <a:pt x="467080" y="133235"/>
                </a:lnTo>
                <a:lnTo>
                  <a:pt x="489068" y="133235"/>
                </a:lnTo>
                <a:lnTo>
                  <a:pt x="489136" y="132740"/>
                </a:lnTo>
                <a:lnTo>
                  <a:pt x="489203" y="990"/>
                </a:lnTo>
                <a:close/>
              </a:path>
              <a:path w="489584" h="154304">
                <a:moveTo>
                  <a:pt x="463283" y="9245"/>
                </a:moveTo>
                <a:lnTo>
                  <a:pt x="444627" y="9245"/>
                </a:lnTo>
                <a:lnTo>
                  <a:pt x="444627" y="119367"/>
                </a:lnTo>
                <a:lnTo>
                  <a:pt x="463283" y="119367"/>
                </a:lnTo>
                <a:lnTo>
                  <a:pt x="463283" y="9245"/>
                </a:lnTo>
                <a:close/>
              </a:path>
            </a:pathLst>
          </a:custGeom>
          <a:solidFill>
            <a:srgbClr val="FFFFFF"/>
          </a:solidFill>
        </p:spPr>
        <p:txBody>
          <a:bodyPr wrap="square" lIns="0" tIns="0" rIns="0" bIns="0" rtlCol="0"/>
          <a:lstStyle/>
          <a:p>
            <a:endParaRPr/>
          </a:p>
        </p:txBody>
      </p:sp>
      <p:sp>
        <p:nvSpPr>
          <p:cNvPr id="354" name="object 343"/>
          <p:cNvSpPr/>
          <p:nvPr/>
        </p:nvSpPr>
        <p:spPr>
          <a:xfrm>
            <a:off x="4430521" y="7530211"/>
            <a:ext cx="2582735" cy="459282"/>
          </a:xfrm>
          <a:prstGeom prst="rect">
            <a:avLst/>
          </a:prstGeom>
          <a:blipFill>
            <a:blip r:embed="rId16" cstate="print"/>
            <a:stretch>
              <a:fillRect/>
            </a:stretch>
          </a:blipFill>
        </p:spPr>
        <p:txBody>
          <a:bodyPr wrap="square" lIns="0" tIns="0" rIns="0" bIns="0" rtlCol="0"/>
          <a:lstStyle/>
          <a:p>
            <a:endParaRPr/>
          </a:p>
        </p:txBody>
      </p:sp>
      <p:sp>
        <p:nvSpPr>
          <p:cNvPr id="356" name="object 345"/>
          <p:cNvSpPr/>
          <p:nvPr/>
        </p:nvSpPr>
        <p:spPr>
          <a:xfrm>
            <a:off x="4431029" y="8502015"/>
            <a:ext cx="2583827" cy="458469"/>
          </a:xfrm>
          <a:prstGeom prst="rect">
            <a:avLst/>
          </a:prstGeom>
          <a:blipFill>
            <a:blip r:embed="rId17" cstate="print"/>
            <a:stretch>
              <a:fillRect/>
            </a:stretch>
          </a:blipFill>
        </p:spPr>
        <p:txBody>
          <a:bodyPr wrap="square" lIns="0" tIns="0" rIns="0" bIns="0" rtlCol="0"/>
          <a:lstStyle/>
          <a:p>
            <a:endParaRPr/>
          </a:p>
        </p:txBody>
      </p:sp>
      <p:sp>
        <p:nvSpPr>
          <p:cNvPr id="358" name="object 347"/>
          <p:cNvSpPr/>
          <p:nvPr/>
        </p:nvSpPr>
        <p:spPr>
          <a:xfrm>
            <a:off x="4431906" y="8307565"/>
            <a:ext cx="2378646" cy="97066"/>
          </a:xfrm>
          <a:prstGeom prst="rect">
            <a:avLst/>
          </a:prstGeom>
          <a:blipFill>
            <a:blip r:embed="rId18" cstate="print"/>
            <a:stretch>
              <a:fillRect/>
            </a:stretch>
          </a:blipFill>
        </p:spPr>
        <p:txBody>
          <a:bodyPr wrap="square" lIns="0" tIns="0" rIns="0" bIns="0" rtlCol="0"/>
          <a:lstStyle/>
          <a:p>
            <a:endParaRPr/>
          </a:p>
        </p:txBody>
      </p:sp>
      <p:sp>
        <p:nvSpPr>
          <p:cNvPr id="359" name="object 348"/>
          <p:cNvSpPr/>
          <p:nvPr/>
        </p:nvSpPr>
        <p:spPr>
          <a:xfrm>
            <a:off x="4431500" y="8092884"/>
            <a:ext cx="2562936" cy="95643"/>
          </a:xfrm>
          <a:prstGeom prst="rect">
            <a:avLst/>
          </a:prstGeom>
          <a:blipFill>
            <a:blip r:embed="rId19" cstate="print"/>
            <a:stretch>
              <a:fillRect/>
            </a:stretch>
          </a:blipFill>
        </p:spPr>
        <p:txBody>
          <a:bodyPr wrap="square" lIns="0" tIns="0" rIns="0" bIns="0" rtlCol="0"/>
          <a:lstStyle/>
          <a:p>
            <a:endParaRPr/>
          </a:p>
        </p:txBody>
      </p:sp>
      <p:sp>
        <p:nvSpPr>
          <p:cNvPr id="360" name="object 464"/>
          <p:cNvSpPr/>
          <p:nvPr/>
        </p:nvSpPr>
        <p:spPr>
          <a:xfrm>
            <a:off x="4211497" y="8033473"/>
            <a:ext cx="2808605" cy="0"/>
          </a:xfrm>
          <a:custGeom>
            <a:avLst/>
            <a:gdLst/>
            <a:ahLst/>
            <a:cxnLst/>
            <a:rect l="l" t="t" r="r" b="b"/>
            <a:pathLst>
              <a:path w="2808604">
                <a:moveTo>
                  <a:pt x="0" y="0"/>
                </a:moveTo>
                <a:lnTo>
                  <a:pt x="2808020" y="0"/>
                </a:lnTo>
              </a:path>
            </a:pathLst>
          </a:custGeom>
          <a:ln w="5397">
            <a:solidFill>
              <a:srgbClr val="221915"/>
            </a:solidFill>
            <a:prstDash val="dash"/>
          </a:ln>
        </p:spPr>
        <p:txBody>
          <a:bodyPr wrap="square" lIns="0" tIns="0" rIns="0" bIns="0" rtlCol="0"/>
          <a:lstStyle/>
          <a:p>
            <a:endParaRPr/>
          </a:p>
        </p:txBody>
      </p:sp>
      <p:sp>
        <p:nvSpPr>
          <p:cNvPr id="361" name="object 465"/>
          <p:cNvSpPr/>
          <p:nvPr/>
        </p:nvSpPr>
        <p:spPr>
          <a:xfrm>
            <a:off x="4211497" y="7493482"/>
            <a:ext cx="2808605" cy="0"/>
          </a:xfrm>
          <a:custGeom>
            <a:avLst/>
            <a:gdLst/>
            <a:ahLst/>
            <a:cxnLst/>
            <a:rect l="l" t="t" r="r" b="b"/>
            <a:pathLst>
              <a:path w="2808604">
                <a:moveTo>
                  <a:pt x="0" y="0"/>
                </a:moveTo>
                <a:lnTo>
                  <a:pt x="2808020" y="0"/>
                </a:lnTo>
              </a:path>
            </a:pathLst>
          </a:custGeom>
          <a:ln w="5397">
            <a:solidFill>
              <a:srgbClr val="221915"/>
            </a:solidFill>
            <a:prstDash val="dash"/>
          </a:ln>
        </p:spPr>
        <p:txBody>
          <a:bodyPr wrap="square" lIns="0" tIns="0" rIns="0" bIns="0" rtlCol="0"/>
          <a:lstStyle/>
          <a:p>
            <a:endParaRPr/>
          </a:p>
        </p:txBody>
      </p:sp>
      <p:sp>
        <p:nvSpPr>
          <p:cNvPr id="362" name="object 466"/>
          <p:cNvSpPr/>
          <p:nvPr/>
        </p:nvSpPr>
        <p:spPr>
          <a:xfrm>
            <a:off x="4211497" y="6953491"/>
            <a:ext cx="2808605" cy="0"/>
          </a:xfrm>
          <a:custGeom>
            <a:avLst/>
            <a:gdLst/>
            <a:ahLst/>
            <a:cxnLst/>
            <a:rect l="l" t="t" r="r" b="b"/>
            <a:pathLst>
              <a:path w="2808604">
                <a:moveTo>
                  <a:pt x="0" y="0"/>
                </a:moveTo>
                <a:lnTo>
                  <a:pt x="2808020" y="0"/>
                </a:lnTo>
              </a:path>
            </a:pathLst>
          </a:custGeom>
          <a:ln w="5397">
            <a:solidFill>
              <a:srgbClr val="221915"/>
            </a:solidFill>
            <a:prstDash val="dash"/>
          </a:ln>
        </p:spPr>
        <p:txBody>
          <a:bodyPr wrap="square" lIns="0" tIns="0" rIns="0" bIns="0" rtlCol="0"/>
          <a:lstStyle/>
          <a:p>
            <a:endParaRPr/>
          </a:p>
        </p:txBody>
      </p:sp>
      <p:sp>
        <p:nvSpPr>
          <p:cNvPr id="363" name="object 467"/>
          <p:cNvSpPr/>
          <p:nvPr/>
        </p:nvSpPr>
        <p:spPr>
          <a:xfrm>
            <a:off x="4211497" y="8249476"/>
            <a:ext cx="2808605" cy="0"/>
          </a:xfrm>
          <a:custGeom>
            <a:avLst/>
            <a:gdLst/>
            <a:ahLst/>
            <a:cxnLst/>
            <a:rect l="l" t="t" r="r" b="b"/>
            <a:pathLst>
              <a:path w="2808604">
                <a:moveTo>
                  <a:pt x="0" y="0"/>
                </a:moveTo>
                <a:lnTo>
                  <a:pt x="2808020" y="0"/>
                </a:lnTo>
              </a:path>
            </a:pathLst>
          </a:custGeom>
          <a:ln w="5397">
            <a:solidFill>
              <a:srgbClr val="221915"/>
            </a:solidFill>
            <a:prstDash val="dash"/>
          </a:ln>
        </p:spPr>
        <p:txBody>
          <a:bodyPr wrap="square" lIns="0" tIns="0" rIns="0" bIns="0" rtlCol="0"/>
          <a:lstStyle/>
          <a:p>
            <a:endParaRPr/>
          </a:p>
        </p:txBody>
      </p:sp>
      <p:sp>
        <p:nvSpPr>
          <p:cNvPr id="364" name="object 468"/>
          <p:cNvSpPr/>
          <p:nvPr/>
        </p:nvSpPr>
        <p:spPr>
          <a:xfrm>
            <a:off x="4211497" y="8465477"/>
            <a:ext cx="2808605" cy="0"/>
          </a:xfrm>
          <a:custGeom>
            <a:avLst/>
            <a:gdLst/>
            <a:ahLst/>
            <a:cxnLst/>
            <a:rect l="l" t="t" r="r" b="b"/>
            <a:pathLst>
              <a:path w="2808604">
                <a:moveTo>
                  <a:pt x="0" y="0"/>
                </a:moveTo>
                <a:lnTo>
                  <a:pt x="2808020" y="0"/>
                </a:lnTo>
              </a:path>
            </a:pathLst>
          </a:custGeom>
          <a:ln w="5397">
            <a:solidFill>
              <a:srgbClr val="221915"/>
            </a:solidFill>
            <a:prstDash val="dash"/>
          </a:ln>
        </p:spPr>
        <p:txBody>
          <a:bodyPr wrap="square" lIns="0" tIns="0" rIns="0" bIns="0" rtlCol="0"/>
          <a:lstStyle/>
          <a:p>
            <a:endParaRPr/>
          </a:p>
        </p:txBody>
      </p:sp>
      <p:sp>
        <p:nvSpPr>
          <p:cNvPr id="365" name="object 469"/>
          <p:cNvSpPr/>
          <p:nvPr/>
        </p:nvSpPr>
        <p:spPr>
          <a:xfrm>
            <a:off x="4223258" y="7359904"/>
            <a:ext cx="664845" cy="95250"/>
          </a:xfrm>
          <a:custGeom>
            <a:avLst/>
            <a:gdLst/>
            <a:ahLst/>
            <a:cxnLst/>
            <a:rect l="l" t="t" r="r" b="b"/>
            <a:pathLst>
              <a:path w="664845" h="95250">
                <a:moveTo>
                  <a:pt x="32296" y="812"/>
                </a:moveTo>
                <a:lnTo>
                  <a:pt x="0" y="812"/>
                </a:lnTo>
                <a:lnTo>
                  <a:pt x="0" y="94233"/>
                </a:lnTo>
                <a:lnTo>
                  <a:pt x="32296" y="94233"/>
                </a:lnTo>
                <a:lnTo>
                  <a:pt x="27317" y="87223"/>
                </a:lnTo>
                <a:lnTo>
                  <a:pt x="25285" y="84175"/>
                </a:lnTo>
                <a:lnTo>
                  <a:pt x="14732" y="47523"/>
                </a:lnTo>
                <a:lnTo>
                  <a:pt x="15111" y="40740"/>
                </a:lnTo>
                <a:lnTo>
                  <a:pt x="26200" y="9347"/>
                </a:lnTo>
                <a:lnTo>
                  <a:pt x="32296" y="812"/>
                </a:lnTo>
                <a:close/>
              </a:path>
              <a:path w="664845" h="95250">
                <a:moveTo>
                  <a:pt x="65252" y="84683"/>
                </a:moveTo>
                <a:lnTo>
                  <a:pt x="69316" y="94233"/>
                </a:lnTo>
                <a:lnTo>
                  <a:pt x="87693" y="94233"/>
                </a:lnTo>
                <a:lnTo>
                  <a:pt x="91452" y="91795"/>
                </a:lnTo>
                <a:lnTo>
                  <a:pt x="91452" y="85089"/>
                </a:lnTo>
                <a:lnTo>
                  <a:pt x="81191" y="85089"/>
                </a:lnTo>
                <a:lnTo>
                  <a:pt x="70434" y="84988"/>
                </a:lnTo>
                <a:lnTo>
                  <a:pt x="65252" y="84683"/>
                </a:lnTo>
                <a:close/>
              </a:path>
              <a:path w="664845" h="95250">
                <a:moveTo>
                  <a:pt x="91452" y="78295"/>
                </a:moveTo>
                <a:lnTo>
                  <a:pt x="82003" y="78295"/>
                </a:lnTo>
                <a:lnTo>
                  <a:pt x="82003" y="84886"/>
                </a:lnTo>
                <a:lnTo>
                  <a:pt x="81191" y="85089"/>
                </a:lnTo>
                <a:lnTo>
                  <a:pt x="91452" y="85089"/>
                </a:lnTo>
                <a:lnTo>
                  <a:pt x="91452" y="78295"/>
                </a:lnTo>
                <a:close/>
              </a:path>
              <a:path w="664845" h="95250">
                <a:moveTo>
                  <a:pt x="124040" y="65494"/>
                </a:moveTo>
                <a:lnTo>
                  <a:pt x="114503" y="65494"/>
                </a:lnTo>
                <a:lnTo>
                  <a:pt x="114503" y="70167"/>
                </a:lnTo>
                <a:lnTo>
                  <a:pt x="47180" y="70167"/>
                </a:lnTo>
                <a:lnTo>
                  <a:pt x="47180" y="78295"/>
                </a:lnTo>
                <a:lnTo>
                  <a:pt x="114503" y="78295"/>
                </a:lnTo>
                <a:lnTo>
                  <a:pt x="114503" y="82054"/>
                </a:lnTo>
                <a:lnTo>
                  <a:pt x="124040" y="82054"/>
                </a:lnTo>
                <a:lnTo>
                  <a:pt x="124040" y="65494"/>
                </a:lnTo>
                <a:close/>
              </a:path>
              <a:path w="664845" h="95250">
                <a:moveTo>
                  <a:pt x="124040" y="65493"/>
                </a:moveTo>
                <a:lnTo>
                  <a:pt x="82003" y="65493"/>
                </a:lnTo>
                <a:lnTo>
                  <a:pt x="82003" y="70167"/>
                </a:lnTo>
                <a:lnTo>
                  <a:pt x="91452" y="70167"/>
                </a:lnTo>
                <a:lnTo>
                  <a:pt x="91452" y="65494"/>
                </a:lnTo>
                <a:lnTo>
                  <a:pt x="124040" y="65494"/>
                </a:lnTo>
                <a:close/>
              </a:path>
              <a:path w="664845" h="95250">
                <a:moveTo>
                  <a:pt x="133489" y="57378"/>
                </a:moveTo>
                <a:lnTo>
                  <a:pt x="40068" y="57378"/>
                </a:lnTo>
                <a:lnTo>
                  <a:pt x="40068" y="65493"/>
                </a:lnTo>
                <a:lnTo>
                  <a:pt x="133489" y="65493"/>
                </a:lnTo>
                <a:lnTo>
                  <a:pt x="133489" y="57378"/>
                </a:lnTo>
                <a:close/>
              </a:path>
              <a:path w="664845" h="95250">
                <a:moveTo>
                  <a:pt x="124040" y="44475"/>
                </a:moveTo>
                <a:lnTo>
                  <a:pt x="47180" y="44475"/>
                </a:lnTo>
                <a:lnTo>
                  <a:pt x="47180" y="52603"/>
                </a:lnTo>
                <a:lnTo>
                  <a:pt x="82003" y="52603"/>
                </a:lnTo>
                <a:lnTo>
                  <a:pt x="82003" y="57378"/>
                </a:lnTo>
                <a:lnTo>
                  <a:pt x="91452" y="57378"/>
                </a:lnTo>
                <a:lnTo>
                  <a:pt x="91452" y="52603"/>
                </a:lnTo>
                <a:lnTo>
                  <a:pt x="124040" y="52603"/>
                </a:lnTo>
                <a:lnTo>
                  <a:pt x="124040" y="44475"/>
                </a:lnTo>
                <a:close/>
              </a:path>
              <a:path w="664845" h="95250">
                <a:moveTo>
                  <a:pt x="124040" y="52603"/>
                </a:moveTo>
                <a:lnTo>
                  <a:pt x="114503" y="52603"/>
                </a:lnTo>
                <a:lnTo>
                  <a:pt x="114503" y="57378"/>
                </a:lnTo>
                <a:lnTo>
                  <a:pt x="124040" y="57378"/>
                </a:lnTo>
                <a:lnTo>
                  <a:pt x="124040" y="52603"/>
                </a:lnTo>
                <a:close/>
              </a:path>
              <a:path w="664845" h="95250">
                <a:moveTo>
                  <a:pt x="91452" y="40106"/>
                </a:moveTo>
                <a:lnTo>
                  <a:pt x="82003" y="40106"/>
                </a:lnTo>
                <a:lnTo>
                  <a:pt x="82003" y="44475"/>
                </a:lnTo>
                <a:lnTo>
                  <a:pt x="91452" y="44475"/>
                </a:lnTo>
                <a:lnTo>
                  <a:pt x="91452" y="40106"/>
                </a:lnTo>
                <a:close/>
              </a:path>
              <a:path w="664845" h="95250">
                <a:moveTo>
                  <a:pt x="122008" y="19392"/>
                </a:moveTo>
                <a:lnTo>
                  <a:pt x="51536" y="19392"/>
                </a:lnTo>
                <a:lnTo>
                  <a:pt x="51536" y="40106"/>
                </a:lnTo>
                <a:lnTo>
                  <a:pt x="122008" y="40106"/>
                </a:lnTo>
                <a:lnTo>
                  <a:pt x="122008" y="32296"/>
                </a:lnTo>
                <a:lnTo>
                  <a:pt x="61087" y="32296"/>
                </a:lnTo>
                <a:lnTo>
                  <a:pt x="61087" y="27216"/>
                </a:lnTo>
                <a:lnTo>
                  <a:pt x="122008" y="27216"/>
                </a:lnTo>
                <a:lnTo>
                  <a:pt x="122008" y="19392"/>
                </a:lnTo>
                <a:close/>
              </a:path>
              <a:path w="664845" h="95250">
                <a:moveTo>
                  <a:pt x="91452" y="27216"/>
                </a:moveTo>
                <a:lnTo>
                  <a:pt x="82003" y="27216"/>
                </a:lnTo>
                <a:lnTo>
                  <a:pt x="82003" y="32296"/>
                </a:lnTo>
                <a:lnTo>
                  <a:pt x="91452" y="32296"/>
                </a:lnTo>
                <a:lnTo>
                  <a:pt x="91452" y="27216"/>
                </a:lnTo>
                <a:close/>
              </a:path>
              <a:path w="664845" h="95250">
                <a:moveTo>
                  <a:pt x="122008" y="27216"/>
                </a:moveTo>
                <a:lnTo>
                  <a:pt x="112471" y="27216"/>
                </a:lnTo>
                <a:lnTo>
                  <a:pt x="112471" y="32296"/>
                </a:lnTo>
                <a:lnTo>
                  <a:pt x="122008" y="32296"/>
                </a:lnTo>
                <a:lnTo>
                  <a:pt x="122008" y="27216"/>
                </a:lnTo>
                <a:close/>
              </a:path>
              <a:path w="664845" h="95250">
                <a:moveTo>
                  <a:pt x="91452" y="15024"/>
                </a:moveTo>
                <a:lnTo>
                  <a:pt x="82003" y="15024"/>
                </a:lnTo>
                <a:lnTo>
                  <a:pt x="82003" y="19392"/>
                </a:lnTo>
                <a:lnTo>
                  <a:pt x="91452" y="19392"/>
                </a:lnTo>
                <a:lnTo>
                  <a:pt x="91452" y="15024"/>
                </a:lnTo>
                <a:close/>
              </a:path>
              <a:path w="664845" h="95250">
                <a:moveTo>
                  <a:pt x="133489" y="6908"/>
                </a:moveTo>
                <a:lnTo>
                  <a:pt x="40068" y="6908"/>
                </a:lnTo>
                <a:lnTo>
                  <a:pt x="40068" y="15024"/>
                </a:lnTo>
                <a:lnTo>
                  <a:pt x="133489" y="15024"/>
                </a:lnTo>
                <a:lnTo>
                  <a:pt x="133489" y="6908"/>
                </a:lnTo>
                <a:close/>
              </a:path>
              <a:path w="664845" h="95250">
                <a:moveTo>
                  <a:pt x="91452" y="812"/>
                </a:moveTo>
                <a:lnTo>
                  <a:pt x="82003" y="812"/>
                </a:lnTo>
                <a:lnTo>
                  <a:pt x="82003" y="6908"/>
                </a:lnTo>
                <a:lnTo>
                  <a:pt x="91452" y="6908"/>
                </a:lnTo>
                <a:lnTo>
                  <a:pt x="91452" y="812"/>
                </a:lnTo>
                <a:close/>
              </a:path>
              <a:path w="664845" h="95250">
                <a:moveTo>
                  <a:pt x="190004" y="72605"/>
                </a:moveTo>
                <a:lnTo>
                  <a:pt x="180555" y="72605"/>
                </a:lnTo>
                <a:lnTo>
                  <a:pt x="180555" y="94233"/>
                </a:lnTo>
                <a:lnTo>
                  <a:pt x="190004" y="94233"/>
                </a:lnTo>
                <a:lnTo>
                  <a:pt x="190004" y="72605"/>
                </a:lnTo>
                <a:close/>
              </a:path>
              <a:path w="664845" h="95250">
                <a:moveTo>
                  <a:pt x="199136" y="70370"/>
                </a:moveTo>
                <a:lnTo>
                  <a:pt x="171424" y="70370"/>
                </a:lnTo>
                <a:lnTo>
                  <a:pt x="166084" y="73609"/>
                </a:lnTo>
                <a:lnTo>
                  <a:pt x="159183" y="76541"/>
                </a:lnTo>
                <a:lnTo>
                  <a:pt x="149770" y="79509"/>
                </a:lnTo>
                <a:lnTo>
                  <a:pt x="136893" y="82854"/>
                </a:lnTo>
                <a:lnTo>
                  <a:pt x="143192" y="91693"/>
                </a:lnTo>
                <a:lnTo>
                  <a:pt x="155127" y="87639"/>
                </a:lnTo>
                <a:lnTo>
                  <a:pt x="164884" y="83331"/>
                </a:lnTo>
                <a:lnTo>
                  <a:pt x="173135" y="78431"/>
                </a:lnTo>
                <a:lnTo>
                  <a:pt x="180555" y="72605"/>
                </a:lnTo>
                <a:lnTo>
                  <a:pt x="202841" y="72605"/>
                </a:lnTo>
                <a:lnTo>
                  <a:pt x="199136" y="70370"/>
                </a:lnTo>
                <a:close/>
              </a:path>
              <a:path w="664845" h="95250">
                <a:moveTo>
                  <a:pt x="202841" y="72605"/>
                </a:moveTo>
                <a:lnTo>
                  <a:pt x="190004" y="72605"/>
                </a:lnTo>
                <a:lnTo>
                  <a:pt x="197426" y="78431"/>
                </a:lnTo>
                <a:lnTo>
                  <a:pt x="205689" y="83331"/>
                </a:lnTo>
                <a:lnTo>
                  <a:pt x="215475" y="87639"/>
                </a:lnTo>
                <a:lnTo>
                  <a:pt x="227469" y="91693"/>
                </a:lnTo>
                <a:lnTo>
                  <a:pt x="233667" y="82854"/>
                </a:lnTo>
                <a:lnTo>
                  <a:pt x="220761" y="79509"/>
                </a:lnTo>
                <a:lnTo>
                  <a:pt x="211377" y="76541"/>
                </a:lnTo>
                <a:lnTo>
                  <a:pt x="204504" y="73609"/>
                </a:lnTo>
                <a:lnTo>
                  <a:pt x="202841" y="72605"/>
                </a:lnTo>
                <a:close/>
              </a:path>
              <a:path w="664845" h="95250">
                <a:moveTo>
                  <a:pt x="232041" y="61937"/>
                </a:moveTo>
                <a:lnTo>
                  <a:pt x="138620" y="61937"/>
                </a:lnTo>
                <a:lnTo>
                  <a:pt x="138620" y="70370"/>
                </a:lnTo>
                <a:lnTo>
                  <a:pt x="232041" y="70370"/>
                </a:lnTo>
                <a:lnTo>
                  <a:pt x="232041" y="61937"/>
                </a:lnTo>
                <a:close/>
              </a:path>
              <a:path w="664845" h="95250">
                <a:moveTo>
                  <a:pt x="190004" y="56464"/>
                </a:moveTo>
                <a:lnTo>
                  <a:pt x="180555" y="56464"/>
                </a:lnTo>
                <a:lnTo>
                  <a:pt x="180555" y="61937"/>
                </a:lnTo>
                <a:lnTo>
                  <a:pt x="190004" y="61937"/>
                </a:lnTo>
                <a:lnTo>
                  <a:pt x="190004" y="56464"/>
                </a:lnTo>
                <a:close/>
              </a:path>
              <a:path w="664845" h="95250">
                <a:moveTo>
                  <a:pt x="222186" y="48336"/>
                </a:moveTo>
                <a:lnTo>
                  <a:pt x="148374" y="48336"/>
                </a:lnTo>
                <a:lnTo>
                  <a:pt x="148374" y="56464"/>
                </a:lnTo>
                <a:lnTo>
                  <a:pt x="222186" y="56464"/>
                </a:lnTo>
                <a:lnTo>
                  <a:pt x="222186" y="48336"/>
                </a:lnTo>
                <a:close/>
              </a:path>
              <a:path w="664845" h="95250">
                <a:moveTo>
                  <a:pt x="190004" y="43154"/>
                </a:moveTo>
                <a:lnTo>
                  <a:pt x="180555" y="43154"/>
                </a:lnTo>
                <a:lnTo>
                  <a:pt x="180555" y="48336"/>
                </a:lnTo>
                <a:lnTo>
                  <a:pt x="190004" y="48336"/>
                </a:lnTo>
                <a:lnTo>
                  <a:pt x="190004" y="43154"/>
                </a:lnTo>
                <a:close/>
              </a:path>
              <a:path w="664845" h="95250">
                <a:moveTo>
                  <a:pt x="227266" y="34632"/>
                </a:moveTo>
                <a:lnTo>
                  <a:pt x="143294" y="34632"/>
                </a:lnTo>
                <a:lnTo>
                  <a:pt x="143294" y="43154"/>
                </a:lnTo>
                <a:lnTo>
                  <a:pt x="227266" y="43154"/>
                </a:lnTo>
                <a:lnTo>
                  <a:pt x="227266" y="34632"/>
                </a:lnTo>
                <a:close/>
              </a:path>
              <a:path w="664845" h="95250">
                <a:moveTo>
                  <a:pt x="170408" y="25692"/>
                </a:moveTo>
                <a:lnTo>
                  <a:pt x="160248" y="25692"/>
                </a:lnTo>
                <a:lnTo>
                  <a:pt x="164820" y="34632"/>
                </a:lnTo>
                <a:lnTo>
                  <a:pt x="174967" y="34632"/>
                </a:lnTo>
                <a:lnTo>
                  <a:pt x="170408" y="25692"/>
                </a:lnTo>
                <a:close/>
              </a:path>
              <a:path w="664845" h="95250">
                <a:moveTo>
                  <a:pt x="210312" y="25692"/>
                </a:moveTo>
                <a:lnTo>
                  <a:pt x="200152" y="25692"/>
                </a:lnTo>
                <a:lnTo>
                  <a:pt x="195580" y="34632"/>
                </a:lnTo>
                <a:lnTo>
                  <a:pt x="205740" y="34632"/>
                </a:lnTo>
                <a:lnTo>
                  <a:pt x="210312" y="25692"/>
                </a:lnTo>
                <a:close/>
              </a:path>
              <a:path w="664845" h="95250">
                <a:moveTo>
                  <a:pt x="232041" y="17259"/>
                </a:moveTo>
                <a:lnTo>
                  <a:pt x="138620" y="17259"/>
                </a:lnTo>
                <a:lnTo>
                  <a:pt x="138620" y="25692"/>
                </a:lnTo>
                <a:lnTo>
                  <a:pt x="232041" y="25692"/>
                </a:lnTo>
                <a:lnTo>
                  <a:pt x="232041" y="17259"/>
                </a:lnTo>
                <a:close/>
              </a:path>
              <a:path w="664845" h="95250">
                <a:moveTo>
                  <a:pt x="153644" y="1523"/>
                </a:moveTo>
                <a:lnTo>
                  <a:pt x="145732" y="6197"/>
                </a:lnTo>
                <a:lnTo>
                  <a:pt x="149377" y="10566"/>
                </a:lnTo>
                <a:lnTo>
                  <a:pt x="151511" y="13398"/>
                </a:lnTo>
                <a:lnTo>
                  <a:pt x="153644" y="17259"/>
                </a:lnTo>
                <a:lnTo>
                  <a:pt x="158013" y="17259"/>
                </a:lnTo>
                <a:lnTo>
                  <a:pt x="163093" y="14312"/>
                </a:lnTo>
                <a:lnTo>
                  <a:pt x="159232" y="8026"/>
                </a:lnTo>
                <a:lnTo>
                  <a:pt x="157403" y="5486"/>
                </a:lnTo>
                <a:lnTo>
                  <a:pt x="153644" y="1523"/>
                </a:lnTo>
                <a:close/>
              </a:path>
              <a:path w="664845" h="95250">
                <a:moveTo>
                  <a:pt x="180759" y="812"/>
                </a:moveTo>
                <a:lnTo>
                  <a:pt x="171221" y="812"/>
                </a:lnTo>
                <a:lnTo>
                  <a:pt x="171221" y="17259"/>
                </a:lnTo>
                <a:lnTo>
                  <a:pt x="180759" y="17259"/>
                </a:lnTo>
                <a:lnTo>
                  <a:pt x="180759" y="812"/>
                </a:lnTo>
                <a:close/>
              </a:path>
              <a:path w="664845" h="95250">
                <a:moveTo>
                  <a:pt x="199339" y="812"/>
                </a:moveTo>
                <a:lnTo>
                  <a:pt x="189903" y="812"/>
                </a:lnTo>
                <a:lnTo>
                  <a:pt x="189903" y="17259"/>
                </a:lnTo>
                <a:lnTo>
                  <a:pt x="199339" y="17259"/>
                </a:lnTo>
                <a:lnTo>
                  <a:pt x="199339" y="812"/>
                </a:lnTo>
                <a:close/>
              </a:path>
              <a:path w="664845" h="95250">
                <a:moveTo>
                  <a:pt x="214071" y="1828"/>
                </a:moveTo>
                <a:lnTo>
                  <a:pt x="211836" y="8534"/>
                </a:lnTo>
                <a:lnTo>
                  <a:pt x="210413" y="11785"/>
                </a:lnTo>
                <a:lnTo>
                  <a:pt x="207467" y="17259"/>
                </a:lnTo>
                <a:lnTo>
                  <a:pt x="217220" y="17259"/>
                </a:lnTo>
                <a:lnTo>
                  <a:pt x="220560" y="11379"/>
                </a:lnTo>
                <a:lnTo>
                  <a:pt x="221272" y="9753"/>
                </a:lnTo>
                <a:lnTo>
                  <a:pt x="223405" y="4571"/>
                </a:lnTo>
                <a:lnTo>
                  <a:pt x="214071" y="1828"/>
                </a:lnTo>
                <a:close/>
              </a:path>
              <a:path w="664845" h="95250">
                <a:moveTo>
                  <a:pt x="330593" y="82054"/>
                </a:moveTo>
                <a:lnTo>
                  <a:pt x="237172" y="82054"/>
                </a:lnTo>
                <a:lnTo>
                  <a:pt x="237172" y="90881"/>
                </a:lnTo>
                <a:lnTo>
                  <a:pt x="330593" y="90881"/>
                </a:lnTo>
                <a:lnTo>
                  <a:pt x="330593" y="82054"/>
                </a:lnTo>
                <a:close/>
              </a:path>
              <a:path w="664845" h="95250">
                <a:moveTo>
                  <a:pt x="288455" y="57683"/>
                </a:moveTo>
                <a:lnTo>
                  <a:pt x="279006" y="57683"/>
                </a:lnTo>
                <a:lnTo>
                  <a:pt x="279006" y="82054"/>
                </a:lnTo>
                <a:lnTo>
                  <a:pt x="288455" y="82054"/>
                </a:lnTo>
                <a:lnTo>
                  <a:pt x="288455" y="57683"/>
                </a:lnTo>
                <a:close/>
              </a:path>
              <a:path w="664845" h="95250">
                <a:moveTo>
                  <a:pt x="322262" y="48844"/>
                </a:moveTo>
                <a:lnTo>
                  <a:pt x="245503" y="48844"/>
                </a:lnTo>
                <a:lnTo>
                  <a:pt x="245503" y="57683"/>
                </a:lnTo>
                <a:lnTo>
                  <a:pt x="322262" y="57683"/>
                </a:lnTo>
                <a:lnTo>
                  <a:pt x="322262" y="48844"/>
                </a:lnTo>
                <a:close/>
              </a:path>
              <a:path w="664845" h="95250">
                <a:moveTo>
                  <a:pt x="288455" y="29248"/>
                </a:moveTo>
                <a:lnTo>
                  <a:pt x="279006" y="29248"/>
                </a:lnTo>
                <a:lnTo>
                  <a:pt x="279006" y="48844"/>
                </a:lnTo>
                <a:lnTo>
                  <a:pt x="288455" y="48844"/>
                </a:lnTo>
                <a:lnTo>
                  <a:pt x="288455" y="29248"/>
                </a:lnTo>
                <a:close/>
              </a:path>
              <a:path w="664845" h="95250">
                <a:moveTo>
                  <a:pt x="327342" y="20408"/>
                </a:moveTo>
                <a:lnTo>
                  <a:pt x="240423" y="20408"/>
                </a:lnTo>
                <a:lnTo>
                  <a:pt x="240423" y="29248"/>
                </a:lnTo>
                <a:lnTo>
                  <a:pt x="327342" y="29248"/>
                </a:lnTo>
                <a:lnTo>
                  <a:pt x="327342" y="20408"/>
                </a:lnTo>
                <a:close/>
              </a:path>
              <a:path w="664845" h="95250">
                <a:moveTo>
                  <a:pt x="269976" y="0"/>
                </a:moveTo>
                <a:lnTo>
                  <a:pt x="265303" y="7721"/>
                </a:lnTo>
                <a:lnTo>
                  <a:pt x="272236" y="10551"/>
                </a:lnTo>
                <a:lnTo>
                  <a:pt x="277991" y="13074"/>
                </a:lnTo>
                <a:lnTo>
                  <a:pt x="283521" y="15711"/>
                </a:lnTo>
                <a:lnTo>
                  <a:pt x="289775" y="18884"/>
                </a:lnTo>
                <a:lnTo>
                  <a:pt x="294741" y="10667"/>
                </a:lnTo>
                <a:lnTo>
                  <a:pt x="288818" y="7658"/>
                </a:lnTo>
                <a:lnTo>
                  <a:pt x="283425" y="5181"/>
                </a:lnTo>
                <a:lnTo>
                  <a:pt x="277500" y="2781"/>
                </a:lnTo>
                <a:lnTo>
                  <a:pt x="269976" y="0"/>
                </a:lnTo>
                <a:close/>
              </a:path>
              <a:path w="664845" h="95250">
                <a:moveTo>
                  <a:pt x="412081" y="20307"/>
                </a:moveTo>
                <a:lnTo>
                  <a:pt x="388226" y="20307"/>
                </a:lnTo>
                <a:lnTo>
                  <a:pt x="395732" y="20916"/>
                </a:lnTo>
                <a:lnTo>
                  <a:pt x="399897" y="22339"/>
                </a:lnTo>
                <a:lnTo>
                  <a:pt x="404368" y="26098"/>
                </a:lnTo>
                <a:lnTo>
                  <a:pt x="410159" y="30873"/>
                </a:lnTo>
                <a:lnTo>
                  <a:pt x="413308" y="38785"/>
                </a:lnTo>
                <a:lnTo>
                  <a:pt x="396240" y="76161"/>
                </a:lnTo>
                <a:lnTo>
                  <a:pt x="382130" y="80327"/>
                </a:lnTo>
                <a:lnTo>
                  <a:pt x="388124" y="89763"/>
                </a:lnTo>
                <a:lnTo>
                  <a:pt x="420079" y="66270"/>
                </a:lnTo>
                <a:lnTo>
                  <a:pt x="423456" y="48539"/>
                </a:lnTo>
                <a:lnTo>
                  <a:pt x="420784" y="32688"/>
                </a:lnTo>
                <a:lnTo>
                  <a:pt x="413050" y="20883"/>
                </a:lnTo>
                <a:lnTo>
                  <a:pt x="412081" y="20307"/>
                </a:lnTo>
                <a:close/>
              </a:path>
              <a:path w="664845" h="95250">
                <a:moveTo>
                  <a:pt x="384060" y="10972"/>
                </a:moveTo>
                <a:lnTo>
                  <a:pt x="365769" y="14109"/>
                </a:lnTo>
                <a:lnTo>
                  <a:pt x="351667" y="22966"/>
                </a:lnTo>
                <a:lnTo>
                  <a:pt x="342593" y="36717"/>
                </a:lnTo>
                <a:lnTo>
                  <a:pt x="339382" y="54533"/>
                </a:lnTo>
                <a:lnTo>
                  <a:pt x="340721" y="65510"/>
                </a:lnTo>
                <a:lnTo>
                  <a:pt x="344468" y="74118"/>
                </a:lnTo>
                <a:lnTo>
                  <a:pt x="350215" y="79738"/>
                </a:lnTo>
                <a:lnTo>
                  <a:pt x="357555" y="81749"/>
                </a:lnTo>
                <a:lnTo>
                  <a:pt x="363354" y="80446"/>
                </a:lnTo>
                <a:lnTo>
                  <a:pt x="368750" y="76504"/>
                </a:lnTo>
                <a:lnTo>
                  <a:pt x="372653" y="71386"/>
                </a:lnTo>
                <a:lnTo>
                  <a:pt x="352983" y="71386"/>
                </a:lnTo>
                <a:lnTo>
                  <a:pt x="349529" y="64071"/>
                </a:lnTo>
                <a:lnTo>
                  <a:pt x="349529" y="54228"/>
                </a:lnTo>
                <a:lnTo>
                  <a:pt x="350150" y="47068"/>
                </a:lnTo>
                <a:lnTo>
                  <a:pt x="378167" y="20713"/>
                </a:lnTo>
                <a:lnTo>
                  <a:pt x="388172" y="20713"/>
                </a:lnTo>
                <a:lnTo>
                  <a:pt x="388226" y="20307"/>
                </a:lnTo>
                <a:lnTo>
                  <a:pt x="412081" y="20307"/>
                </a:lnTo>
                <a:lnTo>
                  <a:pt x="400669" y="13515"/>
                </a:lnTo>
                <a:lnTo>
                  <a:pt x="384060" y="10972"/>
                </a:lnTo>
                <a:close/>
              </a:path>
              <a:path w="664845" h="95250">
                <a:moveTo>
                  <a:pt x="388172" y="20713"/>
                </a:moveTo>
                <a:lnTo>
                  <a:pt x="378167" y="20713"/>
                </a:lnTo>
                <a:lnTo>
                  <a:pt x="375932" y="34531"/>
                </a:lnTo>
                <a:lnTo>
                  <a:pt x="374408" y="41325"/>
                </a:lnTo>
                <a:lnTo>
                  <a:pt x="357657" y="71386"/>
                </a:lnTo>
                <a:lnTo>
                  <a:pt x="372653" y="71386"/>
                </a:lnTo>
                <a:lnTo>
                  <a:pt x="386661" y="32115"/>
                </a:lnTo>
                <a:lnTo>
                  <a:pt x="388172" y="20713"/>
                </a:lnTo>
                <a:close/>
              </a:path>
              <a:path w="664845" h="95250">
                <a:moveTo>
                  <a:pt x="474383" y="24676"/>
                </a:moveTo>
                <a:lnTo>
                  <a:pt x="464540" y="24676"/>
                </a:lnTo>
                <a:lnTo>
                  <a:pt x="464540" y="27927"/>
                </a:lnTo>
                <a:lnTo>
                  <a:pt x="462656" y="47863"/>
                </a:lnTo>
                <a:lnTo>
                  <a:pt x="457087" y="63950"/>
                </a:lnTo>
                <a:lnTo>
                  <a:pt x="447500" y="76876"/>
                </a:lnTo>
                <a:lnTo>
                  <a:pt x="433565" y="87325"/>
                </a:lnTo>
                <a:lnTo>
                  <a:pt x="440880" y="94640"/>
                </a:lnTo>
                <a:lnTo>
                  <a:pt x="452568" y="85785"/>
                </a:lnTo>
                <a:lnTo>
                  <a:pt x="461505" y="75382"/>
                </a:lnTo>
                <a:lnTo>
                  <a:pt x="468023" y="62981"/>
                </a:lnTo>
                <a:lnTo>
                  <a:pt x="472452" y="48132"/>
                </a:lnTo>
                <a:lnTo>
                  <a:pt x="513080" y="48132"/>
                </a:lnTo>
                <a:lnTo>
                  <a:pt x="513080" y="38887"/>
                </a:lnTo>
                <a:lnTo>
                  <a:pt x="473875" y="38887"/>
                </a:lnTo>
                <a:lnTo>
                  <a:pt x="474179" y="35344"/>
                </a:lnTo>
                <a:lnTo>
                  <a:pt x="474383" y="32499"/>
                </a:lnTo>
                <a:lnTo>
                  <a:pt x="474383" y="24676"/>
                </a:lnTo>
                <a:close/>
              </a:path>
              <a:path w="664845" h="95250">
                <a:moveTo>
                  <a:pt x="478243" y="83769"/>
                </a:moveTo>
                <a:lnTo>
                  <a:pt x="482206" y="93929"/>
                </a:lnTo>
                <a:lnTo>
                  <a:pt x="489013" y="93929"/>
                </a:lnTo>
                <a:lnTo>
                  <a:pt x="501326" y="92646"/>
                </a:lnTo>
                <a:lnTo>
                  <a:pt x="508471" y="87404"/>
                </a:lnTo>
                <a:lnTo>
                  <a:pt x="509433" y="84175"/>
                </a:lnTo>
                <a:lnTo>
                  <a:pt x="497230" y="84175"/>
                </a:lnTo>
                <a:lnTo>
                  <a:pt x="487489" y="84073"/>
                </a:lnTo>
                <a:lnTo>
                  <a:pt x="482714" y="83870"/>
                </a:lnTo>
                <a:lnTo>
                  <a:pt x="478243" y="83769"/>
                </a:lnTo>
                <a:close/>
              </a:path>
              <a:path w="664845" h="95250">
                <a:moveTo>
                  <a:pt x="513080" y="48132"/>
                </a:moveTo>
                <a:lnTo>
                  <a:pt x="503224" y="48132"/>
                </a:lnTo>
                <a:lnTo>
                  <a:pt x="503224" y="64274"/>
                </a:lnTo>
                <a:lnTo>
                  <a:pt x="502224" y="75382"/>
                </a:lnTo>
                <a:lnTo>
                  <a:pt x="502099" y="75880"/>
                </a:lnTo>
                <a:lnTo>
                  <a:pt x="499872" y="82562"/>
                </a:lnTo>
                <a:lnTo>
                  <a:pt x="497230" y="84175"/>
                </a:lnTo>
                <a:lnTo>
                  <a:pt x="509433" y="84175"/>
                </a:lnTo>
                <a:lnTo>
                  <a:pt x="511903" y="75880"/>
                </a:lnTo>
                <a:lnTo>
                  <a:pt x="513080" y="55752"/>
                </a:lnTo>
                <a:lnTo>
                  <a:pt x="513080" y="48132"/>
                </a:lnTo>
                <a:close/>
              </a:path>
              <a:path w="664845" h="95250">
                <a:moveTo>
                  <a:pt x="525665" y="15532"/>
                </a:moveTo>
                <a:lnTo>
                  <a:pt x="432244" y="15532"/>
                </a:lnTo>
                <a:lnTo>
                  <a:pt x="432244" y="24676"/>
                </a:lnTo>
                <a:lnTo>
                  <a:pt x="525665" y="24676"/>
                </a:lnTo>
                <a:lnTo>
                  <a:pt x="525665" y="15532"/>
                </a:lnTo>
                <a:close/>
              </a:path>
              <a:path w="664845" h="95250">
                <a:moveTo>
                  <a:pt x="483933" y="812"/>
                </a:moveTo>
                <a:lnTo>
                  <a:pt x="474078" y="812"/>
                </a:lnTo>
                <a:lnTo>
                  <a:pt x="474078" y="15532"/>
                </a:lnTo>
                <a:lnTo>
                  <a:pt x="483933" y="15532"/>
                </a:lnTo>
                <a:lnTo>
                  <a:pt x="483933" y="812"/>
                </a:lnTo>
                <a:close/>
              </a:path>
              <a:path w="664845" h="95250">
                <a:moveTo>
                  <a:pt x="583942" y="30467"/>
                </a:moveTo>
                <a:lnTo>
                  <a:pt x="570598" y="30467"/>
                </a:lnTo>
                <a:lnTo>
                  <a:pt x="572427" y="32092"/>
                </a:lnTo>
                <a:lnTo>
                  <a:pt x="576897" y="37871"/>
                </a:lnTo>
                <a:lnTo>
                  <a:pt x="582589" y="44582"/>
                </a:lnTo>
                <a:lnTo>
                  <a:pt x="592802" y="55606"/>
                </a:lnTo>
                <a:lnTo>
                  <a:pt x="604556" y="67792"/>
                </a:lnTo>
                <a:lnTo>
                  <a:pt x="614870" y="77990"/>
                </a:lnTo>
                <a:lnTo>
                  <a:pt x="622592" y="69557"/>
                </a:lnTo>
                <a:lnTo>
                  <a:pt x="612017" y="59864"/>
                </a:lnTo>
                <a:lnTo>
                  <a:pt x="601040" y="49110"/>
                </a:lnTo>
                <a:lnTo>
                  <a:pt x="591320" y="38986"/>
                </a:lnTo>
                <a:lnTo>
                  <a:pt x="584435" y="31076"/>
                </a:lnTo>
                <a:lnTo>
                  <a:pt x="583942" y="30467"/>
                </a:lnTo>
                <a:close/>
              </a:path>
              <a:path w="664845" h="95250">
                <a:moveTo>
                  <a:pt x="574255" y="19900"/>
                </a:moveTo>
                <a:lnTo>
                  <a:pt x="562279" y="19900"/>
                </a:lnTo>
                <a:lnTo>
                  <a:pt x="559943" y="21526"/>
                </a:lnTo>
                <a:lnTo>
                  <a:pt x="553745" y="29654"/>
                </a:lnTo>
                <a:lnTo>
                  <a:pt x="549192" y="35166"/>
                </a:lnTo>
                <a:lnTo>
                  <a:pt x="543909" y="41035"/>
                </a:lnTo>
                <a:lnTo>
                  <a:pt x="538339" y="46772"/>
                </a:lnTo>
                <a:lnTo>
                  <a:pt x="532930" y="51892"/>
                </a:lnTo>
                <a:lnTo>
                  <a:pt x="540956" y="59905"/>
                </a:lnTo>
                <a:lnTo>
                  <a:pt x="565327" y="31076"/>
                </a:lnTo>
                <a:lnTo>
                  <a:pt x="565937" y="30467"/>
                </a:lnTo>
                <a:lnTo>
                  <a:pt x="583942" y="30467"/>
                </a:lnTo>
                <a:lnTo>
                  <a:pt x="576795" y="21628"/>
                </a:lnTo>
                <a:lnTo>
                  <a:pt x="574255" y="19900"/>
                </a:lnTo>
                <a:close/>
              </a:path>
              <a:path w="664845" h="95250">
                <a:moveTo>
                  <a:pt x="664387" y="812"/>
                </a:moveTo>
                <a:lnTo>
                  <a:pt x="632091" y="812"/>
                </a:lnTo>
                <a:lnTo>
                  <a:pt x="637070" y="7823"/>
                </a:lnTo>
                <a:lnTo>
                  <a:pt x="639000" y="10871"/>
                </a:lnTo>
                <a:lnTo>
                  <a:pt x="649655" y="47523"/>
                </a:lnTo>
                <a:lnTo>
                  <a:pt x="649260" y="54306"/>
                </a:lnTo>
                <a:lnTo>
                  <a:pt x="632091" y="94233"/>
                </a:lnTo>
                <a:lnTo>
                  <a:pt x="664387" y="94233"/>
                </a:lnTo>
                <a:lnTo>
                  <a:pt x="664387" y="812"/>
                </a:lnTo>
                <a:close/>
              </a:path>
            </a:pathLst>
          </a:custGeom>
          <a:solidFill>
            <a:srgbClr val="221915"/>
          </a:solidFill>
        </p:spPr>
        <p:txBody>
          <a:bodyPr wrap="square" lIns="0" tIns="0" rIns="0" bIns="0" rtlCol="0"/>
          <a:lstStyle/>
          <a:p>
            <a:endParaRPr/>
          </a:p>
        </p:txBody>
      </p:sp>
      <p:sp>
        <p:nvSpPr>
          <p:cNvPr id="366" name="object 470"/>
          <p:cNvSpPr/>
          <p:nvPr/>
        </p:nvSpPr>
        <p:spPr>
          <a:xfrm>
            <a:off x="4223258" y="6819494"/>
            <a:ext cx="762939" cy="95148"/>
          </a:xfrm>
          <a:prstGeom prst="rect">
            <a:avLst/>
          </a:prstGeom>
          <a:blipFill>
            <a:blip r:embed="rId20" cstate="print"/>
            <a:stretch>
              <a:fillRect/>
            </a:stretch>
          </a:blipFill>
        </p:spPr>
        <p:txBody>
          <a:bodyPr wrap="square" lIns="0" tIns="0" rIns="0" bIns="0" rtlCol="0"/>
          <a:lstStyle/>
          <a:p>
            <a:endParaRPr/>
          </a:p>
        </p:txBody>
      </p:sp>
      <p:sp>
        <p:nvSpPr>
          <p:cNvPr id="368" name="object 363"/>
          <p:cNvSpPr/>
          <p:nvPr/>
        </p:nvSpPr>
        <p:spPr>
          <a:xfrm>
            <a:off x="4464050" y="7023100"/>
            <a:ext cx="2581097" cy="216153"/>
          </a:xfrm>
          <a:prstGeom prst="rect">
            <a:avLst/>
          </a:prstGeom>
          <a:blipFill>
            <a:blip r:embed="rId21"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83655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863498" y="323582"/>
            <a:ext cx="5832977" cy="649948"/>
            <a:chOff x="863498" y="323582"/>
            <a:chExt cx="5832977" cy="649948"/>
          </a:xfrm>
        </p:grpSpPr>
        <p:sp>
          <p:nvSpPr>
            <p:cNvPr id="6" name="object 15"/>
            <p:cNvSpPr/>
            <p:nvPr/>
          </p:nvSpPr>
          <p:spPr>
            <a:xfrm>
              <a:off x="5149850" y="323582"/>
              <a:ext cx="387350" cy="262800"/>
            </a:xfrm>
            <a:custGeom>
              <a:avLst/>
              <a:gdLst/>
              <a:ahLst/>
              <a:cxnLst/>
              <a:rect l="l" t="t" r="r" b="b"/>
              <a:pathLst>
                <a:path w="387350" h="252095">
                  <a:moveTo>
                    <a:pt x="387007" y="0"/>
                  </a:moveTo>
                  <a:lnTo>
                    <a:pt x="0" y="0"/>
                  </a:lnTo>
                  <a:lnTo>
                    <a:pt x="62115" y="217385"/>
                  </a:lnTo>
                  <a:lnTo>
                    <a:pt x="68796" y="230824"/>
                  </a:lnTo>
                  <a:lnTo>
                    <a:pt x="79678" y="241828"/>
                  </a:lnTo>
                  <a:lnTo>
                    <a:pt x="93253" y="249263"/>
                  </a:lnTo>
                  <a:lnTo>
                    <a:pt x="108013" y="251993"/>
                  </a:lnTo>
                  <a:lnTo>
                    <a:pt x="279006" y="251993"/>
                  </a:lnTo>
                  <a:lnTo>
                    <a:pt x="318218" y="230824"/>
                  </a:lnTo>
                  <a:lnTo>
                    <a:pt x="387007" y="0"/>
                  </a:lnTo>
                  <a:close/>
                </a:path>
              </a:pathLst>
            </a:custGeom>
            <a:solidFill>
              <a:schemeClr val="bg1">
                <a:lumMod val="75000"/>
              </a:schemeClr>
            </a:solidFill>
            <a:ln>
              <a:noFill/>
            </a:ln>
          </p:spPr>
          <p:txBody>
            <a:bodyPr wrap="square" lIns="0" tIns="0" rIns="0" bIns="0" rtlCol="0"/>
            <a:lstStyle/>
            <a:p>
              <a:pPr algn="ctr"/>
              <a:r>
                <a:rPr lang="en-US" altLang="ja-JP" sz="14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1</a:t>
              </a:r>
              <a:endParaRPr sz="14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7" name="object 17"/>
            <p:cNvSpPr/>
            <p:nvPr/>
          </p:nvSpPr>
          <p:spPr>
            <a:xfrm>
              <a:off x="4939594" y="669537"/>
              <a:ext cx="1719009" cy="230504"/>
            </a:xfrm>
            <a:custGeom>
              <a:avLst/>
              <a:gdLst/>
              <a:ahLst/>
              <a:cxnLst/>
              <a:rect l="l" t="t" r="r" b="b"/>
              <a:pathLst>
                <a:path w="1562734" h="230505">
                  <a:moveTo>
                    <a:pt x="1447177" y="0"/>
                  </a:moveTo>
                  <a:lnTo>
                    <a:pt x="115188" y="0"/>
                  </a:lnTo>
                  <a:lnTo>
                    <a:pt x="70385" y="9067"/>
                  </a:lnTo>
                  <a:lnTo>
                    <a:pt x="33767" y="33778"/>
                  </a:lnTo>
                  <a:lnTo>
                    <a:pt x="9063" y="70401"/>
                  </a:lnTo>
                  <a:lnTo>
                    <a:pt x="0" y="115201"/>
                  </a:lnTo>
                  <a:lnTo>
                    <a:pt x="9063" y="159994"/>
                  </a:lnTo>
                  <a:lnTo>
                    <a:pt x="33767" y="196613"/>
                  </a:lnTo>
                  <a:lnTo>
                    <a:pt x="70385" y="221323"/>
                  </a:lnTo>
                  <a:lnTo>
                    <a:pt x="115188" y="230390"/>
                  </a:lnTo>
                  <a:lnTo>
                    <a:pt x="1447177" y="230390"/>
                  </a:lnTo>
                  <a:lnTo>
                    <a:pt x="1491981" y="221323"/>
                  </a:lnTo>
                  <a:lnTo>
                    <a:pt x="1528598" y="196613"/>
                  </a:lnTo>
                  <a:lnTo>
                    <a:pt x="1553303" y="159994"/>
                  </a:lnTo>
                  <a:lnTo>
                    <a:pt x="1562366" y="115201"/>
                  </a:lnTo>
                  <a:lnTo>
                    <a:pt x="1553303" y="70401"/>
                  </a:lnTo>
                  <a:lnTo>
                    <a:pt x="1528598" y="33778"/>
                  </a:lnTo>
                  <a:lnTo>
                    <a:pt x="1491981" y="9067"/>
                  </a:lnTo>
                  <a:lnTo>
                    <a:pt x="1447177" y="0"/>
                  </a:lnTo>
                  <a:close/>
                </a:path>
              </a:pathLst>
            </a:custGeom>
            <a:solidFill>
              <a:schemeClr val="bg1">
                <a:lumMod val="75000"/>
              </a:schemeClr>
            </a:solidFill>
            <a:ln w="28575">
              <a:solidFill>
                <a:srgbClr val="221915"/>
              </a:solidFill>
            </a:ln>
          </p:spPr>
          <p:txBody>
            <a:bodyPr wrap="square" lIns="0" tIns="0" rIns="0" bIns="0" rtlCol="0" anchor="ctr" anchorCtr="1"/>
            <a:lstStyle/>
            <a:p>
              <a:r>
                <a:rPr lang="ja-JP" altLang="en-US" sz="1000" b="1" dirty="0">
                  <a:latin typeface="ＭＳ ゴシック" panose="020B0609070205080204" pitchFamily="49" charset="-128"/>
                  <a:ea typeface="ＭＳ ゴシック" panose="020B0609070205080204" pitchFamily="49" charset="-128"/>
                </a:rPr>
                <a:t>療養担当者記入用</a:t>
              </a:r>
              <a:endParaRPr sz="1000" b="1" dirty="0">
                <a:latin typeface="ＭＳ ゴシック" panose="020B0609070205080204" pitchFamily="49" charset="-128"/>
                <a:ea typeface="ＭＳ ゴシック" panose="020B0609070205080204" pitchFamily="49" charset="-128"/>
              </a:endParaRPr>
            </a:p>
          </p:txBody>
        </p:sp>
        <p:sp>
          <p:nvSpPr>
            <p:cNvPr id="8" name="object 45"/>
            <p:cNvSpPr/>
            <p:nvPr/>
          </p:nvSpPr>
          <p:spPr>
            <a:xfrm>
              <a:off x="864000" y="973530"/>
              <a:ext cx="5832475" cy="0"/>
            </a:xfrm>
            <a:custGeom>
              <a:avLst/>
              <a:gdLst/>
              <a:ahLst/>
              <a:cxnLst/>
              <a:rect l="l" t="t" r="r" b="b"/>
              <a:pathLst>
                <a:path w="5832475">
                  <a:moveTo>
                    <a:pt x="0" y="0"/>
                  </a:moveTo>
                  <a:lnTo>
                    <a:pt x="5832005" y="0"/>
                  </a:lnTo>
                </a:path>
              </a:pathLst>
            </a:custGeom>
            <a:ln w="21602">
              <a:solidFill>
                <a:srgbClr val="221915"/>
              </a:solidFill>
            </a:ln>
          </p:spPr>
          <p:txBody>
            <a:bodyPr wrap="square" lIns="0" tIns="0" rIns="0" bIns="0" rtlCol="0"/>
            <a:lstStyle/>
            <a:p>
              <a:endParaRPr/>
            </a:p>
          </p:txBody>
        </p:sp>
        <p:sp>
          <p:nvSpPr>
            <p:cNvPr id="9" name="object 62"/>
            <p:cNvSpPr txBox="1"/>
            <p:nvPr/>
          </p:nvSpPr>
          <p:spPr>
            <a:xfrm>
              <a:off x="871307" y="518528"/>
              <a:ext cx="943764" cy="276999"/>
            </a:xfrm>
            <a:prstGeom prst="rect">
              <a:avLst/>
            </a:prstGeom>
          </p:spPr>
          <p:txBody>
            <a:bodyPr vert="horz" wrap="square" lIns="0" tIns="0" rIns="0" bIns="0" rtlCol="0">
              <a:spAutoFit/>
            </a:bodyPr>
            <a:lstStyle/>
            <a:p>
              <a:pPr marL="12700">
                <a:lnSpc>
                  <a:spcPct val="100000"/>
                </a:lnSpc>
              </a:pPr>
              <a:r>
                <a:rPr lang="ja-JP" altLang="en-US" sz="1800" b="1" dirty="0">
                  <a:latin typeface="ＭＳ ゴシック" panose="020B0609070205080204" pitchFamily="49" charset="-128"/>
                  <a:ea typeface="ＭＳ ゴシック" panose="020B0609070205080204" pitchFamily="49" charset="-128"/>
                  <a:cs typeface="PMingLiU"/>
                </a:rPr>
                <a:t>健康保険</a:t>
              </a:r>
              <a:endParaRPr sz="1800" b="1" dirty="0">
                <a:latin typeface="ＭＳ ゴシック" panose="020B0609070205080204" pitchFamily="49" charset="-128"/>
                <a:ea typeface="ＭＳ ゴシック" panose="020B0609070205080204" pitchFamily="49" charset="-128"/>
                <a:cs typeface="PMingLiU"/>
              </a:endParaRPr>
            </a:p>
          </p:txBody>
        </p:sp>
        <p:sp>
          <p:nvSpPr>
            <p:cNvPr id="10" name="object 62"/>
            <p:cNvSpPr txBox="1"/>
            <p:nvPr/>
          </p:nvSpPr>
          <p:spPr>
            <a:xfrm>
              <a:off x="3463269" y="500595"/>
              <a:ext cx="1180027" cy="276999"/>
            </a:xfrm>
            <a:prstGeom prst="rect">
              <a:avLst/>
            </a:prstGeom>
          </p:spPr>
          <p:txBody>
            <a:bodyPr vert="horz" wrap="square" lIns="0" tIns="0" rIns="0" bIns="0" rtlCol="0">
              <a:spAutoFit/>
            </a:bodyPr>
            <a:lstStyle/>
            <a:p>
              <a:pPr marL="12700">
                <a:lnSpc>
                  <a:spcPct val="100000"/>
                </a:lnSpc>
              </a:pPr>
              <a:r>
                <a:rPr lang="ja-JP" altLang="en-US" sz="1800" b="1" dirty="0">
                  <a:latin typeface="ＭＳ ゴシック" panose="020B0609070205080204" pitchFamily="49" charset="-128"/>
                  <a:ea typeface="ＭＳ ゴシック" panose="020B0609070205080204" pitchFamily="49" charset="-128"/>
                  <a:cs typeface="PMingLiU"/>
                </a:rPr>
                <a:t>支給申請書</a:t>
              </a:r>
              <a:endParaRPr sz="1800" b="1" dirty="0">
                <a:latin typeface="ＭＳ ゴシック" panose="020B0609070205080204" pitchFamily="49" charset="-128"/>
                <a:ea typeface="ＭＳ ゴシック" panose="020B0609070205080204" pitchFamily="49" charset="-128"/>
                <a:cs typeface="PMingLiU"/>
              </a:endParaRPr>
            </a:p>
          </p:txBody>
        </p:sp>
        <p:sp>
          <p:nvSpPr>
            <p:cNvPr id="11" name="object 62"/>
            <p:cNvSpPr txBox="1"/>
            <p:nvPr/>
          </p:nvSpPr>
          <p:spPr>
            <a:xfrm>
              <a:off x="1886031" y="443375"/>
              <a:ext cx="1563765" cy="369332"/>
            </a:xfrm>
            <a:prstGeom prst="rect">
              <a:avLst/>
            </a:prstGeom>
          </p:spPr>
          <p:txBody>
            <a:bodyPr vert="horz" wrap="square" lIns="0" tIns="0" rIns="0" bIns="0" rtlCol="0">
              <a:spAutoFit/>
            </a:bodyPr>
            <a:lstStyle/>
            <a:p>
              <a:pPr marL="12700">
                <a:lnSpc>
                  <a:spcPct val="100000"/>
                </a:lnSpc>
              </a:pPr>
              <a:r>
                <a:rPr lang="ja-JP" altLang="en-US" sz="2400" b="1" dirty="0">
                  <a:latin typeface="ＭＳ ゴシック" panose="020B0609070205080204" pitchFamily="49" charset="-128"/>
                  <a:ea typeface="ＭＳ ゴシック" panose="020B0609070205080204" pitchFamily="49" charset="-128"/>
                  <a:cs typeface="PMingLiU"/>
                </a:rPr>
                <a:t>傷病手当金</a:t>
              </a:r>
              <a:endParaRPr sz="2400" b="1" dirty="0">
                <a:latin typeface="ＭＳ ゴシック" panose="020B0609070205080204" pitchFamily="49" charset="-128"/>
                <a:ea typeface="ＭＳ ゴシック" panose="020B0609070205080204" pitchFamily="49" charset="-128"/>
                <a:cs typeface="PMingLiU"/>
              </a:endParaRPr>
            </a:p>
          </p:txBody>
        </p:sp>
        <p:sp>
          <p:nvSpPr>
            <p:cNvPr id="12" name="object 13"/>
            <p:cNvSpPr/>
            <p:nvPr/>
          </p:nvSpPr>
          <p:spPr>
            <a:xfrm>
              <a:off x="5467566" y="324560"/>
              <a:ext cx="387350" cy="262800"/>
            </a:xfrm>
            <a:custGeom>
              <a:avLst/>
              <a:gdLst/>
              <a:ahLst/>
              <a:cxnLst/>
              <a:rect l="l" t="t" r="r" b="b"/>
              <a:pathLst>
                <a:path w="387350" h="252095">
                  <a:moveTo>
                    <a:pt x="387019" y="0"/>
                  </a:moveTo>
                  <a:lnTo>
                    <a:pt x="0" y="0"/>
                  </a:lnTo>
                  <a:lnTo>
                    <a:pt x="62115" y="217385"/>
                  </a:lnTo>
                  <a:lnTo>
                    <a:pt x="68794" y="230824"/>
                  </a:lnTo>
                  <a:lnTo>
                    <a:pt x="79671" y="241828"/>
                  </a:lnTo>
                  <a:lnTo>
                    <a:pt x="93242" y="249263"/>
                  </a:lnTo>
                  <a:lnTo>
                    <a:pt x="108000" y="251993"/>
                  </a:lnTo>
                  <a:lnTo>
                    <a:pt x="279006" y="251993"/>
                  </a:lnTo>
                  <a:lnTo>
                    <a:pt x="318221" y="230824"/>
                  </a:lnTo>
                  <a:lnTo>
                    <a:pt x="387019"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２</a:t>
              </a:r>
              <a:endParaRPr sz="1400" dirty="0"/>
            </a:p>
          </p:txBody>
        </p:sp>
        <p:sp>
          <p:nvSpPr>
            <p:cNvPr id="13" name="object 11"/>
            <p:cNvSpPr/>
            <p:nvPr/>
          </p:nvSpPr>
          <p:spPr>
            <a:xfrm>
              <a:off x="5779846" y="324560"/>
              <a:ext cx="387350" cy="262800"/>
            </a:xfrm>
            <a:custGeom>
              <a:avLst/>
              <a:gdLst/>
              <a:ahLst/>
              <a:cxnLst/>
              <a:rect l="l" t="t" r="r" b="b"/>
              <a:pathLst>
                <a:path w="387350" h="252095">
                  <a:moveTo>
                    <a:pt x="387032" y="0"/>
                  </a:moveTo>
                  <a:lnTo>
                    <a:pt x="0" y="0"/>
                  </a:lnTo>
                  <a:lnTo>
                    <a:pt x="62115" y="217385"/>
                  </a:lnTo>
                  <a:lnTo>
                    <a:pt x="68807" y="230824"/>
                  </a:lnTo>
                  <a:lnTo>
                    <a:pt x="79689" y="241828"/>
                  </a:lnTo>
                  <a:lnTo>
                    <a:pt x="93262" y="249263"/>
                  </a:lnTo>
                  <a:lnTo>
                    <a:pt x="108026" y="251993"/>
                  </a:lnTo>
                  <a:lnTo>
                    <a:pt x="279006" y="251993"/>
                  </a:lnTo>
                  <a:lnTo>
                    <a:pt x="318227" y="230824"/>
                  </a:lnTo>
                  <a:lnTo>
                    <a:pt x="387032"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３</a:t>
              </a:r>
            </a:p>
          </p:txBody>
        </p:sp>
        <p:sp>
          <p:nvSpPr>
            <p:cNvPr id="14" name="object 46"/>
            <p:cNvSpPr/>
            <p:nvPr/>
          </p:nvSpPr>
          <p:spPr>
            <a:xfrm>
              <a:off x="863498" y="324548"/>
              <a:ext cx="5832475" cy="0"/>
            </a:xfrm>
            <a:custGeom>
              <a:avLst/>
              <a:gdLst/>
              <a:ahLst/>
              <a:cxnLst/>
              <a:rect l="l" t="t" r="r" b="b"/>
              <a:pathLst>
                <a:path w="5832475">
                  <a:moveTo>
                    <a:pt x="0" y="0"/>
                  </a:moveTo>
                  <a:lnTo>
                    <a:pt x="5832005" y="0"/>
                  </a:lnTo>
                </a:path>
              </a:pathLst>
            </a:custGeom>
            <a:ln w="21602">
              <a:solidFill>
                <a:srgbClr val="221915"/>
              </a:solidFill>
            </a:ln>
          </p:spPr>
          <p:txBody>
            <a:bodyPr wrap="square" lIns="0" tIns="0" rIns="0" bIns="0" rtlCol="0"/>
            <a:lstStyle/>
            <a:p>
              <a:endParaRPr/>
            </a:p>
          </p:txBody>
        </p:sp>
        <p:sp>
          <p:nvSpPr>
            <p:cNvPr id="5" name="object 10"/>
            <p:cNvSpPr/>
            <p:nvPr/>
          </p:nvSpPr>
          <p:spPr>
            <a:xfrm>
              <a:off x="6094831" y="324560"/>
              <a:ext cx="387350" cy="262800"/>
            </a:xfrm>
            <a:custGeom>
              <a:avLst/>
              <a:gdLst/>
              <a:ahLst/>
              <a:cxnLst/>
              <a:rect l="l" t="t" r="r" b="b"/>
              <a:pathLst>
                <a:path w="387350" h="252095">
                  <a:moveTo>
                    <a:pt x="387032" y="0"/>
                  </a:moveTo>
                  <a:lnTo>
                    <a:pt x="0" y="0"/>
                  </a:lnTo>
                  <a:lnTo>
                    <a:pt x="62115" y="217385"/>
                  </a:lnTo>
                  <a:lnTo>
                    <a:pt x="68806" y="230824"/>
                  </a:lnTo>
                  <a:lnTo>
                    <a:pt x="79687" y="241828"/>
                  </a:lnTo>
                  <a:lnTo>
                    <a:pt x="93257" y="249263"/>
                  </a:lnTo>
                  <a:lnTo>
                    <a:pt x="108013" y="251993"/>
                  </a:lnTo>
                  <a:lnTo>
                    <a:pt x="279031" y="251993"/>
                  </a:lnTo>
                  <a:lnTo>
                    <a:pt x="318240" y="230824"/>
                  </a:lnTo>
                  <a:lnTo>
                    <a:pt x="387032" y="0"/>
                  </a:lnTo>
                  <a:close/>
                </a:path>
              </a:pathLst>
            </a:custGeom>
            <a:solidFill>
              <a:schemeClr val="tx1"/>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４</a:t>
              </a:r>
              <a:endParaRPr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sp>
        <p:nvSpPr>
          <p:cNvPr id="19" name="object 171"/>
          <p:cNvSpPr/>
          <p:nvPr/>
        </p:nvSpPr>
        <p:spPr>
          <a:xfrm>
            <a:off x="6191503" y="10134562"/>
            <a:ext cx="504190" cy="180340"/>
          </a:xfrm>
          <a:custGeom>
            <a:avLst/>
            <a:gdLst/>
            <a:ahLst/>
            <a:cxnLst/>
            <a:rect l="l" t="t" r="r" b="b"/>
            <a:pathLst>
              <a:path w="504190" h="180340">
                <a:moveTo>
                  <a:pt x="504012" y="89992"/>
                </a:moveTo>
                <a:lnTo>
                  <a:pt x="496910" y="124940"/>
                </a:lnTo>
                <a:lnTo>
                  <a:pt x="477575" y="153558"/>
                </a:lnTo>
                <a:lnTo>
                  <a:pt x="448960" y="172895"/>
                </a:lnTo>
                <a:lnTo>
                  <a:pt x="414019" y="179997"/>
                </a:lnTo>
                <a:lnTo>
                  <a:pt x="90017" y="179997"/>
                </a:lnTo>
                <a:lnTo>
                  <a:pt x="55067" y="172895"/>
                </a:lnTo>
                <a:lnTo>
                  <a:pt x="26444" y="153558"/>
                </a:lnTo>
                <a:lnTo>
                  <a:pt x="7103" y="124940"/>
                </a:lnTo>
                <a:lnTo>
                  <a:pt x="0" y="89992"/>
                </a:lnTo>
                <a:lnTo>
                  <a:pt x="7103" y="55051"/>
                </a:lnTo>
                <a:lnTo>
                  <a:pt x="26444" y="26436"/>
                </a:lnTo>
                <a:lnTo>
                  <a:pt x="55067" y="7101"/>
                </a:lnTo>
                <a:lnTo>
                  <a:pt x="90017" y="0"/>
                </a:lnTo>
                <a:lnTo>
                  <a:pt x="414019" y="0"/>
                </a:lnTo>
                <a:lnTo>
                  <a:pt x="448960" y="7101"/>
                </a:lnTo>
                <a:lnTo>
                  <a:pt x="477575" y="26436"/>
                </a:lnTo>
                <a:lnTo>
                  <a:pt x="496910" y="55051"/>
                </a:lnTo>
                <a:lnTo>
                  <a:pt x="504012" y="89992"/>
                </a:lnTo>
                <a:close/>
              </a:path>
            </a:pathLst>
          </a:custGeom>
          <a:ln w="5397">
            <a:solidFill>
              <a:srgbClr val="221915"/>
            </a:solidFill>
          </a:ln>
        </p:spPr>
        <p:txBody>
          <a:bodyPr wrap="square" lIns="0" tIns="0" rIns="0" bIns="0" rtlCol="0" anchor="ctr" anchorCtr="1"/>
          <a:lstStyle/>
          <a:p>
            <a:pPr algn="ctr"/>
            <a:r>
              <a:rPr lang="en-US" altLang="ja-JP" sz="1050" dirty="0"/>
              <a:t>4/4</a:t>
            </a:r>
            <a:endParaRPr sz="1050" dirty="0"/>
          </a:p>
        </p:txBody>
      </p:sp>
      <p:grpSp>
        <p:nvGrpSpPr>
          <p:cNvPr id="23" name="グループ化 22"/>
          <p:cNvGrpSpPr/>
          <p:nvPr/>
        </p:nvGrpSpPr>
        <p:grpSpPr>
          <a:xfrm>
            <a:off x="323507" y="1389164"/>
            <a:ext cx="6914442" cy="5481536"/>
            <a:chOff x="323507" y="1160564"/>
            <a:chExt cx="6914442" cy="5481536"/>
          </a:xfrm>
        </p:grpSpPr>
        <p:sp>
          <p:nvSpPr>
            <p:cNvPr id="24" name="bk object 16"/>
            <p:cNvSpPr/>
            <p:nvPr/>
          </p:nvSpPr>
          <p:spPr>
            <a:xfrm>
              <a:off x="3726478" y="2702282"/>
              <a:ext cx="731226" cy="341241"/>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療養費用の別</a:t>
              </a:r>
              <a:endParaRPr sz="900" dirty="0">
                <a:latin typeface="ＭＳ ゴシック" panose="020B0609070205080204" pitchFamily="49" charset="-128"/>
                <a:ea typeface="ＭＳ ゴシック" panose="020B0609070205080204" pitchFamily="49" charset="-128"/>
              </a:endParaRPr>
            </a:p>
          </p:txBody>
        </p:sp>
        <p:sp>
          <p:nvSpPr>
            <p:cNvPr id="25" name="bk object 16"/>
            <p:cNvSpPr/>
            <p:nvPr/>
          </p:nvSpPr>
          <p:spPr>
            <a:xfrm>
              <a:off x="3732405" y="1458268"/>
              <a:ext cx="731226" cy="504000"/>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療養の給付</a:t>
              </a:r>
              <a:endParaRPr lang="en-US" altLang="ja-JP" sz="900" dirty="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開始年月日</a:t>
              </a:r>
              <a:endParaRPr lang="en-US" altLang="ja-JP" sz="900" dirty="0">
                <a:latin typeface="ＭＳ ゴシック" panose="020B0609070205080204" pitchFamily="49" charset="-128"/>
                <a:ea typeface="ＭＳ ゴシック" panose="020B0609070205080204" pitchFamily="49" charset="-128"/>
              </a:endParaRPr>
            </a:p>
            <a:p>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初診日</a:t>
              </a:r>
              <a:r>
                <a:rPr lang="en-US" altLang="ja-JP" sz="900" dirty="0">
                  <a:latin typeface="ＭＳ ゴシック" panose="020B0609070205080204" pitchFamily="49" charset="-128"/>
                  <a:ea typeface="ＭＳ ゴシック" panose="020B0609070205080204" pitchFamily="49" charset="-128"/>
                </a:rPr>
                <a:t>)</a:t>
              </a:r>
              <a:endParaRPr sz="900" dirty="0">
                <a:latin typeface="ＭＳ ゴシック" panose="020B0609070205080204" pitchFamily="49" charset="-128"/>
                <a:ea typeface="ＭＳ ゴシック" panose="020B0609070205080204" pitchFamily="49" charset="-128"/>
              </a:endParaRPr>
            </a:p>
          </p:txBody>
        </p:sp>
        <p:sp>
          <p:nvSpPr>
            <p:cNvPr id="26" name="bk object 16"/>
            <p:cNvSpPr/>
            <p:nvPr/>
          </p:nvSpPr>
          <p:spPr>
            <a:xfrm>
              <a:off x="540000" y="5202684"/>
              <a:ext cx="876050" cy="533873"/>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人工透析を実施または人工臓器を装着したとき</a:t>
              </a:r>
              <a:endParaRPr sz="900" dirty="0">
                <a:latin typeface="ＭＳ ゴシック" panose="020B0609070205080204" pitchFamily="49" charset="-128"/>
                <a:ea typeface="ＭＳ ゴシック" panose="020B0609070205080204" pitchFamily="49" charset="-128"/>
              </a:endParaRPr>
            </a:p>
          </p:txBody>
        </p:sp>
        <p:sp>
          <p:nvSpPr>
            <p:cNvPr id="27" name="bk object 16"/>
            <p:cNvSpPr/>
            <p:nvPr/>
          </p:nvSpPr>
          <p:spPr>
            <a:xfrm>
              <a:off x="540000" y="4482604"/>
              <a:ext cx="6696116" cy="216000"/>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症状経過からみて従来の職種について労務不能と認められた医学的な所見</a:t>
              </a:r>
              <a:endParaRPr sz="900" dirty="0">
                <a:latin typeface="ＭＳ ゴシック" panose="020B0609070205080204" pitchFamily="49" charset="-128"/>
                <a:ea typeface="ＭＳ ゴシック" panose="020B0609070205080204" pitchFamily="49" charset="-128"/>
              </a:endParaRPr>
            </a:p>
          </p:txBody>
        </p:sp>
        <p:sp>
          <p:nvSpPr>
            <p:cNvPr id="28" name="bk object 16"/>
            <p:cNvSpPr/>
            <p:nvPr/>
          </p:nvSpPr>
          <p:spPr>
            <a:xfrm>
              <a:off x="540000" y="3611004"/>
              <a:ext cx="4658528" cy="216000"/>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上記の期間中における</a:t>
              </a:r>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主たる症状及び経過</a:t>
              </a:r>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治療内容</a:t>
              </a:r>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検査結果</a:t>
              </a:r>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療養指導</a:t>
              </a:r>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等</a:t>
              </a:r>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詳しく</a:t>
              </a:r>
              <a:r>
                <a:rPr lang="en-US" altLang="ja-JP" sz="900" dirty="0">
                  <a:latin typeface="ＭＳ ゴシック" panose="020B0609070205080204" pitchFamily="49" charset="-128"/>
                  <a:ea typeface="ＭＳ ゴシック" panose="020B0609070205080204" pitchFamily="49" charset="-128"/>
                </a:rPr>
                <a:t>)</a:t>
              </a:r>
              <a:endParaRPr sz="900" dirty="0">
                <a:latin typeface="ＭＳ ゴシック" panose="020B0609070205080204" pitchFamily="49" charset="-128"/>
                <a:ea typeface="ＭＳ ゴシック" panose="020B0609070205080204" pitchFamily="49" charset="-128"/>
              </a:endParaRPr>
            </a:p>
          </p:txBody>
        </p:sp>
        <p:sp>
          <p:nvSpPr>
            <p:cNvPr id="29" name="bk object 16"/>
            <p:cNvSpPr/>
            <p:nvPr/>
          </p:nvSpPr>
          <p:spPr>
            <a:xfrm>
              <a:off x="540000" y="3050183"/>
              <a:ext cx="827995" cy="560821"/>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診療実日数</a:t>
              </a:r>
              <a:endParaRPr sz="900" dirty="0">
                <a:latin typeface="ＭＳ ゴシック" panose="020B0609070205080204" pitchFamily="49" charset="-128"/>
                <a:ea typeface="ＭＳ ゴシック" panose="020B0609070205080204" pitchFamily="49" charset="-128"/>
              </a:endParaRPr>
            </a:p>
          </p:txBody>
        </p:sp>
        <p:sp>
          <p:nvSpPr>
            <p:cNvPr id="30" name="bk object 16"/>
            <p:cNvSpPr/>
            <p:nvPr/>
          </p:nvSpPr>
          <p:spPr>
            <a:xfrm>
              <a:off x="540000" y="2699312"/>
              <a:ext cx="827995" cy="350871"/>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うち入院期間</a:t>
              </a:r>
              <a:endParaRPr sz="900" dirty="0">
                <a:latin typeface="ＭＳ ゴシック" panose="020B0609070205080204" pitchFamily="49" charset="-128"/>
                <a:ea typeface="ＭＳ ゴシック" panose="020B0609070205080204" pitchFamily="49" charset="-128"/>
              </a:endParaRPr>
            </a:p>
          </p:txBody>
        </p:sp>
        <p:sp>
          <p:nvSpPr>
            <p:cNvPr id="31" name="bk object 16"/>
            <p:cNvSpPr/>
            <p:nvPr/>
          </p:nvSpPr>
          <p:spPr>
            <a:xfrm>
              <a:off x="540000" y="2332303"/>
              <a:ext cx="827995" cy="366506"/>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労務不能と認めた期間</a:t>
              </a:r>
              <a:endParaRPr sz="900" dirty="0">
                <a:latin typeface="ＭＳ ゴシック" panose="020B0609070205080204" pitchFamily="49" charset="-128"/>
                <a:ea typeface="ＭＳ ゴシック" panose="020B0609070205080204" pitchFamily="49" charset="-128"/>
              </a:endParaRPr>
            </a:p>
          </p:txBody>
        </p:sp>
        <p:sp>
          <p:nvSpPr>
            <p:cNvPr id="32" name="bk object 16"/>
            <p:cNvSpPr/>
            <p:nvPr/>
          </p:nvSpPr>
          <p:spPr>
            <a:xfrm>
              <a:off x="540000" y="1957969"/>
              <a:ext cx="827995" cy="374333"/>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発病または</a:t>
              </a:r>
              <a:endParaRPr lang="en-US" altLang="ja-JP" sz="900" dirty="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負傷の年月日</a:t>
              </a:r>
              <a:endParaRPr sz="900" dirty="0">
                <a:latin typeface="ＭＳ ゴシック" panose="020B0609070205080204" pitchFamily="49" charset="-128"/>
                <a:ea typeface="ＭＳ ゴシック" panose="020B0609070205080204" pitchFamily="49" charset="-128"/>
              </a:endParaRPr>
            </a:p>
          </p:txBody>
        </p:sp>
        <p:sp>
          <p:nvSpPr>
            <p:cNvPr id="33" name="bk object 16"/>
            <p:cNvSpPr/>
            <p:nvPr/>
          </p:nvSpPr>
          <p:spPr>
            <a:xfrm>
              <a:off x="540000" y="1462316"/>
              <a:ext cx="827995" cy="504000"/>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傷病名</a:t>
              </a:r>
              <a:endParaRPr sz="900" dirty="0">
                <a:latin typeface="ＭＳ ゴシック" panose="020B0609070205080204" pitchFamily="49" charset="-128"/>
                <a:ea typeface="ＭＳ ゴシック" panose="020B0609070205080204" pitchFamily="49" charset="-128"/>
              </a:endParaRPr>
            </a:p>
          </p:txBody>
        </p:sp>
        <p:sp>
          <p:nvSpPr>
            <p:cNvPr id="34" name="bk object 16"/>
            <p:cNvSpPr/>
            <p:nvPr/>
          </p:nvSpPr>
          <p:spPr>
            <a:xfrm>
              <a:off x="540000" y="1170236"/>
              <a:ext cx="827995" cy="288000"/>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患者氏名</a:t>
              </a:r>
              <a:endParaRPr sz="900" dirty="0">
                <a:latin typeface="ＭＳ ゴシック" panose="020B0609070205080204" pitchFamily="49" charset="-128"/>
                <a:ea typeface="ＭＳ ゴシック" panose="020B0609070205080204" pitchFamily="49" charset="-128"/>
              </a:endParaRPr>
            </a:p>
          </p:txBody>
        </p:sp>
        <p:sp>
          <p:nvSpPr>
            <p:cNvPr id="35" name="object 6"/>
            <p:cNvSpPr/>
            <p:nvPr/>
          </p:nvSpPr>
          <p:spPr>
            <a:xfrm>
              <a:off x="323520" y="1160564"/>
              <a:ext cx="220370" cy="5481536"/>
            </a:xfrm>
            <a:custGeom>
              <a:avLst/>
              <a:gdLst/>
              <a:ahLst/>
              <a:cxnLst/>
              <a:rect l="l" t="t" r="r" b="b"/>
              <a:pathLst>
                <a:path w="216534" h="5364480">
                  <a:moveTo>
                    <a:pt x="215976" y="0"/>
                  </a:moveTo>
                  <a:lnTo>
                    <a:pt x="36004" y="0"/>
                  </a:lnTo>
                  <a:lnTo>
                    <a:pt x="22025" y="2839"/>
                  </a:lnTo>
                  <a:lnTo>
                    <a:pt x="10577" y="10571"/>
                  </a:lnTo>
                  <a:lnTo>
                    <a:pt x="2841" y="22015"/>
                  </a:lnTo>
                  <a:lnTo>
                    <a:pt x="0" y="35991"/>
                  </a:lnTo>
                  <a:lnTo>
                    <a:pt x="0" y="5328005"/>
                  </a:lnTo>
                  <a:lnTo>
                    <a:pt x="2841" y="5341989"/>
                  </a:lnTo>
                  <a:lnTo>
                    <a:pt x="10577" y="5353437"/>
                  </a:lnTo>
                  <a:lnTo>
                    <a:pt x="22025" y="5361170"/>
                  </a:lnTo>
                  <a:lnTo>
                    <a:pt x="36004" y="5364010"/>
                  </a:lnTo>
                  <a:lnTo>
                    <a:pt x="215976" y="5364010"/>
                  </a:lnTo>
                  <a:lnTo>
                    <a:pt x="215976" y="0"/>
                  </a:lnTo>
                  <a:close/>
                </a:path>
              </a:pathLst>
            </a:custGeom>
            <a:solidFill>
              <a:srgbClr val="727275"/>
            </a:solidFill>
          </p:spPr>
          <p:txBody>
            <a:bodyPr wrap="square" lIns="0" tIns="0" rIns="0" bIns="0" rtlCol="0"/>
            <a:lstStyle/>
            <a:p>
              <a:endParaRPr dirty="0"/>
            </a:p>
          </p:txBody>
        </p:sp>
        <p:sp>
          <p:nvSpPr>
            <p:cNvPr id="36" name="object 14"/>
            <p:cNvSpPr/>
            <p:nvPr/>
          </p:nvSpPr>
          <p:spPr>
            <a:xfrm>
              <a:off x="1547507" y="5270500"/>
              <a:ext cx="1116330" cy="414020"/>
            </a:xfrm>
            <a:custGeom>
              <a:avLst/>
              <a:gdLst/>
              <a:ahLst/>
              <a:cxnLst/>
              <a:rect l="l" t="t" r="r" b="b"/>
              <a:pathLst>
                <a:path w="1116330" h="414020">
                  <a:moveTo>
                    <a:pt x="1098016" y="0"/>
                  </a:moveTo>
                  <a:lnTo>
                    <a:pt x="17995" y="0"/>
                  </a:lnTo>
                  <a:lnTo>
                    <a:pt x="11010" y="1420"/>
                  </a:lnTo>
                  <a:lnTo>
                    <a:pt x="5287" y="5289"/>
                  </a:lnTo>
                  <a:lnTo>
                    <a:pt x="1420" y="11015"/>
                  </a:lnTo>
                  <a:lnTo>
                    <a:pt x="0" y="18008"/>
                  </a:lnTo>
                  <a:lnTo>
                    <a:pt x="0" y="396024"/>
                  </a:lnTo>
                  <a:lnTo>
                    <a:pt x="1420" y="403009"/>
                  </a:lnTo>
                  <a:lnTo>
                    <a:pt x="5287" y="408732"/>
                  </a:lnTo>
                  <a:lnTo>
                    <a:pt x="11010" y="412599"/>
                  </a:lnTo>
                  <a:lnTo>
                    <a:pt x="17995" y="414019"/>
                  </a:lnTo>
                  <a:lnTo>
                    <a:pt x="1098016" y="414019"/>
                  </a:lnTo>
                  <a:lnTo>
                    <a:pt x="1105002" y="412599"/>
                  </a:lnTo>
                  <a:lnTo>
                    <a:pt x="1110724" y="408732"/>
                  </a:lnTo>
                  <a:lnTo>
                    <a:pt x="1114591" y="403009"/>
                  </a:lnTo>
                  <a:lnTo>
                    <a:pt x="1116012" y="396024"/>
                  </a:lnTo>
                  <a:lnTo>
                    <a:pt x="1116012" y="18008"/>
                  </a:lnTo>
                  <a:lnTo>
                    <a:pt x="1114591" y="11015"/>
                  </a:lnTo>
                  <a:lnTo>
                    <a:pt x="1110724" y="5289"/>
                  </a:lnTo>
                  <a:lnTo>
                    <a:pt x="1105002" y="1420"/>
                  </a:lnTo>
                  <a:lnTo>
                    <a:pt x="1098016" y="0"/>
                  </a:lnTo>
                  <a:close/>
                </a:path>
              </a:pathLst>
            </a:custGeom>
            <a:solidFill>
              <a:schemeClr val="bg1">
                <a:lumMod val="75000"/>
              </a:schemeClr>
            </a:solidFill>
          </p:spPr>
          <p:txBody>
            <a:bodyPr wrap="square" lIns="36000" tIns="0" rIns="0" bIns="0" rtlCol="0" anchor="ctr" anchorCtr="0"/>
            <a:lstStyle/>
            <a:p>
              <a:pPr algn="ctr"/>
              <a:r>
                <a:rPr lang="ja-JP" altLang="en-US" sz="800" dirty="0">
                  <a:latin typeface="ＭＳ ゴシック" panose="020B0609070205080204" pitchFamily="49" charset="-128"/>
                  <a:ea typeface="ＭＳ ゴシック" panose="020B0609070205080204" pitchFamily="49" charset="-128"/>
                </a:rPr>
                <a:t>人工透析の実施または</a:t>
              </a:r>
              <a:endParaRPr lang="en-US" altLang="ja-JP" sz="800" dirty="0">
                <a:latin typeface="ＭＳ ゴシック" panose="020B0609070205080204" pitchFamily="49" charset="-128"/>
                <a:ea typeface="ＭＳ ゴシック" panose="020B0609070205080204" pitchFamily="49" charset="-128"/>
              </a:endParaRPr>
            </a:p>
            <a:p>
              <a:pPr algn="ctr"/>
              <a:r>
                <a:rPr lang="ja-JP" altLang="en-US" sz="800" dirty="0">
                  <a:latin typeface="ＭＳ ゴシック" panose="020B0609070205080204" pitchFamily="49" charset="-128"/>
                  <a:ea typeface="ＭＳ ゴシック" panose="020B0609070205080204" pitchFamily="49" charset="-128"/>
                </a:rPr>
                <a:t>人工臓器を装着した日</a:t>
              </a:r>
              <a:endParaRPr sz="800" dirty="0">
                <a:latin typeface="ＭＳ ゴシック" panose="020B0609070205080204" pitchFamily="49" charset="-128"/>
                <a:ea typeface="ＭＳ ゴシック" panose="020B0609070205080204" pitchFamily="49" charset="-128"/>
              </a:endParaRPr>
            </a:p>
          </p:txBody>
        </p:sp>
        <p:sp>
          <p:nvSpPr>
            <p:cNvPr id="37" name="object 15"/>
            <p:cNvSpPr/>
            <p:nvPr/>
          </p:nvSpPr>
          <p:spPr>
            <a:xfrm>
              <a:off x="4157560" y="5270500"/>
              <a:ext cx="612140" cy="414020"/>
            </a:xfrm>
            <a:custGeom>
              <a:avLst/>
              <a:gdLst/>
              <a:ahLst/>
              <a:cxnLst/>
              <a:rect l="l" t="t" r="r" b="b"/>
              <a:pathLst>
                <a:path w="612139" h="414020">
                  <a:moveTo>
                    <a:pt x="594004" y="0"/>
                  </a:moveTo>
                  <a:lnTo>
                    <a:pt x="17983" y="0"/>
                  </a:lnTo>
                  <a:lnTo>
                    <a:pt x="10994" y="1420"/>
                  </a:lnTo>
                  <a:lnTo>
                    <a:pt x="5276" y="5289"/>
                  </a:lnTo>
                  <a:lnTo>
                    <a:pt x="1416" y="11015"/>
                  </a:lnTo>
                  <a:lnTo>
                    <a:pt x="0" y="18008"/>
                  </a:lnTo>
                  <a:lnTo>
                    <a:pt x="0" y="396024"/>
                  </a:lnTo>
                  <a:lnTo>
                    <a:pt x="1416" y="403009"/>
                  </a:lnTo>
                  <a:lnTo>
                    <a:pt x="5276" y="408732"/>
                  </a:lnTo>
                  <a:lnTo>
                    <a:pt x="10994" y="412599"/>
                  </a:lnTo>
                  <a:lnTo>
                    <a:pt x="17983" y="414019"/>
                  </a:lnTo>
                  <a:lnTo>
                    <a:pt x="594004" y="414019"/>
                  </a:lnTo>
                  <a:lnTo>
                    <a:pt x="600982" y="412599"/>
                  </a:lnTo>
                  <a:lnTo>
                    <a:pt x="606701" y="408732"/>
                  </a:lnTo>
                  <a:lnTo>
                    <a:pt x="610567" y="403009"/>
                  </a:lnTo>
                  <a:lnTo>
                    <a:pt x="611987" y="396024"/>
                  </a:lnTo>
                  <a:lnTo>
                    <a:pt x="611987" y="18008"/>
                  </a:lnTo>
                  <a:lnTo>
                    <a:pt x="610567" y="11015"/>
                  </a:lnTo>
                  <a:lnTo>
                    <a:pt x="606701" y="5289"/>
                  </a:lnTo>
                  <a:lnTo>
                    <a:pt x="600982" y="1420"/>
                  </a:lnTo>
                  <a:lnTo>
                    <a:pt x="594004" y="0"/>
                  </a:lnTo>
                  <a:close/>
                </a:path>
              </a:pathLst>
            </a:custGeom>
            <a:solidFill>
              <a:schemeClr val="bg1">
                <a:lumMod val="75000"/>
              </a:schemeClr>
            </a:solidFill>
          </p:spPr>
          <p:txBody>
            <a:bodyPr wrap="square" lIns="36000" tIns="0" rIns="0" bIns="0" rtlCol="0" anchor="ctr" anchorCtr="0"/>
            <a:lstStyle/>
            <a:p>
              <a:pPr algn="ctr"/>
              <a:r>
                <a:rPr lang="ja-JP" altLang="en-US" sz="800" dirty="0">
                  <a:latin typeface="ＭＳ ゴシック" panose="020B0609070205080204" pitchFamily="49" charset="-128"/>
                  <a:ea typeface="ＭＳ ゴシック" panose="020B0609070205080204" pitchFamily="49" charset="-128"/>
                </a:rPr>
                <a:t>人工臓器等</a:t>
              </a:r>
              <a:endParaRPr lang="en-US" altLang="ja-JP" sz="800" dirty="0">
                <a:latin typeface="ＭＳ ゴシック" panose="020B0609070205080204" pitchFamily="49" charset="-128"/>
                <a:ea typeface="ＭＳ ゴシック" panose="020B0609070205080204" pitchFamily="49" charset="-128"/>
              </a:endParaRPr>
            </a:p>
            <a:p>
              <a:pPr algn="ctr"/>
              <a:r>
                <a:rPr lang="ja-JP" altLang="en-US" sz="800" dirty="0">
                  <a:latin typeface="ＭＳ ゴシック" panose="020B0609070205080204" pitchFamily="49" charset="-128"/>
                  <a:ea typeface="ＭＳ ゴシック" panose="020B0609070205080204" pitchFamily="49" charset="-128"/>
                </a:rPr>
                <a:t>の種類</a:t>
              </a:r>
              <a:endParaRPr sz="800" dirty="0">
                <a:latin typeface="ＭＳ ゴシック" panose="020B0609070205080204" pitchFamily="49" charset="-128"/>
                <a:ea typeface="ＭＳ ゴシック" panose="020B0609070205080204" pitchFamily="49" charset="-128"/>
              </a:endParaRPr>
            </a:p>
          </p:txBody>
        </p:sp>
        <p:sp>
          <p:nvSpPr>
            <p:cNvPr id="38" name="object 1146"/>
            <p:cNvSpPr/>
            <p:nvPr/>
          </p:nvSpPr>
          <p:spPr>
            <a:xfrm>
              <a:off x="370420" y="1211313"/>
              <a:ext cx="124383" cy="2056828"/>
            </a:xfrm>
            <a:prstGeom prst="rect">
              <a:avLst/>
            </a:prstGeom>
            <a:blipFill>
              <a:blip r:embed="rId3" cstate="print"/>
              <a:stretch>
                <a:fillRect/>
              </a:stretch>
            </a:blipFill>
          </p:spPr>
          <p:txBody>
            <a:bodyPr wrap="square" lIns="0" tIns="0" rIns="0" bIns="0" rtlCol="0"/>
            <a:lstStyle/>
            <a:p>
              <a:pPr algn="ctr"/>
              <a:endParaRPr dirty="0"/>
            </a:p>
          </p:txBody>
        </p:sp>
        <p:sp>
          <p:nvSpPr>
            <p:cNvPr id="39" name="object 21"/>
            <p:cNvSpPr/>
            <p:nvPr/>
          </p:nvSpPr>
          <p:spPr>
            <a:xfrm>
              <a:off x="323507" y="1160564"/>
              <a:ext cx="6912609" cy="5481536"/>
            </a:xfrm>
            <a:custGeom>
              <a:avLst/>
              <a:gdLst/>
              <a:ahLst/>
              <a:cxnLst/>
              <a:rect l="l" t="t" r="r" b="b"/>
              <a:pathLst>
                <a:path w="6912609" h="4608195">
                  <a:moveTo>
                    <a:pt x="6912013" y="4572012"/>
                  </a:moveTo>
                  <a:lnTo>
                    <a:pt x="6909173" y="4585996"/>
                  </a:lnTo>
                  <a:lnTo>
                    <a:pt x="6901440" y="4597444"/>
                  </a:lnTo>
                  <a:lnTo>
                    <a:pt x="6889992" y="4605177"/>
                  </a:lnTo>
                  <a:lnTo>
                    <a:pt x="6876008" y="4608017"/>
                  </a:lnTo>
                  <a:lnTo>
                    <a:pt x="35991" y="4608017"/>
                  </a:lnTo>
                  <a:lnTo>
                    <a:pt x="22015" y="4605177"/>
                  </a:lnTo>
                  <a:lnTo>
                    <a:pt x="10571" y="4597444"/>
                  </a:lnTo>
                  <a:lnTo>
                    <a:pt x="2839" y="4585996"/>
                  </a:lnTo>
                  <a:lnTo>
                    <a:pt x="0" y="4572012"/>
                  </a:lnTo>
                  <a:lnTo>
                    <a:pt x="0" y="35991"/>
                  </a:lnTo>
                  <a:lnTo>
                    <a:pt x="2839" y="22015"/>
                  </a:lnTo>
                  <a:lnTo>
                    <a:pt x="10571" y="10571"/>
                  </a:lnTo>
                  <a:lnTo>
                    <a:pt x="22015" y="2839"/>
                  </a:lnTo>
                  <a:lnTo>
                    <a:pt x="35991" y="0"/>
                  </a:lnTo>
                  <a:lnTo>
                    <a:pt x="6876008" y="0"/>
                  </a:lnTo>
                  <a:lnTo>
                    <a:pt x="6889992" y="2839"/>
                  </a:lnTo>
                  <a:lnTo>
                    <a:pt x="6901440" y="10571"/>
                  </a:lnTo>
                  <a:lnTo>
                    <a:pt x="6909173" y="22015"/>
                  </a:lnTo>
                  <a:lnTo>
                    <a:pt x="6912013" y="35991"/>
                  </a:lnTo>
                  <a:lnTo>
                    <a:pt x="6912013" y="4572012"/>
                  </a:lnTo>
                  <a:close/>
                </a:path>
              </a:pathLst>
            </a:custGeom>
            <a:ln w="28803">
              <a:solidFill>
                <a:srgbClr val="221915"/>
              </a:solidFill>
            </a:ln>
          </p:spPr>
          <p:txBody>
            <a:bodyPr wrap="square" lIns="0" tIns="0" rIns="0" bIns="0" rtlCol="0"/>
            <a:lstStyle/>
            <a:p>
              <a:endParaRPr/>
            </a:p>
          </p:txBody>
        </p:sp>
        <p:sp>
          <p:nvSpPr>
            <p:cNvPr id="40" name="bk object 42"/>
            <p:cNvSpPr/>
            <p:nvPr/>
          </p:nvSpPr>
          <p:spPr>
            <a:xfrm>
              <a:off x="539991" y="1458268"/>
              <a:ext cx="6696075" cy="0"/>
            </a:xfrm>
            <a:custGeom>
              <a:avLst/>
              <a:gdLst/>
              <a:ahLst/>
              <a:cxnLst/>
              <a:rect l="l" t="t" r="r" b="b"/>
              <a:pathLst>
                <a:path w="6696075">
                  <a:moveTo>
                    <a:pt x="0" y="0"/>
                  </a:moveTo>
                  <a:lnTo>
                    <a:pt x="6696036"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42" name="bk object 42"/>
            <p:cNvSpPr/>
            <p:nvPr/>
          </p:nvSpPr>
          <p:spPr>
            <a:xfrm>
              <a:off x="539991" y="2332302"/>
              <a:ext cx="3192091" cy="45719"/>
            </a:xfrm>
            <a:custGeom>
              <a:avLst/>
              <a:gdLst/>
              <a:ahLst/>
              <a:cxnLst/>
              <a:rect l="l" t="t" r="r" b="b"/>
              <a:pathLst>
                <a:path w="6696075">
                  <a:moveTo>
                    <a:pt x="0" y="0"/>
                  </a:moveTo>
                  <a:lnTo>
                    <a:pt x="6696036"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43" name="bk object 42"/>
            <p:cNvSpPr/>
            <p:nvPr/>
          </p:nvSpPr>
          <p:spPr>
            <a:xfrm>
              <a:off x="539991" y="2692343"/>
              <a:ext cx="6696075" cy="0"/>
            </a:xfrm>
            <a:custGeom>
              <a:avLst/>
              <a:gdLst/>
              <a:ahLst/>
              <a:cxnLst/>
              <a:rect l="l" t="t" r="r" b="b"/>
              <a:pathLst>
                <a:path w="6696075">
                  <a:moveTo>
                    <a:pt x="0" y="0"/>
                  </a:moveTo>
                  <a:lnTo>
                    <a:pt x="6696036"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44" name="bk object 42"/>
            <p:cNvSpPr/>
            <p:nvPr/>
          </p:nvSpPr>
          <p:spPr>
            <a:xfrm>
              <a:off x="539991" y="3054818"/>
              <a:ext cx="6696075" cy="0"/>
            </a:xfrm>
            <a:custGeom>
              <a:avLst/>
              <a:gdLst/>
              <a:ahLst/>
              <a:cxnLst/>
              <a:rect l="l" t="t" r="r" b="b"/>
              <a:pathLst>
                <a:path w="6696075">
                  <a:moveTo>
                    <a:pt x="0" y="0"/>
                  </a:moveTo>
                  <a:lnTo>
                    <a:pt x="6696036"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45" name="bk object 42"/>
            <p:cNvSpPr/>
            <p:nvPr/>
          </p:nvSpPr>
          <p:spPr>
            <a:xfrm>
              <a:off x="539991" y="3611004"/>
              <a:ext cx="6696075" cy="0"/>
            </a:xfrm>
            <a:custGeom>
              <a:avLst/>
              <a:gdLst/>
              <a:ahLst/>
              <a:cxnLst/>
              <a:rect l="l" t="t" r="r" b="b"/>
              <a:pathLst>
                <a:path w="6696075">
                  <a:moveTo>
                    <a:pt x="0" y="0"/>
                  </a:moveTo>
                  <a:lnTo>
                    <a:pt x="6696036"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46" name="bk object 42"/>
            <p:cNvSpPr/>
            <p:nvPr/>
          </p:nvSpPr>
          <p:spPr>
            <a:xfrm>
              <a:off x="539991" y="5202684"/>
              <a:ext cx="6696075" cy="0"/>
            </a:xfrm>
            <a:custGeom>
              <a:avLst/>
              <a:gdLst/>
              <a:ahLst/>
              <a:cxnLst/>
              <a:rect l="l" t="t" r="r" b="b"/>
              <a:pathLst>
                <a:path w="6696075">
                  <a:moveTo>
                    <a:pt x="0" y="0"/>
                  </a:moveTo>
                  <a:lnTo>
                    <a:pt x="6696036"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47" name="bk object 42"/>
            <p:cNvSpPr/>
            <p:nvPr/>
          </p:nvSpPr>
          <p:spPr>
            <a:xfrm>
              <a:off x="539991" y="5736557"/>
              <a:ext cx="6696075" cy="0"/>
            </a:xfrm>
            <a:custGeom>
              <a:avLst/>
              <a:gdLst/>
              <a:ahLst/>
              <a:cxnLst/>
              <a:rect l="l" t="t" r="r" b="b"/>
              <a:pathLst>
                <a:path w="6696075">
                  <a:moveTo>
                    <a:pt x="0" y="0"/>
                  </a:moveTo>
                  <a:lnTo>
                    <a:pt x="6696036"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48" name="bk object 42"/>
            <p:cNvSpPr/>
            <p:nvPr/>
          </p:nvSpPr>
          <p:spPr>
            <a:xfrm>
              <a:off x="539991" y="4482604"/>
              <a:ext cx="6696075" cy="0"/>
            </a:xfrm>
            <a:custGeom>
              <a:avLst/>
              <a:gdLst/>
              <a:ahLst/>
              <a:cxnLst/>
              <a:rect l="l" t="t" r="r" b="b"/>
              <a:pathLst>
                <a:path w="6696075">
                  <a:moveTo>
                    <a:pt x="0" y="0"/>
                  </a:moveTo>
                  <a:lnTo>
                    <a:pt x="6696036"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49" name="bk object 42"/>
            <p:cNvSpPr/>
            <p:nvPr/>
          </p:nvSpPr>
          <p:spPr>
            <a:xfrm flipV="1">
              <a:off x="2427649" y="3196398"/>
              <a:ext cx="4808417" cy="45719"/>
            </a:xfrm>
            <a:custGeom>
              <a:avLst/>
              <a:gdLst/>
              <a:ahLst/>
              <a:cxnLst/>
              <a:rect l="l" t="t" r="r" b="b"/>
              <a:pathLst>
                <a:path w="6696075">
                  <a:moveTo>
                    <a:pt x="0" y="0"/>
                  </a:moveTo>
                  <a:lnTo>
                    <a:pt x="6696036" y="0"/>
                  </a:lnTo>
                </a:path>
              </a:pathLst>
            </a:custGeom>
            <a:ln w="5461">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50" name="bk object 42"/>
            <p:cNvSpPr/>
            <p:nvPr/>
          </p:nvSpPr>
          <p:spPr>
            <a:xfrm flipV="1">
              <a:off x="2427649" y="3382605"/>
              <a:ext cx="4808417" cy="45719"/>
            </a:xfrm>
            <a:custGeom>
              <a:avLst/>
              <a:gdLst/>
              <a:ahLst/>
              <a:cxnLst/>
              <a:rect l="l" t="t" r="r" b="b"/>
              <a:pathLst>
                <a:path w="6696075">
                  <a:moveTo>
                    <a:pt x="0" y="0"/>
                  </a:moveTo>
                  <a:lnTo>
                    <a:pt x="6696036" y="0"/>
                  </a:lnTo>
                </a:path>
              </a:pathLst>
            </a:custGeom>
            <a:ln w="5461">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52" name="object 13"/>
            <p:cNvSpPr/>
            <p:nvPr/>
          </p:nvSpPr>
          <p:spPr>
            <a:xfrm>
              <a:off x="5975716" y="2698808"/>
              <a:ext cx="0" cy="357384"/>
            </a:xfrm>
            <a:custGeom>
              <a:avLst/>
              <a:gdLst/>
              <a:ahLst/>
              <a:cxnLst/>
              <a:rect l="l" t="t" r="r" b="b"/>
              <a:pathLst>
                <a:path h="432435">
                  <a:moveTo>
                    <a:pt x="0" y="431990"/>
                  </a:moveTo>
                  <a:lnTo>
                    <a:pt x="0"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53" name="object 43"/>
            <p:cNvSpPr/>
            <p:nvPr/>
          </p:nvSpPr>
          <p:spPr>
            <a:xfrm flipV="1">
              <a:off x="4463630" y="1569428"/>
              <a:ext cx="2761768" cy="45719"/>
            </a:xfrm>
            <a:custGeom>
              <a:avLst/>
              <a:gdLst/>
              <a:ahLst/>
              <a:cxnLst/>
              <a:rect l="l" t="t" r="r" b="b"/>
              <a:pathLst>
                <a:path w="3384550">
                  <a:moveTo>
                    <a:pt x="0" y="0"/>
                  </a:moveTo>
                  <a:lnTo>
                    <a:pt x="3384016" y="0"/>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54" name="object 43"/>
            <p:cNvSpPr/>
            <p:nvPr/>
          </p:nvSpPr>
          <p:spPr>
            <a:xfrm flipV="1">
              <a:off x="4462927" y="1752711"/>
              <a:ext cx="2761768" cy="45719"/>
            </a:xfrm>
            <a:custGeom>
              <a:avLst/>
              <a:gdLst/>
              <a:ahLst/>
              <a:cxnLst/>
              <a:rect l="l" t="t" r="r" b="b"/>
              <a:pathLst>
                <a:path w="3384550">
                  <a:moveTo>
                    <a:pt x="0" y="0"/>
                  </a:moveTo>
                  <a:lnTo>
                    <a:pt x="3384016" y="0"/>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55" name="object 43"/>
            <p:cNvSpPr/>
            <p:nvPr/>
          </p:nvSpPr>
          <p:spPr>
            <a:xfrm flipV="1">
              <a:off x="1369816" y="1570031"/>
              <a:ext cx="2357365" cy="45719"/>
            </a:xfrm>
            <a:custGeom>
              <a:avLst/>
              <a:gdLst/>
              <a:ahLst/>
              <a:cxnLst/>
              <a:rect l="l" t="t" r="r" b="b"/>
              <a:pathLst>
                <a:path w="3384550">
                  <a:moveTo>
                    <a:pt x="0" y="0"/>
                  </a:moveTo>
                  <a:lnTo>
                    <a:pt x="3384016" y="0"/>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56" name="object 43"/>
            <p:cNvSpPr/>
            <p:nvPr/>
          </p:nvSpPr>
          <p:spPr>
            <a:xfrm flipV="1">
              <a:off x="1369816" y="1753314"/>
              <a:ext cx="2356662" cy="45719"/>
            </a:xfrm>
            <a:custGeom>
              <a:avLst/>
              <a:gdLst/>
              <a:ahLst/>
              <a:cxnLst/>
              <a:rect l="l" t="t" r="r" b="b"/>
              <a:pathLst>
                <a:path w="3384550">
                  <a:moveTo>
                    <a:pt x="0" y="0"/>
                  </a:moveTo>
                  <a:lnTo>
                    <a:pt x="3384016" y="0"/>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57" name="object 81"/>
            <p:cNvSpPr/>
            <p:nvPr/>
          </p:nvSpPr>
          <p:spPr>
            <a:xfrm>
              <a:off x="2924173" y="3070424"/>
              <a:ext cx="45719" cy="540580"/>
            </a:xfrm>
            <a:custGeom>
              <a:avLst/>
              <a:gdLst/>
              <a:ahLst/>
              <a:cxnLst/>
              <a:rect l="l" t="t" r="r" b="b"/>
              <a:pathLst>
                <a:path h="486410">
                  <a:moveTo>
                    <a:pt x="0" y="0"/>
                  </a:moveTo>
                  <a:lnTo>
                    <a:pt x="0" y="486016"/>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58" name="object 13"/>
            <p:cNvSpPr/>
            <p:nvPr/>
          </p:nvSpPr>
          <p:spPr>
            <a:xfrm flipH="1">
              <a:off x="5152809" y="3618508"/>
              <a:ext cx="45719" cy="576857"/>
            </a:xfrm>
            <a:custGeom>
              <a:avLst/>
              <a:gdLst/>
              <a:ahLst/>
              <a:cxnLst/>
              <a:rect l="l" t="t" r="r" b="b"/>
              <a:pathLst>
                <a:path h="432435">
                  <a:moveTo>
                    <a:pt x="0" y="431990"/>
                  </a:moveTo>
                  <a:lnTo>
                    <a:pt x="0"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59" name="bk object 42"/>
            <p:cNvSpPr/>
            <p:nvPr/>
          </p:nvSpPr>
          <p:spPr>
            <a:xfrm>
              <a:off x="5198531" y="3883680"/>
              <a:ext cx="2026164" cy="45719"/>
            </a:xfrm>
            <a:custGeom>
              <a:avLst/>
              <a:gdLst/>
              <a:ahLst/>
              <a:cxnLst/>
              <a:rect l="l" t="t" r="r" b="b"/>
              <a:pathLst>
                <a:path w="6696075">
                  <a:moveTo>
                    <a:pt x="0" y="0"/>
                  </a:moveTo>
                  <a:lnTo>
                    <a:pt x="6696036"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60" name="bk object 42"/>
            <p:cNvSpPr/>
            <p:nvPr/>
          </p:nvSpPr>
          <p:spPr>
            <a:xfrm>
              <a:off x="5199234" y="4195365"/>
              <a:ext cx="2026164" cy="45719"/>
            </a:xfrm>
            <a:custGeom>
              <a:avLst/>
              <a:gdLst/>
              <a:ahLst/>
              <a:cxnLst/>
              <a:rect l="l" t="t" r="r" b="b"/>
              <a:pathLst>
                <a:path w="6696075">
                  <a:moveTo>
                    <a:pt x="0" y="0"/>
                  </a:moveTo>
                  <a:lnTo>
                    <a:pt x="6696036"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61" name="object 78"/>
            <p:cNvSpPr txBox="1"/>
            <p:nvPr/>
          </p:nvSpPr>
          <p:spPr>
            <a:xfrm>
              <a:off x="1371310" y="2337998"/>
              <a:ext cx="2360772" cy="344406"/>
            </a:xfrm>
            <a:prstGeom prst="rect">
              <a:avLst/>
            </a:prstGeom>
          </p:spPr>
          <p:txBody>
            <a:bodyPr vert="horz" wrap="square" lIns="0" tIns="0" rIns="0" bIns="0" rtlCol="0">
              <a:no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日から</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年　　　月　 　 日まで　　　　日間</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62" name="object 78"/>
            <p:cNvSpPr txBox="1"/>
            <p:nvPr/>
          </p:nvSpPr>
          <p:spPr>
            <a:xfrm>
              <a:off x="1377722" y="2054068"/>
              <a:ext cx="1598582" cy="184666"/>
            </a:xfrm>
            <a:prstGeom prst="rect">
              <a:avLst/>
            </a:prstGeom>
          </p:spPr>
          <p:txBody>
            <a:bodyPr vert="horz" wrap="square" lIns="0" tIns="0" rIns="0" bIns="0" rtlCol="0">
              <a:sp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年　　　月　 　 日　　</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63" name="object 78"/>
            <p:cNvSpPr txBox="1"/>
            <p:nvPr/>
          </p:nvSpPr>
          <p:spPr>
            <a:xfrm>
              <a:off x="1377722" y="2689178"/>
              <a:ext cx="2360772" cy="344406"/>
            </a:xfrm>
            <a:prstGeom prst="rect">
              <a:avLst/>
            </a:prstGeom>
          </p:spPr>
          <p:txBody>
            <a:bodyPr vert="horz" wrap="square" lIns="0" tIns="0" rIns="0" bIns="0" rtlCol="0">
              <a:no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日から　　　　日間</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年　　　月　 　 日まで　　　　入院</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64" name="bk object 16"/>
            <p:cNvSpPr/>
            <p:nvPr/>
          </p:nvSpPr>
          <p:spPr>
            <a:xfrm>
              <a:off x="3733200" y="1966316"/>
              <a:ext cx="731226" cy="716088"/>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発病または</a:t>
              </a:r>
              <a:endParaRPr lang="en-US" altLang="ja-JP" sz="900" dirty="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負傷の原因</a:t>
              </a:r>
              <a:endParaRPr sz="900" dirty="0">
                <a:latin typeface="ＭＳ ゴシック" panose="020B0609070205080204" pitchFamily="49" charset="-128"/>
                <a:ea typeface="ＭＳ ゴシック" panose="020B0609070205080204" pitchFamily="49" charset="-128"/>
              </a:endParaRPr>
            </a:p>
          </p:txBody>
        </p:sp>
        <p:sp>
          <p:nvSpPr>
            <p:cNvPr id="65" name="object 78"/>
            <p:cNvSpPr txBox="1"/>
            <p:nvPr/>
          </p:nvSpPr>
          <p:spPr>
            <a:xfrm>
              <a:off x="4464426" y="1473447"/>
              <a:ext cx="2760972" cy="123111"/>
            </a:xfrm>
            <a:prstGeom prst="rect">
              <a:avLst/>
            </a:prstGeom>
          </p:spPr>
          <p:txBody>
            <a:bodyPr vert="horz" wrap="square" lIns="0" tIns="0" rIns="0" bIns="0" rtlCol="0">
              <a:spAutoFit/>
            </a:bodyPr>
            <a:lstStyle/>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66" name="object 78"/>
            <p:cNvSpPr txBox="1"/>
            <p:nvPr/>
          </p:nvSpPr>
          <p:spPr>
            <a:xfrm>
              <a:off x="4463723" y="1645725"/>
              <a:ext cx="2760972" cy="123111"/>
            </a:xfrm>
            <a:prstGeom prst="rect">
              <a:avLst/>
            </a:prstGeom>
          </p:spPr>
          <p:txBody>
            <a:bodyPr vert="horz" wrap="square" lIns="0" tIns="0" rIns="0" bIns="0" rtlCol="0">
              <a:spAutoFit/>
            </a:bodyPr>
            <a:lstStyle/>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(2)</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67" name="object 78"/>
            <p:cNvSpPr txBox="1"/>
            <p:nvPr/>
          </p:nvSpPr>
          <p:spPr>
            <a:xfrm>
              <a:off x="4467038" y="1818003"/>
              <a:ext cx="2760972" cy="123111"/>
            </a:xfrm>
            <a:prstGeom prst="rect">
              <a:avLst/>
            </a:prstGeom>
          </p:spPr>
          <p:txBody>
            <a:bodyPr vert="horz" wrap="square" lIns="0" tIns="0" rIns="0" bIns="0" rtlCol="0">
              <a:spAutoFit/>
            </a:bodyPr>
            <a:lstStyle/>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(3)</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68" name="object 78"/>
            <p:cNvSpPr txBox="1"/>
            <p:nvPr/>
          </p:nvSpPr>
          <p:spPr>
            <a:xfrm>
              <a:off x="1402689" y="1468207"/>
              <a:ext cx="176556" cy="123111"/>
            </a:xfrm>
            <a:prstGeom prst="rect">
              <a:avLst/>
            </a:prstGeom>
          </p:spPr>
          <p:txBody>
            <a:bodyPr vert="horz" wrap="square" lIns="0" tIns="0" rIns="0" bIns="0" rtlCol="0">
              <a:spAutoFit/>
            </a:bodyPr>
            <a:lstStyle/>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69" name="object 78"/>
            <p:cNvSpPr txBox="1"/>
            <p:nvPr/>
          </p:nvSpPr>
          <p:spPr>
            <a:xfrm>
              <a:off x="1401986" y="1640485"/>
              <a:ext cx="177259" cy="123111"/>
            </a:xfrm>
            <a:prstGeom prst="rect">
              <a:avLst/>
            </a:prstGeom>
          </p:spPr>
          <p:txBody>
            <a:bodyPr vert="horz" wrap="square" lIns="0" tIns="0" rIns="0" bIns="0" rtlCol="0">
              <a:spAutoFit/>
            </a:bodyPr>
            <a:lstStyle/>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(2)</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70" name="object 78"/>
            <p:cNvSpPr txBox="1"/>
            <p:nvPr/>
          </p:nvSpPr>
          <p:spPr>
            <a:xfrm>
              <a:off x="1405301" y="1812763"/>
              <a:ext cx="173944" cy="123111"/>
            </a:xfrm>
            <a:prstGeom prst="rect">
              <a:avLst/>
            </a:prstGeom>
          </p:spPr>
          <p:txBody>
            <a:bodyPr vert="horz" wrap="square" lIns="0" tIns="0" rIns="0" bIns="0" rtlCol="0">
              <a:spAutoFit/>
            </a:bodyPr>
            <a:lstStyle/>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(3)</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71" name="テキスト ボックス 70"/>
            <p:cNvSpPr txBox="1"/>
            <p:nvPr/>
          </p:nvSpPr>
          <p:spPr>
            <a:xfrm>
              <a:off x="2884417" y="3048086"/>
              <a:ext cx="4351699" cy="220055"/>
            </a:xfrm>
            <a:prstGeom prst="rect">
              <a:avLst/>
            </a:prstGeom>
            <a:noFill/>
          </p:spPr>
          <p:txBody>
            <a:bodyPr wrap="square" lIns="36000" tIns="0" rIns="0" bIns="0" rtlCol="0" anchor="ctr" anchorCtr="0">
              <a:noAutofit/>
            </a:bodyPr>
            <a:lstStyle/>
            <a:p>
              <a:r>
                <a:rPr lang="en-US" altLang="ja-JP" sz="800" dirty="0">
                  <a:solidFill>
                    <a:prstClr val="black"/>
                  </a:solidFill>
                  <a:latin typeface="ＭＳ ゴシック" panose="020B0609070205080204" pitchFamily="49" charset="-128"/>
                  <a:ea typeface="ＭＳ ゴシック" panose="020B0609070205080204" pitchFamily="49" charset="-128"/>
                </a:rPr>
                <a:t> 1 2 3 4 5 6 7 8 9 10 11 12 13 14 15 16 17 18 19 20 21 22 23 24 25 26 27 28 29 30 31</a:t>
              </a:r>
              <a:endParaRPr lang="ja-JP" altLang="en-US" sz="800" dirty="0">
                <a:solidFill>
                  <a:prstClr val="black"/>
                </a:solidFill>
                <a:latin typeface="ＭＳ ゴシック" panose="020B0609070205080204" pitchFamily="49" charset="-128"/>
                <a:ea typeface="ＭＳ ゴシック" panose="020B0609070205080204" pitchFamily="49" charset="-128"/>
              </a:endParaRPr>
            </a:p>
          </p:txBody>
        </p:sp>
        <p:sp>
          <p:nvSpPr>
            <p:cNvPr id="72" name="テキスト ボックス 71"/>
            <p:cNvSpPr txBox="1"/>
            <p:nvPr/>
          </p:nvSpPr>
          <p:spPr>
            <a:xfrm>
              <a:off x="2882935" y="3256033"/>
              <a:ext cx="4351699" cy="165331"/>
            </a:xfrm>
            <a:prstGeom prst="rect">
              <a:avLst/>
            </a:prstGeom>
            <a:noFill/>
          </p:spPr>
          <p:txBody>
            <a:bodyPr wrap="square" lIns="36000" tIns="0" rIns="0" bIns="0" rtlCol="0" anchor="ctr" anchorCtr="0">
              <a:noAutofit/>
            </a:bodyPr>
            <a:lstStyle/>
            <a:p>
              <a:r>
                <a:rPr lang="en-US" altLang="ja-JP" sz="800" dirty="0">
                  <a:solidFill>
                    <a:prstClr val="black"/>
                  </a:solidFill>
                  <a:latin typeface="ＭＳ ゴシック" panose="020B0609070205080204" pitchFamily="49" charset="-128"/>
                  <a:ea typeface="ＭＳ ゴシック" panose="020B0609070205080204" pitchFamily="49" charset="-128"/>
                </a:rPr>
                <a:t> 1 2 3 4 5 6 7 8 9 10 11 12 13 14 15 16 17 18 19 20 21 22 23 24 25 26 27 28 29 30 31</a:t>
              </a:r>
              <a:endParaRPr lang="ja-JP" altLang="en-US" sz="800" dirty="0">
                <a:solidFill>
                  <a:prstClr val="black"/>
                </a:solidFill>
                <a:latin typeface="ＭＳ ゴシック" panose="020B0609070205080204" pitchFamily="49" charset="-128"/>
                <a:ea typeface="ＭＳ ゴシック" panose="020B0609070205080204" pitchFamily="49" charset="-128"/>
              </a:endParaRPr>
            </a:p>
          </p:txBody>
        </p:sp>
        <p:sp>
          <p:nvSpPr>
            <p:cNvPr id="73" name="テキスト ボックス 72"/>
            <p:cNvSpPr txBox="1"/>
            <p:nvPr/>
          </p:nvSpPr>
          <p:spPr>
            <a:xfrm>
              <a:off x="2886250" y="3438250"/>
              <a:ext cx="4351699" cy="165331"/>
            </a:xfrm>
            <a:prstGeom prst="rect">
              <a:avLst/>
            </a:prstGeom>
            <a:noFill/>
          </p:spPr>
          <p:txBody>
            <a:bodyPr wrap="square" lIns="36000" tIns="0" rIns="0" bIns="0" rtlCol="0" anchor="ctr" anchorCtr="0">
              <a:noAutofit/>
            </a:bodyPr>
            <a:lstStyle/>
            <a:p>
              <a:r>
                <a:rPr lang="en-US" altLang="ja-JP" sz="800" dirty="0">
                  <a:solidFill>
                    <a:prstClr val="black"/>
                  </a:solidFill>
                  <a:latin typeface="ＭＳ ゴシック" panose="020B0609070205080204" pitchFamily="49" charset="-128"/>
                  <a:ea typeface="ＭＳ ゴシック" panose="020B0609070205080204" pitchFamily="49" charset="-128"/>
                </a:rPr>
                <a:t> 1 2 3 4 5 6 7 8 9 10 11 12 13 14 15 16 17 18 19 20 21 22 23 24 25 26 27 28 29 30 31</a:t>
              </a:r>
              <a:endParaRPr lang="ja-JP" altLang="en-US" sz="800" dirty="0">
                <a:solidFill>
                  <a:prstClr val="black"/>
                </a:solidFill>
                <a:latin typeface="ＭＳ ゴシック" panose="020B0609070205080204" pitchFamily="49" charset="-128"/>
                <a:ea typeface="ＭＳ ゴシック" panose="020B0609070205080204" pitchFamily="49" charset="-128"/>
              </a:endParaRPr>
            </a:p>
          </p:txBody>
        </p:sp>
        <p:sp>
          <p:nvSpPr>
            <p:cNvPr id="74" name="object 72"/>
            <p:cNvSpPr txBox="1"/>
            <p:nvPr/>
          </p:nvSpPr>
          <p:spPr>
            <a:xfrm>
              <a:off x="539991" y="5742340"/>
              <a:ext cx="1871946" cy="867114"/>
            </a:xfrm>
            <a:prstGeom prst="rect">
              <a:avLst/>
            </a:prstGeom>
          </p:spPr>
          <p:txBody>
            <a:bodyPr vert="horz" wrap="square" lIns="36000" tIns="0" rIns="0" bIns="0" rtlCol="0" anchor="ctr" anchorCtr="0">
              <a:noAutofit/>
            </a:bodyPr>
            <a:lstStyle/>
            <a:p>
              <a:pPr marL="12700">
                <a:lnSpc>
                  <a:spcPct val="150000"/>
                </a:lnSpc>
              </a:pPr>
              <a:r>
                <a:rPr lang="ja-JP" altLang="en-US" sz="800" dirty="0">
                  <a:latin typeface="ＭＳ ゴシック" panose="020B0609070205080204" pitchFamily="49" charset="-128"/>
                  <a:ea typeface="ＭＳ ゴシック" panose="020B0609070205080204" pitchFamily="49" charset="-128"/>
                  <a:cs typeface="Meiryo UI"/>
                </a:rPr>
                <a:t>上記のとおり相違ありません。</a:t>
              </a:r>
              <a:endParaRPr lang="en-US" altLang="ja-JP" sz="800" dirty="0">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latin typeface="ＭＳ ゴシック" panose="020B0609070205080204" pitchFamily="49" charset="-128"/>
                  <a:ea typeface="ＭＳ ゴシック" panose="020B0609070205080204" pitchFamily="49" charset="-128"/>
                  <a:cs typeface="Meiryo UI"/>
                </a:rPr>
                <a:t>医療機関の所在地</a:t>
              </a:r>
              <a:endParaRPr lang="en-US" altLang="ja-JP" sz="800" dirty="0">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latin typeface="ＭＳ ゴシック" panose="020B0609070205080204" pitchFamily="49" charset="-128"/>
                  <a:ea typeface="ＭＳ ゴシック" panose="020B0609070205080204" pitchFamily="49" charset="-128"/>
                  <a:cs typeface="Meiryo UI"/>
                </a:rPr>
                <a:t>医療機関の名称</a:t>
              </a:r>
              <a:endParaRPr lang="en-US" altLang="ja-JP" sz="800" dirty="0">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latin typeface="ＭＳ ゴシック" panose="020B0609070205080204" pitchFamily="49" charset="-128"/>
                  <a:ea typeface="ＭＳ ゴシック" panose="020B0609070205080204" pitchFamily="49" charset="-128"/>
                  <a:cs typeface="Meiryo UI"/>
                </a:rPr>
                <a:t>医師の氏名</a:t>
              </a:r>
              <a:endParaRPr lang="en-US" altLang="ja-JP" sz="800" dirty="0">
                <a:latin typeface="ＭＳ ゴシック" panose="020B0609070205080204" pitchFamily="49" charset="-128"/>
                <a:ea typeface="ＭＳ ゴシック" panose="020B0609070205080204" pitchFamily="49" charset="-128"/>
                <a:cs typeface="Meiryo UI"/>
              </a:endParaRPr>
            </a:p>
          </p:txBody>
        </p:sp>
        <p:sp>
          <p:nvSpPr>
            <p:cNvPr id="75" name="object 78"/>
            <p:cNvSpPr txBox="1"/>
            <p:nvPr/>
          </p:nvSpPr>
          <p:spPr>
            <a:xfrm>
              <a:off x="3814742" y="5789714"/>
              <a:ext cx="1606709" cy="123111"/>
            </a:xfrm>
            <a:prstGeom prst="rect">
              <a:avLst/>
            </a:prstGeom>
          </p:spPr>
          <p:txBody>
            <a:bodyPr vert="horz" wrap="square" lIns="0" tIns="0" rIns="0" bIns="0" rtlCol="0">
              <a:spAutoFit/>
            </a:bodyPr>
            <a:lstStyle/>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令和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latin typeface="ＭＳ ゴシック" panose="020B0609070205080204" pitchFamily="49" charset="-128"/>
                <a:ea typeface="ＭＳ ゴシック" panose="020B0609070205080204" pitchFamily="49" charset="-128"/>
                <a:cs typeface="Meiryo UI"/>
              </a:endParaRPr>
            </a:p>
          </p:txBody>
        </p:sp>
        <p:sp>
          <p:nvSpPr>
            <p:cNvPr id="76" name="object 131"/>
            <p:cNvSpPr txBox="1"/>
            <p:nvPr/>
          </p:nvSpPr>
          <p:spPr>
            <a:xfrm>
              <a:off x="4718913" y="6397176"/>
              <a:ext cx="2134269" cy="123111"/>
            </a:xfrm>
            <a:prstGeom prst="rect">
              <a:avLst/>
            </a:prstGeom>
          </p:spPr>
          <p:txBody>
            <a:bodyPr vert="horz" wrap="square" lIns="0" tIns="0" rIns="0" bIns="0" rtlCol="0">
              <a:spAutoFit/>
            </a:bodyPr>
            <a:lstStyle/>
            <a:p>
              <a:pPr marL="12700"/>
              <a:r>
                <a:rPr lang="ja-JP" altLang="en-US" sz="800" dirty="0">
                  <a:solidFill>
                    <a:srgbClr val="231F20"/>
                  </a:solidFill>
                  <a:latin typeface="Meiryo UI"/>
                  <a:cs typeface="Meiryo UI"/>
                </a:rPr>
                <a:t>電話　　　　　　　　　</a:t>
              </a:r>
              <a:r>
                <a:rPr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endParaRPr sz="800" dirty="0">
                <a:latin typeface="ＭＳ ゴシック" panose="020B0609070205080204" pitchFamily="49" charset="-128"/>
                <a:ea typeface="ＭＳ ゴシック" panose="020B0609070205080204" pitchFamily="49" charset="-128"/>
                <a:cs typeface="Meiryo UI"/>
              </a:endParaRPr>
            </a:p>
          </p:txBody>
        </p:sp>
        <p:sp>
          <p:nvSpPr>
            <p:cNvPr id="78" name="object 78"/>
            <p:cNvSpPr txBox="1"/>
            <p:nvPr/>
          </p:nvSpPr>
          <p:spPr>
            <a:xfrm>
              <a:off x="5223167" y="3603580"/>
              <a:ext cx="2001528" cy="280100"/>
            </a:xfrm>
            <a:prstGeom prst="rect">
              <a:avLst/>
            </a:prstGeom>
          </p:spPr>
          <p:txBody>
            <a:bodyPr vert="horz" wrap="square" lIns="36000" tIns="0" rIns="0" bIns="0" rtlCol="0" anchor="ctr" anchorCtr="0">
              <a:no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手術年月日 　　 　 　年 　　月  　 日　</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79" name="object 78"/>
            <p:cNvSpPr txBox="1"/>
            <p:nvPr/>
          </p:nvSpPr>
          <p:spPr>
            <a:xfrm>
              <a:off x="5216543" y="3896030"/>
              <a:ext cx="2001528" cy="280100"/>
            </a:xfrm>
            <a:prstGeom prst="rect">
              <a:avLst/>
            </a:prstGeom>
          </p:spPr>
          <p:txBody>
            <a:bodyPr vert="horz" wrap="square" lIns="36000" tIns="0" rIns="0" bIns="0" rtlCol="0" anchor="ctr" anchorCtr="0">
              <a:no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退院年月日 　　 　 　年 　　月  　 日　</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0" name="object 72"/>
            <p:cNvSpPr txBox="1"/>
            <p:nvPr/>
          </p:nvSpPr>
          <p:spPr>
            <a:xfrm>
              <a:off x="4822316" y="5198514"/>
              <a:ext cx="2395755" cy="533887"/>
            </a:xfrm>
            <a:prstGeom prst="rect">
              <a:avLst/>
            </a:prstGeom>
          </p:spPr>
          <p:txBody>
            <a:bodyPr vert="horz" wrap="square" lIns="36000" tIns="0" rIns="0" bIns="0" rtlCol="0" anchor="ctr" anchorCtr="0">
              <a:noAutofit/>
            </a:bodyPr>
            <a:lstStyle/>
            <a:p>
              <a:pPr marL="12700">
                <a:lnSpc>
                  <a:spcPct val="150000"/>
                </a:lnSpc>
              </a:pPr>
              <a:r>
                <a:rPr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人工肛門　　　</a:t>
              </a:r>
              <a:r>
                <a:rPr lang="ja-JP" altLang="en-US" sz="800" spc="-135"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人工関節</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人工骨頭　　　□ 心臓ペースメーカー</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人工透析　　　□ その他</a:t>
              </a: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1" name="object 72"/>
            <p:cNvSpPr txBox="1"/>
            <p:nvPr/>
          </p:nvSpPr>
          <p:spPr>
            <a:xfrm>
              <a:off x="6326487" y="2707451"/>
              <a:ext cx="898208" cy="330296"/>
            </a:xfrm>
            <a:prstGeom prst="rect">
              <a:avLst/>
            </a:prstGeom>
          </p:spPr>
          <p:txBody>
            <a:bodyPr vert="horz" wrap="square" lIns="36000" tIns="36000" rIns="0" bIns="0" rtlCol="0" anchor="ctr" anchorCtr="0">
              <a:noAutofit/>
            </a:bodyPr>
            <a:lstStyle/>
            <a:p>
              <a:pPr marL="12700">
                <a:lnSpc>
                  <a:spcPts val="500"/>
                </a:lnSpc>
              </a:pPr>
              <a:r>
                <a:rPr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治癒　</a:t>
              </a:r>
              <a:r>
                <a:rPr lang="ja-JP" altLang="en-US" sz="800" spc="-135"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中止</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ts val="500"/>
                </a:lnSpc>
              </a:pP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ts val="500"/>
                </a:lnSpc>
              </a:pP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ts val="5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繰越　□ 転医</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p:txBody>
        </p:sp>
        <p:sp>
          <p:nvSpPr>
            <p:cNvPr id="82" name="object 72"/>
            <p:cNvSpPr txBox="1"/>
            <p:nvPr/>
          </p:nvSpPr>
          <p:spPr>
            <a:xfrm>
              <a:off x="6055228" y="2764849"/>
              <a:ext cx="248215" cy="191177"/>
            </a:xfrm>
            <a:prstGeom prst="rect">
              <a:avLst/>
            </a:prstGeom>
          </p:spPr>
          <p:txBody>
            <a:bodyPr vert="horz" wrap="square" lIns="0" tIns="0" rIns="0" bIns="0" rtlCol="0" anchor="ctr" anchorCtr="0">
              <a:no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転帰</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3" name="object 72"/>
            <p:cNvSpPr txBox="1"/>
            <p:nvPr/>
          </p:nvSpPr>
          <p:spPr>
            <a:xfrm>
              <a:off x="4462926" y="2702282"/>
              <a:ext cx="1512789" cy="330296"/>
            </a:xfrm>
            <a:prstGeom prst="rect">
              <a:avLst/>
            </a:prstGeom>
          </p:spPr>
          <p:txBody>
            <a:bodyPr vert="horz" wrap="square" lIns="36000" tIns="36000" rIns="0" bIns="0" rtlCol="0" anchor="ctr" anchorCtr="0">
              <a:noAutofit/>
            </a:bodyPr>
            <a:lstStyle/>
            <a:p>
              <a:pPr marL="12700">
                <a:lnSpc>
                  <a:spcPts val="500"/>
                </a:lnSpc>
              </a:pPr>
              <a:r>
                <a:rPr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健保　</a:t>
              </a:r>
              <a:r>
                <a:rPr lang="ja-JP" altLang="en-US" sz="800" spc="-135"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公費</a:t>
              </a: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a:t>
              </a:r>
            </a:p>
            <a:p>
              <a:pPr marL="12700">
                <a:lnSpc>
                  <a:spcPts val="500"/>
                </a:lnSpc>
              </a:pP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ts val="500"/>
                </a:lnSpc>
              </a:pP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ts val="5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自費　□ その他</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p:txBody>
        </p:sp>
        <p:sp>
          <p:nvSpPr>
            <p:cNvPr id="84" name="object 72"/>
            <p:cNvSpPr txBox="1"/>
            <p:nvPr/>
          </p:nvSpPr>
          <p:spPr>
            <a:xfrm>
              <a:off x="1834034" y="3065459"/>
              <a:ext cx="593615" cy="538121"/>
            </a:xfrm>
            <a:prstGeom prst="rect">
              <a:avLst/>
            </a:prstGeom>
          </p:spPr>
          <p:txBody>
            <a:bodyPr vert="horz" wrap="square" lIns="0" tIns="0" rIns="0" bIns="0" rtlCol="0" anchor="ctr" anchorCtr="0">
              <a:no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診療日を</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○で囲んでください。</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5" name="object 13"/>
            <p:cNvSpPr/>
            <p:nvPr/>
          </p:nvSpPr>
          <p:spPr>
            <a:xfrm flipH="1">
              <a:off x="1729472" y="3054819"/>
              <a:ext cx="45719" cy="548762"/>
            </a:xfrm>
            <a:custGeom>
              <a:avLst/>
              <a:gdLst/>
              <a:ahLst/>
              <a:cxnLst/>
              <a:rect l="l" t="t" r="r" b="b"/>
              <a:pathLst>
                <a:path h="432435">
                  <a:moveTo>
                    <a:pt x="0" y="431990"/>
                  </a:moveTo>
                  <a:lnTo>
                    <a:pt x="0"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86" name="object 78"/>
            <p:cNvSpPr txBox="1"/>
            <p:nvPr/>
          </p:nvSpPr>
          <p:spPr>
            <a:xfrm>
              <a:off x="2749098" y="3063736"/>
              <a:ext cx="141157" cy="176745"/>
            </a:xfrm>
            <a:prstGeom prst="rect">
              <a:avLst/>
            </a:prstGeom>
          </p:spPr>
          <p:txBody>
            <a:bodyPr vert="horz" wrap="square" lIns="36000" tIns="0" rIns="0" bIns="0" rtlCol="0" anchor="ctr" anchorCtr="0">
              <a:no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月</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7" name="object 78"/>
            <p:cNvSpPr txBox="1"/>
            <p:nvPr/>
          </p:nvSpPr>
          <p:spPr>
            <a:xfrm>
              <a:off x="2749272" y="3252235"/>
              <a:ext cx="141157" cy="176745"/>
            </a:xfrm>
            <a:prstGeom prst="rect">
              <a:avLst/>
            </a:prstGeom>
          </p:spPr>
          <p:txBody>
            <a:bodyPr vert="horz" wrap="square" lIns="36000" tIns="0" rIns="0" bIns="0" rtlCol="0" anchor="ctr" anchorCtr="0">
              <a:no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月</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8" name="object 78"/>
            <p:cNvSpPr txBox="1"/>
            <p:nvPr/>
          </p:nvSpPr>
          <p:spPr>
            <a:xfrm>
              <a:off x="2742648" y="3434452"/>
              <a:ext cx="141157" cy="176745"/>
            </a:xfrm>
            <a:prstGeom prst="rect">
              <a:avLst/>
            </a:prstGeom>
          </p:spPr>
          <p:txBody>
            <a:bodyPr vert="horz" wrap="square" lIns="36000" tIns="0" rIns="0" bIns="0" rtlCol="0" anchor="ctr" anchorCtr="0">
              <a:no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月</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9" name="object 78"/>
            <p:cNvSpPr txBox="1"/>
            <p:nvPr/>
          </p:nvSpPr>
          <p:spPr>
            <a:xfrm>
              <a:off x="1619255" y="3431824"/>
              <a:ext cx="141157" cy="176745"/>
            </a:xfrm>
            <a:prstGeom prst="rect">
              <a:avLst/>
            </a:prstGeom>
          </p:spPr>
          <p:txBody>
            <a:bodyPr vert="horz" wrap="square" lIns="36000" tIns="0" rIns="0" bIns="0" rtlCol="0" anchor="ctr" anchorCtr="0">
              <a:noAutofit/>
            </a:bodyPr>
            <a:lstStyle/>
            <a:p>
              <a:pPr marL="12700">
                <a:lnSpc>
                  <a:spcPct val="150000"/>
                </a:lnSpc>
              </a:pP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90" name="object 78"/>
            <p:cNvSpPr txBox="1"/>
            <p:nvPr/>
          </p:nvSpPr>
          <p:spPr>
            <a:xfrm>
              <a:off x="2706931" y="5202684"/>
              <a:ext cx="1385160" cy="461900"/>
            </a:xfrm>
            <a:prstGeom prst="rect">
              <a:avLst/>
            </a:prstGeom>
          </p:spPr>
          <p:txBody>
            <a:bodyPr vert="horz" wrap="square" lIns="0" tIns="0" rIns="0" bIns="0" rtlCol="0" anchor="ctr" anchorCtr="0">
              <a:noAutofit/>
            </a:bodyPr>
            <a:lstStyle/>
            <a:p>
              <a:pPr marL="12700">
                <a:lnSpc>
                  <a:spcPct val="2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□平成　 □令和</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2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年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51" name="object 13"/>
            <p:cNvSpPr/>
            <p:nvPr/>
          </p:nvSpPr>
          <p:spPr>
            <a:xfrm flipH="1">
              <a:off x="3645636" y="1458236"/>
              <a:ext cx="86446" cy="1596582"/>
            </a:xfrm>
            <a:custGeom>
              <a:avLst/>
              <a:gdLst/>
              <a:ahLst/>
              <a:cxnLst/>
              <a:rect l="l" t="t" r="r" b="b"/>
              <a:pathLst>
                <a:path h="432435">
                  <a:moveTo>
                    <a:pt x="0" y="431990"/>
                  </a:moveTo>
                  <a:lnTo>
                    <a:pt x="0"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41" name="bk object 42"/>
            <p:cNvSpPr/>
            <p:nvPr/>
          </p:nvSpPr>
          <p:spPr>
            <a:xfrm>
              <a:off x="539991" y="1962324"/>
              <a:ext cx="6696075" cy="0"/>
            </a:xfrm>
            <a:custGeom>
              <a:avLst/>
              <a:gdLst/>
              <a:ahLst/>
              <a:cxnLst/>
              <a:rect l="l" t="t" r="r" b="b"/>
              <a:pathLst>
                <a:path w="6696075">
                  <a:moveTo>
                    <a:pt x="0" y="0"/>
                  </a:moveTo>
                  <a:lnTo>
                    <a:pt x="6696036"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grpSp>
      <p:sp>
        <p:nvSpPr>
          <p:cNvPr id="91" name="正方形/長方形 90"/>
          <p:cNvSpPr/>
          <p:nvPr/>
        </p:nvSpPr>
        <p:spPr>
          <a:xfrm>
            <a:off x="2271800" y="10074251"/>
            <a:ext cx="2821711" cy="301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兵庫県建築健康</a:t>
            </a:r>
            <a:r>
              <a:rPr kumimoji="1" lang="ja-JP" altLang="en-US" sz="1100" dirty="0">
                <a:solidFill>
                  <a:schemeClr val="tx1"/>
                </a:solidFill>
              </a:rPr>
              <a:t>保険組合</a:t>
            </a:r>
          </a:p>
        </p:txBody>
      </p:sp>
      <p:sp>
        <p:nvSpPr>
          <p:cNvPr id="92" name="object 78"/>
          <p:cNvSpPr txBox="1"/>
          <p:nvPr/>
        </p:nvSpPr>
        <p:spPr>
          <a:xfrm>
            <a:off x="3329445" y="2195379"/>
            <a:ext cx="381785" cy="369332"/>
          </a:xfrm>
          <a:prstGeom prst="rect">
            <a:avLst/>
          </a:prstGeom>
        </p:spPr>
        <p:txBody>
          <a:bodyPr vert="horz" wrap="square" lIns="0" tIns="0" rIns="0" bIns="0" rtlCol="0">
            <a:sp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□発病</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□負傷</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93" name="object 7"/>
          <p:cNvSpPr/>
          <p:nvPr/>
        </p:nvSpPr>
        <p:spPr>
          <a:xfrm>
            <a:off x="323507" y="7322185"/>
            <a:ext cx="6912609" cy="2520315"/>
          </a:xfrm>
          <a:custGeom>
            <a:avLst/>
            <a:gdLst/>
            <a:ahLst/>
            <a:cxnLst/>
            <a:rect l="l" t="t" r="r" b="b"/>
            <a:pathLst>
              <a:path w="6912609" h="2520315">
                <a:moveTo>
                  <a:pt x="6876021" y="0"/>
                </a:moveTo>
                <a:lnTo>
                  <a:pt x="36004" y="0"/>
                </a:lnTo>
                <a:lnTo>
                  <a:pt x="22020" y="2841"/>
                </a:lnTo>
                <a:lnTo>
                  <a:pt x="10572" y="10577"/>
                </a:lnTo>
                <a:lnTo>
                  <a:pt x="2839" y="22025"/>
                </a:lnTo>
                <a:lnTo>
                  <a:pt x="0" y="36004"/>
                </a:lnTo>
                <a:lnTo>
                  <a:pt x="0" y="2484005"/>
                </a:lnTo>
                <a:lnTo>
                  <a:pt x="2839" y="2497989"/>
                </a:lnTo>
                <a:lnTo>
                  <a:pt x="10572" y="2509437"/>
                </a:lnTo>
                <a:lnTo>
                  <a:pt x="22020" y="2517170"/>
                </a:lnTo>
                <a:lnTo>
                  <a:pt x="36004" y="2520010"/>
                </a:lnTo>
                <a:lnTo>
                  <a:pt x="6876021" y="2520010"/>
                </a:lnTo>
                <a:lnTo>
                  <a:pt x="6890010" y="2517170"/>
                </a:lnTo>
                <a:lnTo>
                  <a:pt x="6901457" y="2509437"/>
                </a:lnTo>
                <a:lnTo>
                  <a:pt x="6909187" y="2497989"/>
                </a:lnTo>
                <a:lnTo>
                  <a:pt x="6912025" y="2484005"/>
                </a:lnTo>
                <a:lnTo>
                  <a:pt x="6912025" y="36004"/>
                </a:lnTo>
                <a:lnTo>
                  <a:pt x="6909187" y="22025"/>
                </a:lnTo>
                <a:lnTo>
                  <a:pt x="6901457" y="10577"/>
                </a:lnTo>
                <a:lnTo>
                  <a:pt x="6890010" y="2841"/>
                </a:lnTo>
                <a:lnTo>
                  <a:pt x="6876021" y="0"/>
                </a:lnTo>
                <a:close/>
              </a:path>
            </a:pathLst>
          </a:custGeom>
          <a:solidFill>
            <a:srgbClr val="DEDEDF"/>
          </a:solidFill>
        </p:spPr>
        <p:txBody>
          <a:bodyPr wrap="square" lIns="0" tIns="0" rIns="0" bIns="0" rtlCol="0"/>
          <a:lstStyle/>
          <a:p>
            <a:endParaRPr/>
          </a:p>
        </p:txBody>
      </p:sp>
      <p:sp>
        <p:nvSpPr>
          <p:cNvPr id="94" name="object 8"/>
          <p:cNvSpPr/>
          <p:nvPr/>
        </p:nvSpPr>
        <p:spPr>
          <a:xfrm>
            <a:off x="354412" y="7322185"/>
            <a:ext cx="0" cy="62230"/>
          </a:xfrm>
          <a:custGeom>
            <a:avLst/>
            <a:gdLst/>
            <a:ahLst/>
            <a:cxnLst/>
            <a:rect l="l" t="t" r="r" b="b"/>
            <a:pathLst>
              <a:path h="62229">
                <a:moveTo>
                  <a:pt x="0" y="0"/>
                </a:moveTo>
                <a:lnTo>
                  <a:pt x="0" y="61810"/>
                </a:lnTo>
              </a:path>
            </a:pathLst>
          </a:custGeom>
          <a:ln w="61810">
            <a:solidFill>
              <a:srgbClr val="DEDEDF"/>
            </a:solidFill>
          </a:ln>
        </p:spPr>
        <p:txBody>
          <a:bodyPr wrap="square" lIns="0" tIns="0" rIns="0" bIns="0" rtlCol="0"/>
          <a:lstStyle/>
          <a:p>
            <a:endParaRPr/>
          </a:p>
        </p:txBody>
      </p:sp>
      <p:sp>
        <p:nvSpPr>
          <p:cNvPr id="95" name="object 9"/>
          <p:cNvSpPr/>
          <p:nvPr/>
        </p:nvSpPr>
        <p:spPr>
          <a:xfrm>
            <a:off x="323507" y="7070179"/>
            <a:ext cx="648335" cy="252095"/>
          </a:xfrm>
          <a:custGeom>
            <a:avLst/>
            <a:gdLst/>
            <a:ahLst/>
            <a:cxnLst/>
            <a:rect l="l" t="t" r="r" b="b"/>
            <a:pathLst>
              <a:path w="648335" h="252095">
                <a:moveTo>
                  <a:pt x="611987" y="0"/>
                </a:moveTo>
                <a:lnTo>
                  <a:pt x="36004" y="0"/>
                </a:lnTo>
                <a:lnTo>
                  <a:pt x="22020" y="2841"/>
                </a:lnTo>
                <a:lnTo>
                  <a:pt x="10572" y="10577"/>
                </a:lnTo>
                <a:lnTo>
                  <a:pt x="2839" y="22025"/>
                </a:lnTo>
                <a:lnTo>
                  <a:pt x="0" y="36004"/>
                </a:lnTo>
                <a:lnTo>
                  <a:pt x="0" y="216001"/>
                </a:lnTo>
                <a:lnTo>
                  <a:pt x="2839" y="229985"/>
                </a:lnTo>
                <a:lnTo>
                  <a:pt x="10572" y="241433"/>
                </a:lnTo>
                <a:lnTo>
                  <a:pt x="22020" y="249166"/>
                </a:lnTo>
                <a:lnTo>
                  <a:pt x="36004" y="252006"/>
                </a:lnTo>
                <a:lnTo>
                  <a:pt x="611987" y="252006"/>
                </a:lnTo>
                <a:lnTo>
                  <a:pt x="625971" y="249166"/>
                </a:lnTo>
                <a:lnTo>
                  <a:pt x="637419" y="241433"/>
                </a:lnTo>
                <a:lnTo>
                  <a:pt x="645152" y="229985"/>
                </a:lnTo>
                <a:lnTo>
                  <a:pt x="647992" y="216001"/>
                </a:lnTo>
                <a:lnTo>
                  <a:pt x="647992" y="36004"/>
                </a:lnTo>
                <a:lnTo>
                  <a:pt x="645152" y="22025"/>
                </a:lnTo>
                <a:lnTo>
                  <a:pt x="637419" y="10577"/>
                </a:lnTo>
                <a:lnTo>
                  <a:pt x="625971" y="2841"/>
                </a:lnTo>
                <a:lnTo>
                  <a:pt x="611987" y="0"/>
                </a:lnTo>
                <a:close/>
              </a:path>
            </a:pathLst>
          </a:custGeom>
          <a:solidFill>
            <a:srgbClr val="727275"/>
          </a:solidFill>
        </p:spPr>
        <p:txBody>
          <a:bodyPr wrap="square" lIns="0" tIns="0" rIns="0" bIns="0" rtlCol="0"/>
          <a:lstStyle/>
          <a:p>
            <a:endParaRPr/>
          </a:p>
        </p:txBody>
      </p:sp>
      <p:sp>
        <p:nvSpPr>
          <p:cNvPr id="96" name="object 10"/>
          <p:cNvSpPr/>
          <p:nvPr/>
        </p:nvSpPr>
        <p:spPr>
          <a:xfrm>
            <a:off x="354412" y="7260374"/>
            <a:ext cx="0" cy="62230"/>
          </a:xfrm>
          <a:custGeom>
            <a:avLst/>
            <a:gdLst/>
            <a:ahLst/>
            <a:cxnLst/>
            <a:rect l="l" t="t" r="r" b="b"/>
            <a:pathLst>
              <a:path h="62229">
                <a:moveTo>
                  <a:pt x="0" y="0"/>
                </a:moveTo>
                <a:lnTo>
                  <a:pt x="0" y="61810"/>
                </a:lnTo>
              </a:path>
            </a:pathLst>
          </a:custGeom>
          <a:ln w="61810">
            <a:solidFill>
              <a:srgbClr val="727275"/>
            </a:solidFill>
          </a:ln>
        </p:spPr>
        <p:txBody>
          <a:bodyPr wrap="square" lIns="0" tIns="0" rIns="0" bIns="0" rtlCol="0"/>
          <a:lstStyle/>
          <a:p>
            <a:endParaRPr/>
          </a:p>
        </p:txBody>
      </p:sp>
      <p:sp>
        <p:nvSpPr>
          <p:cNvPr id="97" name="object 11"/>
          <p:cNvSpPr/>
          <p:nvPr/>
        </p:nvSpPr>
        <p:spPr>
          <a:xfrm>
            <a:off x="940593" y="7260374"/>
            <a:ext cx="0" cy="62230"/>
          </a:xfrm>
          <a:custGeom>
            <a:avLst/>
            <a:gdLst/>
            <a:ahLst/>
            <a:cxnLst/>
            <a:rect l="l" t="t" r="r" b="b"/>
            <a:pathLst>
              <a:path h="62229">
                <a:moveTo>
                  <a:pt x="0" y="0"/>
                </a:moveTo>
                <a:lnTo>
                  <a:pt x="0" y="61810"/>
                </a:lnTo>
              </a:path>
            </a:pathLst>
          </a:custGeom>
          <a:ln w="61810">
            <a:solidFill>
              <a:srgbClr val="727275"/>
            </a:solidFill>
          </a:ln>
        </p:spPr>
        <p:txBody>
          <a:bodyPr wrap="square" lIns="0" tIns="0" rIns="0" bIns="0" rtlCol="0"/>
          <a:lstStyle/>
          <a:p>
            <a:endParaRPr/>
          </a:p>
        </p:txBody>
      </p:sp>
      <p:sp>
        <p:nvSpPr>
          <p:cNvPr id="98" name="object 12"/>
          <p:cNvSpPr/>
          <p:nvPr/>
        </p:nvSpPr>
        <p:spPr>
          <a:xfrm>
            <a:off x="3599535" y="8024190"/>
            <a:ext cx="3528060" cy="1584325"/>
          </a:xfrm>
          <a:custGeom>
            <a:avLst/>
            <a:gdLst/>
            <a:ahLst/>
            <a:cxnLst/>
            <a:rect l="l" t="t" r="r" b="b"/>
            <a:pathLst>
              <a:path w="3528059" h="1584325">
                <a:moveTo>
                  <a:pt x="3492004" y="0"/>
                </a:moveTo>
                <a:lnTo>
                  <a:pt x="36004" y="0"/>
                </a:lnTo>
                <a:lnTo>
                  <a:pt x="22020" y="2841"/>
                </a:lnTo>
                <a:lnTo>
                  <a:pt x="10572" y="10577"/>
                </a:lnTo>
                <a:lnTo>
                  <a:pt x="2839" y="22025"/>
                </a:lnTo>
                <a:lnTo>
                  <a:pt x="0" y="36004"/>
                </a:lnTo>
                <a:lnTo>
                  <a:pt x="0" y="1548002"/>
                </a:lnTo>
                <a:lnTo>
                  <a:pt x="2839" y="1561986"/>
                </a:lnTo>
                <a:lnTo>
                  <a:pt x="10572" y="1573434"/>
                </a:lnTo>
                <a:lnTo>
                  <a:pt x="22020" y="1581167"/>
                </a:lnTo>
                <a:lnTo>
                  <a:pt x="36004" y="1584007"/>
                </a:lnTo>
                <a:lnTo>
                  <a:pt x="3492004" y="1584007"/>
                </a:lnTo>
                <a:lnTo>
                  <a:pt x="3505983" y="1581167"/>
                </a:lnTo>
                <a:lnTo>
                  <a:pt x="3517431" y="1573434"/>
                </a:lnTo>
                <a:lnTo>
                  <a:pt x="3525167" y="1561986"/>
                </a:lnTo>
                <a:lnTo>
                  <a:pt x="3528009" y="1548002"/>
                </a:lnTo>
                <a:lnTo>
                  <a:pt x="3528009" y="36004"/>
                </a:lnTo>
                <a:lnTo>
                  <a:pt x="3525167" y="22025"/>
                </a:lnTo>
                <a:lnTo>
                  <a:pt x="3517431" y="10577"/>
                </a:lnTo>
                <a:lnTo>
                  <a:pt x="3505983" y="2841"/>
                </a:lnTo>
                <a:lnTo>
                  <a:pt x="3492004" y="0"/>
                </a:lnTo>
                <a:close/>
              </a:path>
            </a:pathLst>
          </a:custGeom>
          <a:solidFill>
            <a:srgbClr val="FFFFFF"/>
          </a:solidFill>
        </p:spPr>
        <p:txBody>
          <a:bodyPr wrap="square" lIns="0" tIns="0" rIns="0" bIns="0" rtlCol="0"/>
          <a:lstStyle/>
          <a:p>
            <a:endParaRPr/>
          </a:p>
        </p:txBody>
      </p:sp>
      <p:sp>
        <p:nvSpPr>
          <p:cNvPr id="99" name="object 13"/>
          <p:cNvSpPr/>
          <p:nvPr/>
        </p:nvSpPr>
        <p:spPr>
          <a:xfrm>
            <a:off x="3599535" y="7430185"/>
            <a:ext cx="3528060" cy="504190"/>
          </a:xfrm>
          <a:custGeom>
            <a:avLst/>
            <a:gdLst/>
            <a:ahLst/>
            <a:cxnLst/>
            <a:rect l="l" t="t" r="r" b="b"/>
            <a:pathLst>
              <a:path w="3528059" h="504190">
                <a:moveTo>
                  <a:pt x="3492004" y="0"/>
                </a:moveTo>
                <a:lnTo>
                  <a:pt x="36004" y="0"/>
                </a:lnTo>
                <a:lnTo>
                  <a:pt x="22020" y="2841"/>
                </a:lnTo>
                <a:lnTo>
                  <a:pt x="10572" y="10577"/>
                </a:lnTo>
                <a:lnTo>
                  <a:pt x="2839" y="22025"/>
                </a:lnTo>
                <a:lnTo>
                  <a:pt x="0" y="36004"/>
                </a:lnTo>
                <a:lnTo>
                  <a:pt x="0" y="468007"/>
                </a:lnTo>
                <a:lnTo>
                  <a:pt x="2839" y="481991"/>
                </a:lnTo>
                <a:lnTo>
                  <a:pt x="10572" y="493439"/>
                </a:lnTo>
                <a:lnTo>
                  <a:pt x="22020" y="501172"/>
                </a:lnTo>
                <a:lnTo>
                  <a:pt x="36004" y="504012"/>
                </a:lnTo>
                <a:lnTo>
                  <a:pt x="3492004" y="504012"/>
                </a:lnTo>
                <a:lnTo>
                  <a:pt x="3505983" y="501172"/>
                </a:lnTo>
                <a:lnTo>
                  <a:pt x="3517431" y="493439"/>
                </a:lnTo>
                <a:lnTo>
                  <a:pt x="3525167" y="481991"/>
                </a:lnTo>
                <a:lnTo>
                  <a:pt x="3528009" y="468007"/>
                </a:lnTo>
                <a:lnTo>
                  <a:pt x="3528009" y="36004"/>
                </a:lnTo>
                <a:lnTo>
                  <a:pt x="3525167" y="22025"/>
                </a:lnTo>
                <a:lnTo>
                  <a:pt x="3517431" y="10577"/>
                </a:lnTo>
                <a:lnTo>
                  <a:pt x="3505983" y="2841"/>
                </a:lnTo>
                <a:lnTo>
                  <a:pt x="3492004" y="0"/>
                </a:lnTo>
                <a:close/>
              </a:path>
            </a:pathLst>
          </a:custGeom>
          <a:solidFill>
            <a:srgbClr val="FFFFFF"/>
          </a:solidFill>
        </p:spPr>
        <p:txBody>
          <a:bodyPr wrap="square" lIns="0" tIns="0" rIns="0" bIns="0" rtlCol="0"/>
          <a:lstStyle/>
          <a:p>
            <a:endParaRPr/>
          </a:p>
        </p:txBody>
      </p:sp>
      <p:sp>
        <p:nvSpPr>
          <p:cNvPr id="100" name="object 16"/>
          <p:cNvSpPr/>
          <p:nvPr/>
        </p:nvSpPr>
        <p:spPr>
          <a:xfrm>
            <a:off x="3707549" y="8303196"/>
            <a:ext cx="162560" cy="162560"/>
          </a:xfrm>
          <a:custGeom>
            <a:avLst/>
            <a:gdLst/>
            <a:ahLst/>
            <a:cxnLst/>
            <a:rect l="l" t="t" r="r" b="b"/>
            <a:pathLst>
              <a:path w="162560" h="162559">
                <a:moveTo>
                  <a:pt x="162001" y="81000"/>
                </a:moveTo>
                <a:lnTo>
                  <a:pt x="155638" y="112527"/>
                </a:lnTo>
                <a:lnTo>
                  <a:pt x="138280" y="138274"/>
                </a:lnTo>
                <a:lnTo>
                  <a:pt x="112527" y="155634"/>
                </a:lnTo>
                <a:lnTo>
                  <a:pt x="80975" y="162001"/>
                </a:lnTo>
                <a:lnTo>
                  <a:pt x="49457" y="155634"/>
                </a:lnTo>
                <a:lnTo>
                  <a:pt x="23718" y="138274"/>
                </a:lnTo>
                <a:lnTo>
                  <a:pt x="6364" y="112527"/>
                </a:lnTo>
                <a:lnTo>
                  <a:pt x="0" y="81000"/>
                </a:lnTo>
                <a:lnTo>
                  <a:pt x="6364" y="49474"/>
                </a:lnTo>
                <a:lnTo>
                  <a:pt x="23718" y="23726"/>
                </a:lnTo>
                <a:lnTo>
                  <a:pt x="49457" y="6366"/>
                </a:lnTo>
                <a:lnTo>
                  <a:pt x="80975" y="0"/>
                </a:lnTo>
                <a:lnTo>
                  <a:pt x="112527" y="6366"/>
                </a:lnTo>
                <a:lnTo>
                  <a:pt x="138280" y="23726"/>
                </a:lnTo>
                <a:lnTo>
                  <a:pt x="155638" y="49474"/>
                </a:lnTo>
                <a:lnTo>
                  <a:pt x="162001" y="81000"/>
                </a:lnTo>
                <a:close/>
              </a:path>
            </a:pathLst>
          </a:custGeom>
          <a:ln w="28803">
            <a:solidFill>
              <a:srgbClr val="FFFFFF"/>
            </a:solidFill>
          </a:ln>
        </p:spPr>
        <p:txBody>
          <a:bodyPr wrap="square" lIns="0" tIns="0" rIns="0" bIns="0" rtlCol="0"/>
          <a:lstStyle/>
          <a:p>
            <a:endParaRPr/>
          </a:p>
        </p:txBody>
      </p:sp>
      <p:sp>
        <p:nvSpPr>
          <p:cNvPr id="101" name="object 17"/>
          <p:cNvSpPr/>
          <p:nvPr/>
        </p:nvSpPr>
        <p:spPr>
          <a:xfrm>
            <a:off x="3707549" y="8303196"/>
            <a:ext cx="162560" cy="162560"/>
          </a:xfrm>
          <a:custGeom>
            <a:avLst/>
            <a:gdLst/>
            <a:ahLst/>
            <a:cxnLst/>
            <a:rect l="l" t="t" r="r" b="b"/>
            <a:pathLst>
              <a:path w="162560" h="162559">
                <a:moveTo>
                  <a:pt x="80975" y="0"/>
                </a:moveTo>
                <a:lnTo>
                  <a:pt x="49457" y="6366"/>
                </a:lnTo>
                <a:lnTo>
                  <a:pt x="23718" y="23726"/>
                </a:lnTo>
                <a:lnTo>
                  <a:pt x="6364" y="49474"/>
                </a:lnTo>
                <a:lnTo>
                  <a:pt x="0" y="81000"/>
                </a:lnTo>
                <a:lnTo>
                  <a:pt x="6364" y="112527"/>
                </a:lnTo>
                <a:lnTo>
                  <a:pt x="23718" y="138274"/>
                </a:lnTo>
                <a:lnTo>
                  <a:pt x="49457" y="155634"/>
                </a:lnTo>
                <a:lnTo>
                  <a:pt x="80975" y="162001"/>
                </a:lnTo>
                <a:lnTo>
                  <a:pt x="112527" y="155634"/>
                </a:lnTo>
                <a:lnTo>
                  <a:pt x="138280" y="138274"/>
                </a:lnTo>
                <a:lnTo>
                  <a:pt x="155638" y="112527"/>
                </a:lnTo>
                <a:lnTo>
                  <a:pt x="162001" y="81000"/>
                </a:lnTo>
                <a:lnTo>
                  <a:pt x="155638" y="49474"/>
                </a:lnTo>
                <a:lnTo>
                  <a:pt x="138280" y="23726"/>
                </a:lnTo>
                <a:lnTo>
                  <a:pt x="112527" y="6366"/>
                </a:lnTo>
                <a:lnTo>
                  <a:pt x="80975" y="0"/>
                </a:lnTo>
                <a:close/>
              </a:path>
            </a:pathLst>
          </a:custGeom>
          <a:solidFill>
            <a:srgbClr val="221915"/>
          </a:solidFill>
        </p:spPr>
        <p:txBody>
          <a:bodyPr wrap="square" lIns="0" tIns="0" rIns="0" bIns="0" rtlCol="0"/>
          <a:lstStyle/>
          <a:p>
            <a:endParaRPr/>
          </a:p>
        </p:txBody>
      </p:sp>
      <p:sp>
        <p:nvSpPr>
          <p:cNvPr id="102" name="object 18"/>
          <p:cNvSpPr/>
          <p:nvPr/>
        </p:nvSpPr>
        <p:spPr>
          <a:xfrm>
            <a:off x="3756329" y="8334870"/>
            <a:ext cx="62865" cy="95885"/>
          </a:xfrm>
          <a:custGeom>
            <a:avLst/>
            <a:gdLst/>
            <a:ahLst/>
            <a:cxnLst/>
            <a:rect l="l" t="t" r="r" b="b"/>
            <a:pathLst>
              <a:path w="62864" h="95884">
                <a:moveTo>
                  <a:pt x="56454" y="13766"/>
                </a:moveTo>
                <a:lnTo>
                  <a:pt x="35509" y="13766"/>
                </a:lnTo>
                <a:lnTo>
                  <a:pt x="41643" y="19316"/>
                </a:lnTo>
                <a:lnTo>
                  <a:pt x="41643" y="34937"/>
                </a:lnTo>
                <a:lnTo>
                  <a:pt x="17610" y="64658"/>
                </a:lnTo>
                <a:lnTo>
                  <a:pt x="0" y="81216"/>
                </a:lnTo>
                <a:lnTo>
                  <a:pt x="0" y="95669"/>
                </a:lnTo>
                <a:lnTo>
                  <a:pt x="62699" y="95669"/>
                </a:lnTo>
                <a:lnTo>
                  <a:pt x="62699" y="82486"/>
                </a:lnTo>
                <a:lnTo>
                  <a:pt x="20586" y="82486"/>
                </a:lnTo>
                <a:lnTo>
                  <a:pt x="28246" y="75562"/>
                </a:lnTo>
                <a:lnTo>
                  <a:pt x="53562" y="45501"/>
                </a:lnTo>
                <a:lnTo>
                  <a:pt x="59804" y="26034"/>
                </a:lnTo>
                <a:lnTo>
                  <a:pt x="57668" y="15425"/>
                </a:lnTo>
                <a:lnTo>
                  <a:pt x="56454" y="13766"/>
                </a:lnTo>
                <a:close/>
              </a:path>
              <a:path w="62864" h="95884">
                <a:moveTo>
                  <a:pt x="30302" y="0"/>
                </a:moveTo>
                <a:lnTo>
                  <a:pt x="23385" y="328"/>
                </a:lnTo>
                <a:lnTo>
                  <a:pt x="16783" y="1414"/>
                </a:lnTo>
                <a:lnTo>
                  <a:pt x="9856" y="3412"/>
                </a:lnTo>
                <a:lnTo>
                  <a:pt x="1968" y="6476"/>
                </a:lnTo>
                <a:lnTo>
                  <a:pt x="3352" y="20472"/>
                </a:lnTo>
                <a:lnTo>
                  <a:pt x="10756" y="15963"/>
                </a:lnTo>
                <a:lnTo>
                  <a:pt x="17818" y="13766"/>
                </a:lnTo>
                <a:lnTo>
                  <a:pt x="56454" y="13766"/>
                </a:lnTo>
                <a:lnTo>
                  <a:pt x="51649" y="7202"/>
                </a:lnTo>
                <a:lnTo>
                  <a:pt x="42332" y="1887"/>
                </a:lnTo>
                <a:lnTo>
                  <a:pt x="30302" y="0"/>
                </a:lnTo>
                <a:close/>
              </a:path>
            </a:pathLst>
          </a:custGeom>
          <a:solidFill>
            <a:srgbClr val="FFFFFF"/>
          </a:solidFill>
        </p:spPr>
        <p:txBody>
          <a:bodyPr wrap="square" lIns="0" tIns="0" rIns="0" bIns="0" rtlCol="0"/>
          <a:lstStyle/>
          <a:p>
            <a:endParaRPr/>
          </a:p>
        </p:txBody>
      </p:sp>
      <p:sp>
        <p:nvSpPr>
          <p:cNvPr id="103" name="object 19"/>
          <p:cNvSpPr/>
          <p:nvPr/>
        </p:nvSpPr>
        <p:spPr>
          <a:xfrm>
            <a:off x="3707549" y="7709192"/>
            <a:ext cx="162560" cy="162560"/>
          </a:xfrm>
          <a:custGeom>
            <a:avLst/>
            <a:gdLst/>
            <a:ahLst/>
            <a:cxnLst/>
            <a:rect l="l" t="t" r="r" b="b"/>
            <a:pathLst>
              <a:path w="162560" h="162559">
                <a:moveTo>
                  <a:pt x="162001" y="81000"/>
                </a:moveTo>
                <a:lnTo>
                  <a:pt x="155638" y="112527"/>
                </a:lnTo>
                <a:lnTo>
                  <a:pt x="138280" y="138274"/>
                </a:lnTo>
                <a:lnTo>
                  <a:pt x="112527" y="155634"/>
                </a:lnTo>
                <a:lnTo>
                  <a:pt x="80975" y="162001"/>
                </a:lnTo>
                <a:lnTo>
                  <a:pt x="49457" y="155634"/>
                </a:lnTo>
                <a:lnTo>
                  <a:pt x="23718" y="138274"/>
                </a:lnTo>
                <a:lnTo>
                  <a:pt x="6364" y="112527"/>
                </a:lnTo>
                <a:lnTo>
                  <a:pt x="0" y="81000"/>
                </a:lnTo>
                <a:lnTo>
                  <a:pt x="6364" y="49474"/>
                </a:lnTo>
                <a:lnTo>
                  <a:pt x="23718" y="23726"/>
                </a:lnTo>
                <a:lnTo>
                  <a:pt x="49457" y="6366"/>
                </a:lnTo>
                <a:lnTo>
                  <a:pt x="80975" y="0"/>
                </a:lnTo>
                <a:lnTo>
                  <a:pt x="112527" y="6366"/>
                </a:lnTo>
                <a:lnTo>
                  <a:pt x="138280" y="23726"/>
                </a:lnTo>
                <a:lnTo>
                  <a:pt x="155638" y="49474"/>
                </a:lnTo>
                <a:lnTo>
                  <a:pt x="162001" y="81000"/>
                </a:lnTo>
                <a:close/>
              </a:path>
            </a:pathLst>
          </a:custGeom>
          <a:ln w="28803">
            <a:solidFill>
              <a:srgbClr val="FFFFFF"/>
            </a:solidFill>
          </a:ln>
        </p:spPr>
        <p:txBody>
          <a:bodyPr wrap="square" lIns="0" tIns="0" rIns="0" bIns="0" rtlCol="0"/>
          <a:lstStyle/>
          <a:p>
            <a:endParaRPr/>
          </a:p>
        </p:txBody>
      </p:sp>
      <p:sp>
        <p:nvSpPr>
          <p:cNvPr id="104" name="object 20"/>
          <p:cNvSpPr/>
          <p:nvPr/>
        </p:nvSpPr>
        <p:spPr>
          <a:xfrm>
            <a:off x="3707549" y="7709192"/>
            <a:ext cx="162560" cy="162560"/>
          </a:xfrm>
          <a:custGeom>
            <a:avLst/>
            <a:gdLst/>
            <a:ahLst/>
            <a:cxnLst/>
            <a:rect l="l" t="t" r="r" b="b"/>
            <a:pathLst>
              <a:path w="162560" h="162559">
                <a:moveTo>
                  <a:pt x="80975" y="0"/>
                </a:moveTo>
                <a:lnTo>
                  <a:pt x="49457" y="6366"/>
                </a:lnTo>
                <a:lnTo>
                  <a:pt x="23718" y="23726"/>
                </a:lnTo>
                <a:lnTo>
                  <a:pt x="6364" y="49474"/>
                </a:lnTo>
                <a:lnTo>
                  <a:pt x="0" y="81000"/>
                </a:lnTo>
                <a:lnTo>
                  <a:pt x="6364" y="112527"/>
                </a:lnTo>
                <a:lnTo>
                  <a:pt x="23718" y="138274"/>
                </a:lnTo>
                <a:lnTo>
                  <a:pt x="49457" y="155634"/>
                </a:lnTo>
                <a:lnTo>
                  <a:pt x="80975" y="162001"/>
                </a:lnTo>
                <a:lnTo>
                  <a:pt x="112527" y="155634"/>
                </a:lnTo>
                <a:lnTo>
                  <a:pt x="138280" y="138274"/>
                </a:lnTo>
                <a:lnTo>
                  <a:pt x="155638" y="112527"/>
                </a:lnTo>
                <a:lnTo>
                  <a:pt x="162001" y="81000"/>
                </a:lnTo>
                <a:lnTo>
                  <a:pt x="155638" y="49474"/>
                </a:lnTo>
                <a:lnTo>
                  <a:pt x="138280" y="23726"/>
                </a:lnTo>
                <a:lnTo>
                  <a:pt x="112527" y="6366"/>
                </a:lnTo>
                <a:lnTo>
                  <a:pt x="80975" y="0"/>
                </a:lnTo>
                <a:close/>
              </a:path>
            </a:pathLst>
          </a:custGeom>
          <a:solidFill>
            <a:srgbClr val="221915"/>
          </a:solidFill>
        </p:spPr>
        <p:txBody>
          <a:bodyPr wrap="square" lIns="0" tIns="0" rIns="0" bIns="0" rtlCol="0"/>
          <a:lstStyle/>
          <a:p>
            <a:endParaRPr/>
          </a:p>
        </p:txBody>
      </p:sp>
      <p:sp>
        <p:nvSpPr>
          <p:cNvPr id="105" name="object 21"/>
          <p:cNvSpPr/>
          <p:nvPr/>
        </p:nvSpPr>
        <p:spPr>
          <a:xfrm>
            <a:off x="3760368" y="7742364"/>
            <a:ext cx="43180" cy="94615"/>
          </a:xfrm>
          <a:custGeom>
            <a:avLst/>
            <a:gdLst/>
            <a:ahLst/>
            <a:cxnLst/>
            <a:rect l="l" t="t" r="r" b="b"/>
            <a:pathLst>
              <a:path w="43179" h="94615">
                <a:moveTo>
                  <a:pt x="42811" y="17233"/>
                </a:moveTo>
                <a:lnTo>
                  <a:pt x="26034" y="17233"/>
                </a:lnTo>
                <a:lnTo>
                  <a:pt x="26034" y="94170"/>
                </a:lnTo>
                <a:lnTo>
                  <a:pt x="42811" y="94170"/>
                </a:lnTo>
                <a:lnTo>
                  <a:pt x="42811" y="17233"/>
                </a:lnTo>
                <a:close/>
              </a:path>
              <a:path w="43179" h="94615">
                <a:moveTo>
                  <a:pt x="42811" y="0"/>
                </a:moveTo>
                <a:lnTo>
                  <a:pt x="28003" y="0"/>
                </a:lnTo>
                <a:lnTo>
                  <a:pt x="0" y="21513"/>
                </a:lnTo>
                <a:lnTo>
                  <a:pt x="8331" y="32042"/>
                </a:lnTo>
                <a:lnTo>
                  <a:pt x="26034" y="17233"/>
                </a:lnTo>
                <a:lnTo>
                  <a:pt x="42811" y="17233"/>
                </a:lnTo>
                <a:lnTo>
                  <a:pt x="42811" y="0"/>
                </a:lnTo>
                <a:close/>
              </a:path>
            </a:pathLst>
          </a:custGeom>
          <a:solidFill>
            <a:srgbClr val="FFFFFF"/>
          </a:solidFill>
        </p:spPr>
        <p:txBody>
          <a:bodyPr wrap="square" lIns="0" tIns="0" rIns="0" bIns="0" rtlCol="0"/>
          <a:lstStyle/>
          <a:p>
            <a:endParaRPr/>
          </a:p>
        </p:txBody>
      </p:sp>
      <p:sp>
        <p:nvSpPr>
          <p:cNvPr id="106" name="object 22"/>
          <p:cNvSpPr/>
          <p:nvPr/>
        </p:nvSpPr>
        <p:spPr>
          <a:xfrm>
            <a:off x="3707549" y="8591194"/>
            <a:ext cx="162560" cy="162560"/>
          </a:xfrm>
          <a:custGeom>
            <a:avLst/>
            <a:gdLst/>
            <a:ahLst/>
            <a:cxnLst/>
            <a:rect l="l" t="t" r="r" b="b"/>
            <a:pathLst>
              <a:path w="162560" h="162559">
                <a:moveTo>
                  <a:pt x="162001" y="81000"/>
                </a:moveTo>
                <a:lnTo>
                  <a:pt x="155638" y="112521"/>
                </a:lnTo>
                <a:lnTo>
                  <a:pt x="138280" y="138269"/>
                </a:lnTo>
                <a:lnTo>
                  <a:pt x="112527" y="155633"/>
                </a:lnTo>
                <a:lnTo>
                  <a:pt x="80975" y="162001"/>
                </a:lnTo>
                <a:lnTo>
                  <a:pt x="49457" y="155633"/>
                </a:lnTo>
                <a:lnTo>
                  <a:pt x="23718" y="138269"/>
                </a:lnTo>
                <a:lnTo>
                  <a:pt x="6364" y="112521"/>
                </a:lnTo>
                <a:lnTo>
                  <a:pt x="0" y="81000"/>
                </a:lnTo>
                <a:lnTo>
                  <a:pt x="6364" y="49468"/>
                </a:lnTo>
                <a:lnTo>
                  <a:pt x="23718" y="23722"/>
                </a:lnTo>
                <a:lnTo>
                  <a:pt x="49457" y="6364"/>
                </a:lnTo>
                <a:lnTo>
                  <a:pt x="80975" y="0"/>
                </a:lnTo>
                <a:lnTo>
                  <a:pt x="112527" y="6364"/>
                </a:lnTo>
                <a:lnTo>
                  <a:pt x="138280" y="23722"/>
                </a:lnTo>
                <a:lnTo>
                  <a:pt x="155638" y="49468"/>
                </a:lnTo>
                <a:lnTo>
                  <a:pt x="162001" y="81000"/>
                </a:lnTo>
                <a:close/>
              </a:path>
            </a:pathLst>
          </a:custGeom>
          <a:ln w="28803">
            <a:solidFill>
              <a:srgbClr val="FFFFFF"/>
            </a:solidFill>
          </a:ln>
        </p:spPr>
        <p:txBody>
          <a:bodyPr wrap="square" lIns="0" tIns="0" rIns="0" bIns="0" rtlCol="0"/>
          <a:lstStyle/>
          <a:p>
            <a:endParaRPr/>
          </a:p>
        </p:txBody>
      </p:sp>
      <p:sp>
        <p:nvSpPr>
          <p:cNvPr id="107" name="object 23"/>
          <p:cNvSpPr/>
          <p:nvPr/>
        </p:nvSpPr>
        <p:spPr>
          <a:xfrm>
            <a:off x="3707549" y="8591194"/>
            <a:ext cx="162560" cy="162560"/>
          </a:xfrm>
          <a:custGeom>
            <a:avLst/>
            <a:gdLst/>
            <a:ahLst/>
            <a:cxnLst/>
            <a:rect l="l" t="t" r="r" b="b"/>
            <a:pathLst>
              <a:path w="162560" h="162559">
                <a:moveTo>
                  <a:pt x="80975" y="0"/>
                </a:moveTo>
                <a:lnTo>
                  <a:pt x="49457" y="6364"/>
                </a:lnTo>
                <a:lnTo>
                  <a:pt x="23718" y="23722"/>
                </a:lnTo>
                <a:lnTo>
                  <a:pt x="6364" y="49468"/>
                </a:lnTo>
                <a:lnTo>
                  <a:pt x="0" y="81000"/>
                </a:lnTo>
                <a:lnTo>
                  <a:pt x="6364" y="112521"/>
                </a:lnTo>
                <a:lnTo>
                  <a:pt x="23718" y="138269"/>
                </a:lnTo>
                <a:lnTo>
                  <a:pt x="49457" y="155633"/>
                </a:lnTo>
                <a:lnTo>
                  <a:pt x="80975" y="162001"/>
                </a:lnTo>
                <a:lnTo>
                  <a:pt x="112527" y="155633"/>
                </a:lnTo>
                <a:lnTo>
                  <a:pt x="138280" y="138269"/>
                </a:lnTo>
                <a:lnTo>
                  <a:pt x="155638" y="112521"/>
                </a:lnTo>
                <a:lnTo>
                  <a:pt x="162001" y="81000"/>
                </a:lnTo>
                <a:lnTo>
                  <a:pt x="155638" y="49468"/>
                </a:lnTo>
                <a:lnTo>
                  <a:pt x="138280" y="23722"/>
                </a:lnTo>
                <a:lnTo>
                  <a:pt x="112527" y="6364"/>
                </a:lnTo>
                <a:lnTo>
                  <a:pt x="80975" y="0"/>
                </a:lnTo>
                <a:close/>
              </a:path>
            </a:pathLst>
          </a:custGeom>
          <a:solidFill>
            <a:srgbClr val="221915"/>
          </a:solidFill>
        </p:spPr>
        <p:txBody>
          <a:bodyPr wrap="square" lIns="0" tIns="0" rIns="0" bIns="0" rtlCol="0"/>
          <a:lstStyle/>
          <a:p>
            <a:endParaRPr/>
          </a:p>
        </p:txBody>
      </p:sp>
      <p:sp>
        <p:nvSpPr>
          <p:cNvPr id="108" name="object 24"/>
          <p:cNvSpPr/>
          <p:nvPr/>
        </p:nvSpPr>
        <p:spPr>
          <a:xfrm>
            <a:off x="3758412" y="8622868"/>
            <a:ext cx="61594" cy="97790"/>
          </a:xfrm>
          <a:custGeom>
            <a:avLst/>
            <a:gdLst/>
            <a:ahLst/>
            <a:cxnLst/>
            <a:rect l="l" t="t" r="r" b="b"/>
            <a:pathLst>
              <a:path w="61595" h="97790">
                <a:moveTo>
                  <a:pt x="812" y="80060"/>
                </a:moveTo>
                <a:lnTo>
                  <a:pt x="0" y="94170"/>
                </a:lnTo>
                <a:lnTo>
                  <a:pt x="7988" y="96253"/>
                </a:lnTo>
                <a:lnTo>
                  <a:pt x="14808" y="97180"/>
                </a:lnTo>
                <a:lnTo>
                  <a:pt x="22555" y="97180"/>
                </a:lnTo>
                <a:lnTo>
                  <a:pt x="38584" y="95273"/>
                </a:lnTo>
                <a:lnTo>
                  <a:pt x="50717" y="89819"/>
                </a:lnTo>
                <a:lnTo>
                  <a:pt x="55931" y="83985"/>
                </a:lnTo>
                <a:lnTo>
                  <a:pt x="13766" y="83985"/>
                </a:lnTo>
                <a:lnTo>
                  <a:pt x="8102" y="82829"/>
                </a:lnTo>
                <a:lnTo>
                  <a:pt x="812" y="80060"/>
                </a:lnTo>
                <a:close/>
              </a:path>
              <a:path w="61595" h="97790">
                <a:moveTo>
                  <a:pt x="56378" y="53682"/>
                </a:moveTo>
                <a:lnTo>
                  <a:pt x="26377" y="53682"/>
                </a:lnTo>
                <a:lnTo>
                  <a:pt x="31813" y="54724"/>
                </a:lnTo>
                <a:lnTo>
                  <a:pt x="36322" y="57035"/>
                </a:lnTo>
                <a:lnTo>
                  <a:pt x="40957" y="59461"/>
                </a:lnTo>
                <a:lnTo>
                  <a:pt x="43154" y="63169"/>
                </a:lnTo>
                <a:lnTo>
                  <a:pt x="43154" y="68719"/>
                </a:lnTo>
                <a:lnTo>
                  <a:pt x="41721" y="75251"/>
                </a:lnTo>
                <a:lnTo>
                  <a:pt x="37501" y="80038"/>
                </a:lnTo>
                <a:lnTo>
                  <a:pt x="30611" y="82982"/>
                </a:lnTo>
                <a:lnTo>
                  <a:pt x="21170" y="83985"/>
                </a:lnTo>
                <a:lnTo>
                  <a:pt x="55931" y="83985"/>
                </a:lnTo>
                <a:lnTo>
                  <a:pt x="58402" y="81219"/>
                </a:lnTo>
                <a:lnTo>
                  <a:pt x="61087" y="69875"/>
                </a:lnTo>
                <a:lnTo>
                  <a:pt x="61087" y="61544"/>
                </a:lnTo>
                <a:lnTo>
                  <a:pt x="57492" y="54368"/>
                </a:lnTo>
                <a:lnTo>
                  <a:pt x="56378" y="53682"/>
                </a:lnTo>
                <a:close/>
              </a:path>
              <a:path w="61595" h="97790">
                <a:moveTo>
                  <a:pt x="57107" y="13182"/>
                </a:moveTo>
                <a:lnTo>
                  <a:pt x="35979" y="13182"/>
                </a:lnTo>
                <a:lnTo>
                  <a:pt x="42456" y="17589"/>
                </a:lnTo>
                <a:lnTo>
                  <a:pt x="42456" y="25679"/>
                </a:lnTo>
                <a:lnTo>
                  <a:pt x="40767" y="32127"/>
                </a:lnTo>
                <a:lnTo>
                  <a:pt x="35706" y="36717"/>
                </a:lnTo>
                <a:lnTo>
                  <a:pt x="27282" y="39461"/>
                </a:lnTo>
                <a:lnTo>
                  <a:pt x="15506" y="40373"/>
                </a:lnTo>
                <a:lnTo>
                  <a:pt x="12026" y="40373"/>
                </a:lnTo>
                <a:lnTo>
                  <a:pt x="12026" y="53911"/>
                </a:lnTo>
                <a:lnTo>
                  <a:pt x="17475" y="53682"/>
                </a:lnTo>
                <a:lnTo>
                  <a:pt x="56378" y="53682"/>
                </a:lnTo>
                <a:lnTo>
                  <a:pt x="51485" y="50672"/>
                </a:lnTo>
                <a:lnTo>
                  <a:pt x="48590" y="48933"/>
                </a:lnTo>
                <a:lnTo>
                  <a:pt x="46164" y="48005"/>
                </a:lnTo>
                <a:lnTo>
                  <a:pt x="39446" y="46037"/>
                </a:lnTo>
                <a:lnTo>
                  <a:pt x="45694" y="44538"/>
                </a:lnTo>
                <a:lnTo>
                  <a:pt x="48361" y="43268"/>
                </a:lnTo>
                <a:lnTo>
                  <a:pt x="51828" y="40716"/>
                </a:lnTo>
                <a:lnTo>
                  <a:pt x="57035" y="36791"/>
                </a:lnTo>
                <a:lnTo>
                  <a:pt x="59817" y="31000"/>
                </a:lnTo>
                <a:lnTo>
                  <a:pt x="59817" y="23710"/>
                </a:lnTo>
                <a:lnTo>
                  <a:pt x="57601" y="13758"/>
                </a:lnTo>
                <a:lnTo>
                  <a:pt x="57107" y="13182"/>
                </a:lnTo>
                <a:close/>
              </a:path>
              <a:path w="61595" h="97790">
                <a:moveTo>
                  <a:pt x="27419" y="0"/>
                </a:moveTo>
                <a:lnTo>
                  <a:pt x="21404" y="245"/>
                </a:lnTo>
                <a:lnTo>
                  <a:pt x="15327" y="1011"/>
                </a:lnTo>
                <a:lnTo>
                  <a:pt x="8904" y="2341"/>
                </a:lnTo>
                <a:lnTo>
                  <a:pt x="1854" y="4279"/>
                </a:lnTo>
                <a:lnTo>
                  <a:pt x="2895" y="17462"/>
                </a:lnTo>
                <a:lnTo>
                  <a:pt x="9944" y="14465"/>
                </a:lnTo>
                <a:lnTo>
                  <a:pt x="16078" y="13182"/>
                </a:lnTo>
                <a:lnTo>
                  <a:pt x="57107" y="13182"/>
                </a:lnTo>
                <a:lnTo>
                  <a:pt x="51209" y="6302"/>
                </a:lnTo>
                <a:lnTo>
                  <a:pt x="41021" y="1622"/>
                </a:lnTo>
                <a:lnTo>
                  <a:pt x="27419" y="0"/>
                </a:lnTo>
                <a:close/>
              </a:path>
            </a:pathLst>
          </a:custGeom>
          <a:solidFill>
            <a:srgbClr val="FFFFFF"/>
          </a:solidFill>
        </p:spPr>
        <p:txBody>
          <a:bodyPr wrap="square" lIns="0" tIns="0" rIns="0" bIns="0" rtlCol="0"/>
          <a:lstStyle/>
          <a:p>
            <a:endParaRPr/>
          </a:p>
        </p:txBody>
      </p:sp>
      <p:sp>
        <p:nvSpPr>
          <p:cNvPr id="109" name="object 25"/>
          <p:cNvSpPr/>
          <p:nvPr/>
        </p:nvSpPr>
        <p:spPr>
          <a:xfrm>
            <a:off x="3707549" y="8933193"/>
            <a:ext cx="162560" cy="162560"/>
          </a:xfrm>
          <a:custGeom>
            <a:avLst/>
            <a:gdLst/>
            <a:ahLst/>
            <a:cxnLst/>
            <a:rect l="l" t="t" r="r" b="b"/>
            <a:pathLst>
              <a:path w="162560" h="162559">
                <a:moveTo>
                  <a:pt x="162001" y="81000"/>
                </a:moveTo>
                <a:lnTo>
                  <a:pt x="155638" y="112521"/>
                </a:lnTo>
                <a:lnTo>
                  <a:pt x="138280" y="138269"/>
                </a:lnTo>
                <a:lnTo>
                  <a:pt x="112527" y="155633"/>
                </a:lnTo>
                <a:lnTo>
                  <a:pt x="80975" y="162001"/>
                </a:lnTo>
                <a:lnTo>
                  <a:pt x="49457" y="155633"/>
                </a:lnTo>
                <a:lnTo>
                  <a:pt x="23718" y="138269"/>
                </a:lnTo>
                <a:lnTo>
                  <a:pt x="6364" y="112521"/>
                </a:lnTo>
                <a:lnTo>
                  <a:pt x="0" y="81000"/>
                </a:lnTo>
                <a:lnTo>
                  <a:pt x="6364" y="49468"/>
                </a:lnTo>
                <a:lnTo>
                  <a:pt x="23718" y="23722"/>
                </a:lnTo>
                <a:lnTo>
                  <a:pt x="49457" y="6364"/>
                </a:lnTo>
                <a:lnTo>
                  <a:pt x="80975" y="0"/>
                </a:lnTo>
                <a:lnTo>
                  <a:pt x="112527" y="6364"/>
                </a:lnTo>
                <a:lnTo>
                  <a:pt x="138280" y="23722"/>
                </a:lnTo>
                <a:lnTo>
                  <a:pt x="155638" y="49468"/>
                </a:lnTo>
                <a:lnTo>
                  <a:pt x="162001" y="81000"/>
                </a:lnTo>
                <a:close/>
              </a:path>
            </a:pathLst>
          </a:custGeom>
          <a:ln w="28803">
            <a:solidFill>
              <a:srgbClr val="FFFFFF"/>
            </a:solidFill>
          </a:ln>
        </p:spPr>
        <p:txBody>
          <a:bodyPr wrap="square" lIns="0" tIns="0" rIns="0" bIns="0" rtlCol="0"/>
          <a:lstStyle/>
          <a:p>
            <a:endParaRPr/>
          </a:p>
        </p:txBody>
      </p:sp>
      <p:sp>
        <p:nvSpPr>
          <p:cNvPr id="110" name="object 26"/>
          <p:cNvSpPr/>
          <p:nvPr/>
        </p:nvSpPr>
        <p:spPr>
          <a:xfrm>
            <a:off x="3707549" y="8933193"/>
            <a:ext cx="162560" cy="162560"/>
          </a:xfrm>
          <a:custGeom>
            <a:avLst/>
            <a:gdLst/>
            <a:ahLst/>
            <a:cxnLst/>
            <a:rect l="l" t="t" r="r" b="b"/>
            <a:pathLst>
              <a:path w="162560" h="162559">
                <a:moveTo>
                  <a:pt x="80975" y="0"/>
                </a:moveTo>
                <a:lnTo>
                  <a:pt x="49457" y="6364"/>
                </a:lnTo>
                <a:lnTo>
                  <a:pt x="23718" y="23722"/>
                </a:lnTo>
                <a:lnTo>
                  <a:pt x="6364" y="49468"/>
                </a:lnTo>
                <a:lnTo>
                  <a:pt x="0" y="81000"/>
                </a:lnTo>
                <a:lnTo>
                  <a:pt x="6364" y="112521"/>
                </a:lnTo>
                <a:lnTo>
                  <a:pt x="23718" y="138269"/>
                </a:lnTo>
                <a:lnTo>
                  <a:pt x="49457" y="155633"/>
                </a:lnTo>
                <a:lnTo>
                  <a:pt x="80975" y="162001"/>
                </a:lnTo>
                <a:lnTo>
                  <a:pt x="112527" y="155633"/>
                </a:lnTo>
                <a:lnTo>
                  <a:pt x="138280" y="138269"/>
                </a:lnTo>
                <a:lnTo>
                  <a:pt x="155638" y="112521"/>
                </a:lnTo>
                <a:lnTo>
                  <a:pt x="162001" y="81000"/>
                </a:lnTo>
                <a:lnTo>
                  <a:pt x="155638" y="49468"/>
                </a:lnTo>
                <a:lnTo>
                  <a:pt x="138280" y="23722"/>
                </a:lnTo>
                <a:lnTo>
                  <a:pt x="112527" y="6364"/>
                </a:lnTo>
                <a:lnTo>
                  <a:pt x="80975" y="0"/>
                </a:lnTo>
                <a:close/>
              </a:path>
            </a:pathLst>
          </a:custGeom>
          <a:solidFill>
            <a:srgbClr val="221915"/>
          </a:solidFill>
        </p:spPr>
        <p:txBody>
          <a:bodyPr wrap="square" lIns="0" tIns="0" rIns="0" bIns="0" rtlCol="0"/>
          <a:lstStyle/>
          <a:p>
            <a:endParaRPr/>
          </a:p>
        </p:txBody>
      </p:sp>
      <p:sp>
        <p:nvSpPr>
          <p:cNvPr id="111" name="object 27"/>
          <p:cNvSpPr/>
          <p:nvPr/>
        </p:nvSpPr>
        <p:spPr>
          <a:xfrm>
            <a:off x="3752862" y="8966352"/>
            <a:ext cx="71755" cy="94615"/>
          </a:xfrm>
          <a:custGeom>
            <a:avLst/>
            <a:gdLst/>
            <a:ahLst/>
            <a:cxnLst/>
            <a:rect l="l" t="t" r="r" b="b"/>
            <a:pathLst>
              <a:path w="71754" h="94615">
                <a:moveTo>
                  <a:pt x="58419" y="74739"/>
                </a:moveTo>
                <a:lnTo>
                  <a:pt x="41643" y="74739"/>
                </a:lnTo>
                <a:lnTo>
                  <a:pt x="41643" y="94170"/>
                </a:lnTo>
                <a:lnTo>
                  <a:pt x="58419" y="94170"/>
                </a:lnTo>
                <a:lnTo>
                  <a:pt x="58419" y="74739"/>
                </a:lnTo>
                <a:close/>
              </a:path>
              <a:path w="71754" h="94615">
                <a:moveTo>
                  <a:pt x="58419" y="0"/>
                </a:moveTo>
                <a:lnTo>
                  <a:pt x="35864" y="0"/>
                </a:lnTo>
                <a:lnTo>
                  <a:pt x="0" y="59817"/>
                </a:lnTo>
                <a:lnTo>
                  <a:pt x="0" y="74739"/>
                </a:lnTo>
                <a:lnTo>
                  <a:pt x="71145" y="74739"/>
                </a:lnTo>
                <a:lnTo>
                  <a:pt x="71145" y="62014"/>
                </a:lnTo>
                <a:lnTo>
                  <a:pt x="14693" y="62014"/>
                </a:lnTo>
                <a:lnTo>
                  <a:pt x="38176" y="22098"/>
                </a:lnTo>
                <a:lnTo>
                  <a:pt x="40030" y="18973"/>
                </a:lnTo>
                <a:lnTo>
                  <a:pt x="41071" y="17132"/>
                </a:lnTo>
                <a:lnTo>
                  <a:pt x="43954" y="11455"/>
                </a:lnTo>
                <a:lnTo>
                  <a:pt x="58419" y="11455"/>
                </a:lnTo>
                <a:lnTo>
                  <a:pt x="58419" y="0"/>
                </a:lnTo>
                <a:close/>
              </a:path>
              <a:path w="71754" h="94615">
                <a:moveTo>
                  <a:pt x="58419" y="11455"/>
                </a:moveTo>
                <a:lnTo>
                  <a:pt x="43954" y="11455"/>
                </a:lnTo>
                <a:lnTo>
                  <a:pt x="42798" y="18173"/>
                </a:lnTo>
                <a:lnTo>
                  <a:pt x="42570" y="20713"/>
                </a:lnTo>
                <a:lnTo>
                  <a:pt x="42456" y="23952"/>
                </a:lnTo>
                <a:lnTo>
                  <a:pt x="41986" y="62014"/>
                </a:lnTo>
                <a:lnTo>
                  <a:pt x="58419" y="62014"/>
                </a:lnTo>
                <a:lnTo>
                  <a:pt x="58419" y="11455"/>
                </a:lnTo>
                <a:close/>
              </a:path>
            </a:pathLst>
          </a:custGeom>
          <a:solidFill>
            <a:srgbClr val="FFFFFF"/>
          </a:solidFill>
        </p:spPr>
        <p:txBody>
          <a:bodyPr wrap="square" lIns="0" tIns="0" rIns="0" bIns="0" rtlCol="0"/>
          <a:lstStyle/>
          <a:p>
            <a:endParaRPr/>
          </a:p>
        </p:txBody>
      </p:sp>
      <p:sp>
        <p:nvSpPr>
          <p:cNvPr id="112" name="object 28"/>
          <p:cNvSpPr/>
          <p:nvPr/>
        </p:nvSpPr>
        <p:spPr>
          <a:xfrm>
            <a:off x="3707549" y="9329191"/>
            <a:ext cx="162560" cy="162560"/>
          </a:xfrm>
          <a:custGeom>
            <a:avLst/>
            <a:gdLst/>
            <a:ahLst/>
            <a:cxnLst/>
            <a:rect l="l" t="t" r="r" b="b"/>
            <a:pathLst>
              <a:path w="162560" h="162559">
                <a:moveTo>
                  <a:pt x="162001" y="81000"/>
                </a:moveTo>
                <a:lnTo>
                  <a:pt x="155638" y="112521"/>
                </a:lnTo>
                <a:lnTo>
                  <a:pt x="138280" y="138269"/>
                </a:lnTo>
                <a:lnTo>
                  <a:pt x="112527" y="155633"/>
                </a:lnTo>
                <a:lnTo>
                  <a:pt x="80975" y="162001"/>
                </a:lnTo>
                <a:lnTo>
                  <a:pt x="49457" y="155633"/>
                </a:lnTo>
                <a:lnTo>
                  <a:pt x="23718" y="138269"/>
                </a:lnTo>
                <a:lnTo>
                  <a:pt x="6364" y="112521"/>
                </a:lnTo>
                <a:lnTo>
                  <a:pt x="0" y="81000"/>
                </a:lnTo>
                <a:lnTo>
                  <a:pt x="6364" y="49468"/>
                </a:lnTo>
                <a:lnTo>
                  <a:pt x="23718" y="23722"/>
                </a:lnTo>
                <a:lnTo>
                  <a:pt x="49457" y="6364"/>
                </a:lnTo>
                <a:lnTo>
                  <a:pt x="80975" y="0"/>
                </a:lnTo>
                <a:lnTo>
                  <a:pt x="112527" y="6364"/>
                </a:lnTo>
                <a:lnTo>
                  <a:pt x="138280" y="23722"/>
                </a:lnTo>
                <a:lnTo>
                  <a:pt x="155638" y="49468"/>
                </a:lnTo>
                <a:lnTo>
                  <a:pt x="162001" y="81000"/>
                </a:lnTo>
                <a:close/>
              </a:path>
            </a:pathLst>
          </a:custGeom>
          <a:ln w="28803">
            <a:solidFill>
              <a:srgbClr val="FFFFFF"/>
            </a:solidFill>
          </a:ln>
        </p:spPr>
        <p:txBody>
          <a:bodyPr wrap="square" lIns="0" tIns="0" rIns="0" bIns="0" rtlCol="0"/>
          <a:lstStyle/>
          <a:p>
            <a:endParaRPr/>
          </a:p>
        </p:txBody>
      </p:sp>
      <p:sp>
        <p:nvSpPr>
          <p:cNvPr id="113" name="object 29"/>
          <p:cNvSpPr/>
          <p:nvPr/>
        </p:nvSpPr>
        <p:spPr>
          <a:xfrm>
            <a:off x="3707549" y="9329191"/>
            <a:ext cx="162560" cy="162560"/>
          </a:xfrm>
          <a:custGeom>
            <a:avLst/>
            <a:gdLst/>
            <a:ahLst/>
            <a:cxnLst/>
            <a:rect l="l" t="t" r="r" b="b"/>
            <a:pathLst>
              <a:path w="162560" h="162559">
                <a:moveTo>
                  <a:pt x="80975" y="0"/>
                </a:moveTo>
                <a:lnTo>
                  <a:pt x="49457" y="6364"/>
                </a:lnTo>
                <a:lnTo>
                  <a:pt x="23718" y="23722"/>
                </a:lnTo>
                <a:lnTo>
                  <a:pt x="6364" y="49468"/>
                </a:lnTo>
                <a:lnTo>
                  <a:pt x="0" y="81000"/>
                </a:lnTo>
                <a:lnTo>
                  <a:pt x="6364" y="112521"/>
                </a:lnTo>
                <a:lnTo>
                  <a:pt x="23718" y="138269"/>
                </a:lnTo>
                <a:lnTo>
                  <a:pt x="49457" y="155633"/>
                </a:lnTo>
                <a:lnTo>
                  <a:pt x="80975" y="162001"/>
                </a:lnTo>
                <a:lnTo>
                  <a:pt x="112527" y="155633"/>
                </a:lnTo>
                <a:lnTo>
                  <a:pt x="138280" y="138269"/>
                </a:lnTo>
                <a:lnTo>
                  <a:pt x="155638" y="112521"/>
                </a:lnTo>
                <a:lnTo>
                  <a:pt x="162001" y="81000"/>
                </a:lnTo>
                <a:lnTo>
                  <a:pt x="155638" y="49468"/>
                </a:lnTo>
                <a:lnTo>
                  <a:pt x="138280" y="23722"/>
                </a:lnTo>
                <a:lnTo>
                  <a:pt x="112527" y="6364"/>
                </a:lnTo>
                <a:lnTo>
                  <a:pt x="80975" y="0"/>
                </a:lnTo>
                <a:close/>
              </a:path>
            </a:pathLst>
          </a:custGeom>
          <a:solidFill>
            <a:srgbClr val="221915"/>
          </a:solidFill>
        </p:spPr>
        <p:txBody>
          <a:bodyPr wrap="square" lIns="0" tIns="0" rIns="0" bIns="0" rtlCol="0"/>
          <a:lstStyle/>
          <a:p>
            <a:endParaRPr/>
          </a:p>
        </p:txBody>
      </p:sp>
      <p:sp>
        <p:nvSpPr>
          <p:cNvPr id="114" name="object 30"/>
          <p:cNvSpPr/>
          <p:nvPr/>
        </p:nvSpPr>
        <p:spPr>
          <a:xfrm>
            <a:off x="3760723" y="9362833"/>
            <a:ext cx="59690" cy="95250"/>
          </a:xfrm>
          <a:custGeom>
            <a:avLst/>
            <a:gdLst/>
            <a:ahLst/>
            <a:cxnLst/>
            <a:rect l="l" t="t" r="r" b="b"/>
            <a:pathLst>
              <a:path w="59689" h="95250">
                <a:moveTo>
                  <a:pt x="342" y="77393"/>
                </a:moveTo>
                <a:lnTo>
                  <a:pt x="0" y="92430"/>
                </a:lnTo>
                <a:lnTo>
                  <a:pt x="11912" y="94741"/>
                </a:lnTo>
                <a:lnTo>
                  <a:pt x="16078" y="95211"/>
                </a:lnTo>
                <a:lnTo>
                  <a:pt x="21170" y="95211"/>
                </a:lnTo>
                <a:lnTo>
                  <a:pt x="37192" y="93059"/>
                </a:lnTo>
                <a:lnTo>
                  <a:pt x="49198" y="86848"/>
                </a:lnTo>
                <a:lnTo>
                  <a:pt x="53313" y="81445"/>
                </a:lnTo>
                <a:lnTo>
                  <a:pt x="12725" y="81445"/>
                </a:lnTo>
                <a:lnTo>
                  <a:pt x="7164" y="80284"/>
                </a:lnTo>
                <a:lnTo>
                  <a:pt x="342" y="77393"/>
                </a:lnTo>
                <a:close/>
              </a:path>
              <a:path w="59689" h="95250">
                <a:moveTo>
                  <a:pt x="53432" y="46507"/>
                </a:moveTo>
                <a:lnTo>
                  <a:pt x="17818" y="46507"/>
                </a:lnTo>
                <a:lnTo>
                  <a:pt x="27650" y="47714"/>
                </a:lnTo>
                <a:lnTo>
                  <a:pt x="34955" y="51220"/>
                </a:lnTo>
                <a:lnTo>
                  <a:pt x="39504" y="56853"/>
                </a:lnTo>
                <a:lnTo>
                  <a:pt x="41071" y="64439"/>
                </a:lnTo>
                <a:lnTo>
                  <a:pt x="39630" y="71586"/>
                </a:lnTo>
                <a:lnTo>
                  <a:pt x="35444" y="76933"/>
                </a:lnTo>
                <a:lnTo>
                  <a:pt x="28684" y="80289"/>
                </a:lnTo>
                <a:lnTo>
                  <a:pt x="19672" y="81445"/>
                </a:lnTo>
                <a:lnTo>
                  <a:pt x="53313" y="81445"/>
                </a:lnTo>
                <a:lnTo>
                  <a:pt x="56738" y="76933"/>
                </a:lnTo>
                <a:lnTo>
                  <a:pt x="59347" y="63741"/>
                </a:lnTo>
                <a:lnTo>
                  <a:pt x="56980" y="51650"/>
                </a:lnTo>
                <a:lnTo>
                  <a:pt x="53432" y="46507"/>
                </a:lnTo>
                <a:close/>
              </a:path>
              <a:path w="59689" h="95250">
                <a:moveTo>
                  <a:pt x="56108" y="0"/>
                </a:moveTo>
                <a:lnTo>
                  <a:pt x="2311" y="0"/>
                </a:lnTo>
                <a:lnTo>
                  <a:pt x="1498" y="48818"/>
                </a:lnTo>
                <a:lnTo>
                  <a:pt x="7747" y="47193"/>
                </a:lnTo>
                <a:lnTo>
                  <a:pt x="12382" y="46507"/>
                </a:lnTo>
                <a:lnTo>
                  <a:pt x="53432" y="46507"/>
                </a:lnTo>
                <a:lnTo>
                  <a:pt x="50384" y="42087"/>
                </a:lnTo>
                <a:lnTo>
                  <a:pt x="40316" y="35802"/>
                </a:lnTo>
                <a:lnTo>
                  <a:pt x="30835" y="34124"/>
                </a:lnTo>
                <a:lnTo>
                  <a:pt x="17589" y="34124"/>
                </a:lnTo>
                <a:lnTo>
                  <a:pt x="18161" y="13068"/>
                </a:lnTo>
                <a:lnTo>
                  <a:pt x="56108" y="13068"/>
                </a:lnTo>
                <a:lnTo>
                  <a:pt x="56108" y="0"/>
                </a:lnTo>
                <a:close/>
              </a:path>
              <a:path w="59689" h="95250">
                <a:moveTo>
                  <a:pt x="27533" y="33540"/>
                </a:moveTo>
                <a:lnTo>
                  <a:pt x="22796" y="33654"/>
                </a:lnTo>
                <a:lnTo>
                  <a:pt x="17589" y="34124"/>
                </a:lnTo>
                <a:lnTo>
                  <a:pt x="30835" y="34124"/>
                </a:lnTo>
                <a:lnTo>
                  <a:pt x="27533" y="33540"/>
                </a:lnTo>
                <a:close/>
              </a:path>
            </a:pathLst>
          </a:custGeom>
          <a:solidFill>
            <a:srgbClr val="FFFFFF"/>
          </a:solidFill>
        </p:spPr>
        <p:txBody>
          <a:bodyPr wrap="square" lIns="0" tIns="0" rIns="0" bIns="0" rtlCol="0"/>
          <a:lstStyle/>
          <a:p>
            <a:endParaRPr/>
          </a:p>
        </p:txBody>
      </p:sp>
      <p:sp>
        <p:nvSpPr>
          <p:cNvPr id="115" name="object 42"/>
          <p:cNvSpPr/>
          <p:nvPr/>
        </p:nvSpPr>
        <p:spPr>
          <a:xfrm>
            <a:off x="431533" y="7430161"/>
            <a:ext cx="2969260" cy="2304415"/>
          </a:xfrm>
          <a:custGeom>
            <a:avLst/>
            <a:gdLst/>
            <a:ahLst/>
            <a:cxnLst/>
            <a:rect l="l" t="t" r="r" b="b"/>
            <a:pathLst>
              <a:path w="2969260" h="2304415">
                <a:moveTo>
                  <a:pt x="2961970" y="0"/>
                </a:moveTo>
                <a:lnTo>
                  <a:pt x="6946" y="0"/>
                </a:lnTo>
                <a:lnTo>
                  <a:pt x="0" y="6959"/>
                </a:lnTo>
                <a:lnTo>
                  <a:pt x="0" y="2297036"/>
                </a:lnTo>
                <a:lnTo>
                  <a:pt x="6946" y="2303995"/>
                </a:lnTo>
                <a:lnTo>
                  <a:pt x="2961970" y="2303995"/>
                </a:lnTo>
                <a:lnTo>
                  <a:pt x="2968929" y="2297036"/>
                </a:lnTo>
                <a:lnTo>
                  <a:pt x="2968929" y="6959"/>
                </a:lnTo>
                <a:lnTo>
                  <a:pt x="2961970" y="0"/>
                </a:lnTo>
                <a:close/>
              </a:path>
            </a:pathLst>
          </a:custGeom>
          <a:solidFill>
            <a:srgbClr val="FFFFFF"/>
          </a:solidFill>
        </p:spPr>
        <p:txBody>
          <a:bodyPr wrap="square" lIns="0" tIns="0" rIns="0" bIns="0" rtlCol="0"/>
          <a:lstStyle/>
          <a:p>
            <a:endParaRPr/>
          </a:p>
        </p:txBody>
      </p:sp>
      <p:sp>
        <p:nvSpPr>
          <p:cNvPr id="116" name="object 43"/>
          <p:cNvSpPr/>
          <p:nvPr/>
        </p:nvSpPr>
        <p:spPr>
          <a:xfrm>
            <a:off x="524294" y="9131084"/>
            <a:ext cx="402590" cy="232410"/>
          </a:xfrm>
          <a:custGeom>
            <a:avLst/>
            <a:gdLst/>
            <a:ahLst/>
            <a:cxnLst/>
            <a:rect l="l" t="t" r="r" b="b"/>
            <a:pathLst>
              <a:path w="402590" h="232409">
                <a:moveTo>
                  <a:pt x="0" y="231952"/>
                </a:moveTo>
                <a:lnTo>
                  <a:pt x="402031" y="231952"/>
                </a:lnTo>
                <a:lnTo>
                  <a:pt x="402031" y="0"/>
                </a:lnTo>
                <a:lnTo>
                  <a:pt x="0" y="0"/>
                </a:lnTo>
                <a:lnTo>
                  <a:pt x="0" y="231952"/>
                </a:lnTo>
                <a:close/>
              </a:path>
            </a:pathLst>
          </a:custGeom>
          <a:solidFill>
            <a:srgbClr val="E4E3E4"/>
          </a:solidFill>
        </p:spPr>
        <p:txBody>
          <a:bodyPr wrap="square" lIns="0" tIns="0" rIns="0" bIns="0" rtlCol="0"/>
          <a:lstStyle/>
          <a:p>
            <a:endParaRPr/>
          </a:p>
        </p:txBody>
      </p:sp>
      <p:sp>
        <p:nvSpPr>
          <p:cNvPr id="117" name="object 44"/>
          <p:cNvSpPr/>
          <p:nvPr/>
        </p:nvSpPr>
        <p:spPr>
          <a:xfrm>
            <a:off x="524294" y="8481644"/>
            <a:ext cx="1995170" cy="93345"/>
          </a:xfrm>
          <a:custGeom>
            <a:avLst/>
            <a:gdLst/>
            <a:ahLst/>
            <a:cxnLst/>
            <a:rect l="l" t="t" r="r" b="b"/>
            <a:pathLst>
              <a:path w="1995170" h="93345">
                <a:moveTo>
                  <a:pt x="0" y="92786"/>
                </a:moveTo>
                <a:lnTo>
                  <a:pt x="1994738" y="92786"/>
                </a:lnTo>
                <a:lnTo>
                  <a:pt x="1994738" y="0"/>
                </a:lnTo>
                <a:lnTo>
                  <a:pt x="0" y="0"/>
                </a:lnTo>
                <a:lnTo>
                  <a:pt x="0" y="92786"/>
                </a:lnTo>
                <a:close/>
              </a:path>
            </a:pathLst>
          </a:custGeom>
          <a:solidFill>
            <a:srgbClr val="E4E3E4"/>
          </a:solidFill>
        </p:spPr>
        <p:txBody>
          <a:bodyPr wrap="square" lIns="0" tIns="0" rIns="0" bIns="0" rtlCol="0"/>
          <a:lstStyle/>
          <a:p>
            <a:endParaRPr/>
          </a:p>
        </p:txBody>
      </p:sp>
      <p:sp>
        <p:nvSpPr>
          <p:cNvPr id="118" name="object 45"/>
          <p:cNvSpPr/>
          <p:nvPr/>
        </p:nvSpPr>
        <p:spPr>
          <a:xfrm>
            <a:off x="524294" y="8806370"/>
            <a:ext cx="2876550" cy="93345"/>
          </a:xfrm>
          <a:custGeom>
            <a:avLst/>
            <a:gdLst/>
            <a:ahLst/>
            <a:cxnLst/>
            <a:rect l="l" t="t" r="r" b="b"/>
            <a:pathLst>
              <a:path w="2876550" h="93345">
                <a:moveTo>
                  <a:pt x="0" y="92786"/>
                </a:moveTo>
                <a:lnTo>
                  <a:pt x="2876168" y="92786"/>
                </a:lnTo>
                <a:lnTo>
                  <a:pt x="2876168" y="0"/>
                </a:lnTo>
                <a:lnTo>
                  <a:pt x="0" y="0"/>
                </a:lnTo>
                <a:lnTo>
                  <a:pt x="0" y="92786"/>
                </a:lnTo>
                <a:close/>
              </a:path>
            </a:pathLst>
          </a:custGeom>
          <a:solidFill>
            <a:srgbClr val="E4E3E4"/>
          </a:solidFill>
        </p:spPr>
        <p:txBody>
          <a:bodyPr wrap="square" lIns="0" tIns="0" rIns="0" bIns="0" rtlCol="0"/>
          <a:lstStyle/>
          <a:p>
            <a:endParaRPr/>
          </a:p>
        </p:txBody>
      </p:sp>
      <p:sp>
        <p:nvSpPr>
          <p:cNvPr id="119" name="object 46"/>
          <p:cNvSpPr/>
          <p:nvPr/>
        </p:nvSpPr>
        <p:spPr>
          <a:xfrm>
            <a:off x="524294" y="7430161"/>
            <a:ext cx="340360" cy="1051560"/>
          </a:xfrm>
          <a:custGeom>
            <a:avLst/>
            <a:gdLst/>
            <a:ahLst/>
            <a:cxnLst/>
            <a:rect l="l" t="t" r="r" b="b"/>
            <a:pathLst>
              <a:path w="340359" h="1051559">
                <a:moveTo>
                  <a:pt x="0" y="1051483"/>
                </a:moveTo>
                <a:lnTo>
                  <a:pt x="340194" y="1051483"/>
                </a:lnTo>
                <a:lnTo>
                  <a:pt x="340194" y="0"/>
                </a:lnTo>
                <a:lnTo>
                  <a:pt x="0" y="0"/>
                </a:lnTo>
                <a:lnTo>
                  <a:pt x="0" y="1051483"/>
                </a:lnTo>
                <a:close/>
              </a:path>
            </a:pathLst>
          </a:custGeom>
          <a:solidFill>
            <a:srgbClr val="E4E3E4"/>
          </a:solidFill>
        </p:spPr>
        <p:txBody>
          <a:bodyPr wrap="square" lIns="0" tIns="0" rIns="0" bIns="0" rtlCol="0"/>
          <a:lstStyle/>
          <a:p>
            <a:endParaRPr/>
          </a:p>
        </p:txBody>
      </p:sp>
      <p:sp>
        <p:nvSpPr>
          <p:cNvPr id="120" name="object 47"/>
          <p:cNvSpPr/>
          <p:nvPr/>
        </p:nvSpPr>
        <p:spPr>
          <a:xfrm>
            <a:off x="1885060" y="7553871"/>
            <a:ext cx="340360" cy="695960"/>
          </a:xfrm>
          <a:custGeom>
            <a:avLst/>
            <a:gdLst/>
            <a:ahLst/>
            <a:cxnLst/>
            <a:rect l="l" t="t" r="r" b="b"/>
            <a:pathLst>
              <a:path w="340360" h="695959">
                <a:moveTo>
                  <a:pt x="0" y="695833"/>
                </a:moveTo>
                <a:lnTo>
                  <a:pt x="340194" y="695833"/>
                </a:lnTo>
                <a:lnTo>
                  <a:pt x="340194" y="0"/>
                </a:lnTo>
                <a:lnTo>
                  <a:pt x="0" y="0"/>
                </a:lnTo>
                <a:lnTo>
                  <a:pt x="0" y="695833"/>
                </a:lnTo>
                <a:close/>
              </a:path>
            </a:pathLst>
          </a:custGeom>
          <a:solidFill>
            <a:srgbClr val="E4E3E4"/>
          </a:solidFill>
        </p:spPr>
        <p:txBody>
          <a:bodyPr wrap="square" lIns="0" tIns="0" rIns="0" bIns="0" rtlCol="0"/>
          <a:lstStyle/>
          <a:p>
            <a:endParaRPr/>
          </a:p>
        </p:txBody>
      </p:sp>
      <p:sp>
        <p:nvSpPr>
          <p:cNvPr id="121" name="object 48"/>
          <p:cNvSpPr/>
          <p:nvPr/>
        </p:nvSpPr>
        <p:spPr>
          <a:xfrm>
            <a:off x="2519057" y="8481657"/>
            <a:ext cx="278765" cy="186055"/>
          </a:xfrm>
          <a:custGeom>
            <a:avLst/>
            <a:gdLst/>
            <a:ahLst/>
            <a:cxnLst/>
            <a:rect l="l" t="t" r="r" b="b"/>
            <a:pathLst>
              <a:path w="278764" h="186054">
                <a:moveTo>
                  <a:pt x="0" y="185546"/>
                </a:moveTo>
                <a:lnTo>
                  <a:pt x="278307" y="185546"/>
                </a:lnTo>
                <a:lnTo>
                  <a:pt x="278307" y="0"/>
                </a:lnTo>
                <a:lnTo>
                  <a:pt x="0" y="0"/>
                </a:lnTo>
                <a:lnTo>
                  <a:pt x="0" y="185546"/>
                </a:lnTo>
                <a:close/>
              </a:path>
            </a:pathLst>
          </a:custGeom>
          <a:solidFill>
            <a:srgbClr val="E4E3E4"/>
          </a:solidFill>
        </p:spPr>
        <p:txBody>
          <a:bodyPr wrap="square" lIns="0" tIns="0" rIns="0" bIns="0" rtlCol="0"/>
          <a:lstStyle/>
          <a:p>
            <a:endParaRPr/>
          </a:p>
        </p:txBody>
      </p:sp>
      <p:sp>
        <p:nvSpPr>
          <p:cNvPr id="122" name="object 49"/>
          <p:cNvSpPr/>
          <p:nvPr/>
        </p:nvSpPr>
        <p:spPr>
          <a:xfrm>
            <a:off x="1065504" y="8249691"/>
            <a:ext cx="294005" cy="232410"/>
          </a:xfrm>
          <a:custGeom>
            <a:avLst/>
            <a:gdLst/>
            <a:ahLst/>
            <a:cxnLst/>
            <a:rect l="l" t="t" r="r" b="b"/>
            <a:pathLst>
              <a:path w="294005" h="232409">
                <a:moveTo>
                  <a:pt x="0" y="231952"/>
                </a:moveTo>
                <a:lnTo>
                  <a:pt x="293814" y="231952"/>
                </a:lnTo>
                <a:lnTo>
                  <a:pt x="293814" y="0"/>
                </a:lnTo>
                <a:lnTo>
                  <a:pt x="0" y="0"/>
                </a:lnTo>
                <a:lnTo>
                  <a:pt x="0" y="231952"/>
                </a:lnTo>
                <a:close/>
              </a:path>
            </a:pathLst>
          </a:custGeom>
          <a:solidFill>
            <a:srgbClr val="E4E3E4"/>
          </a:solidFill>
        </p:spPr>
        <p:txBody>
          <a:bodyPr wrap="square" lIns="0" tIns="0" rIns="0" bIns="0" rtlCol="0"/>
          <a:lstStyle/>
          <a:p>
            <a:endParaRPr/>
          </a:p>
        </p:txBody>
      </p:sp>
      <p:sp>
        <p:nvSpPr>
          <p:cNvPr id="123" name="object 50"/>
          <p:cNvSpPr/>
          <p:nvPr/>
        </p:nvSpPr>
        <p:spPr>
          <a:xfrm>
            <a:off x="2851518" y="8095069"/>
            <a:ext cx="170180" cy="154940"/>
          </a:xfrm>
          <a:custGeom>
            <a:avLst/>
            <a:gdLst/>
            <a:ahLst/>
            <a:cxnLst/>
            <a:rect l="l" t="t" r="r" b="b"/>
            <a:pathLst>
              <a:path w="170180" h="154940">
                <a:moveTo>
                  <a:pt x="0" y="154635"/>
                </a:moveTo>
                <a:lnTo>
                  <a:pt x="170091" y="154635"/>
                </a:lnTo>
                <a:lnTo>
                  <a:pt x="170091" y="0"/>
                </a:lnTo>
                <a:lnTo>
                  <a:pt x="0" y="0"/>
                </a:lnTo>
                <a:lnTo>
                  <a:pt x="0" y="154635"/>
                </a:lnTo>
                <a:close/>
              </a:path>
            </a:pathLst>
          </a:custGeom>
          <a:solidFill>
            <a:srgbClr val="E4E3E4"/>
          </a:solidFill>
        </p:spPr>
        <p:txBody>
          <a:bodyPr wrap="square" lIns="0" tIns="0" rIns="0" bIns="0" rtlCol="0"/>
          <a:lstStyle/>
          <a:p>
            <a:endParaRPr/>
          </a:p>
        </p:txBody>
      </p:sp>
      <p:sp>
        <p:nvSpPr>
          <p:cNvPr id="124" name="object 51"/>
          <p:cNvSpPr/>
          <p:nvPr/>
        </p:nvSpPr>
        <p:spPr>
          <a:xfrm>
            <a:off x="431520" y="7430161"/>
            <a:ext cx="93345" cy="2304415"/>
          </a:xfrm>
          <a:custGeom>
            <a:avLst/>
            <a:gdLst/>
            <a:ahLst/>
            <a:cxnLst/>
            <a:rect l="l" t="t" r="r" b="b"/>
            <a:pathLst>
              <a:path w="93345" h="2304415">
                <a:moveTo>
                  <a:pt x="92773" y="0"/>
                </a:moveTo>
                <a:lnTo>
                  <a:pt x="6959" y="0"/>
                </a:lnTo>
                <a:lnTo>
                  <a:pt x="0" y="6959"/>
                </a:lnTo>
                <a:lnTo>
                  <a:pt x="0" y="2297036"/>
                </a:lnTo>
                <a:lnTo>
                  <a:pt x="6959" y="2303995"/>
                </a:lnTo>
                <a:lnTo>
                  <a:pt x="92773" y="2303995"/>
                </a:lnTo>
                <a:lnTo>
                  <a:pt x="92773" y="0"/>
                </a:lnTo>
                <a:close/>
              </a:path>
            </a:pathLst>
          </a:custGeom>
          <a:solidFill>
            <a:srgbClr val="727275"/>
          </a:solidFill>
        </p:spPr>
        <p:txBody>
          <a:bodyPr wrap="square" lIns="0" tIns="0" rIns="0" bIns="0" rtlCol="0"/>
          <a:lstStyle/>
          <a:p>
            <a:endParaRPr/>
          </a:p>
        </p:txBody>
      </p:sp>
      <p:sp>
        <p:nvSpPr>
          <p:cNvPr id="125" name="object 52"/>
          <p:cNvSpPr/>
          <p:nvPr/>
        </p:nvSpPr>
        <p:spPr>
          <a:xfrm>
            <a:off x="957275" y="9158135"/>
            <a:ext cx="479425" cy="178435"/>
          </a:xfrm>
          <a:custGeom>
            <a:avLst/>
            <a:gdLst/>
            <a:ahLst/>
            <a:cxnLst/>
            <a:rect l="l" t="t" r="r" b="b"/>
            <a:pathLst>
              <a:path w="479425" h="178434">
                <a:moveTo>
                  <a:pt x="475856" y="0"/>
                </a:moveTo>
                <a:lnTo>
                  <a:pt x="3479" y="0"/>
                </a:lnTo>
                <a:lnTo>
                  <a:pt x="0" y="3492"/>
                </a:lnTo>
                <a:lnTo>
                  <a:pt x="0" y="174345"/>
                </a:lnTo>
                <a:lnTo>
                  <a:pt x="3479" y="177825"/>
                </a:lnTo>
                <a:lnTo>
                  <a:pt x="475856" y="177825"/>
                </a:lnTo>
                <a:lnTo>
                  <a:pt x="479336" y="174345"/>
                </a:lnTo>
                <a:lnTo>
                  <a:pt x="479336" y="3492"/>
                </a:lnTo>
                <a:lnTo>
                  <a:pt x="475856" y="0"/>
                </a:lnTo>
                <a:close/>
              </a:path>
            </a:pathLst>
          </a:custGeom>
          <a:solidFill>
            <a:srgbClr val="E4E3E4"/>
          </a:solidFill>
        </p:spPr>
        <p:txBody>
          <a:bodyPr wrap="square" lIns="0" tIns="0" rIns="0" bIns="0" rtlCol="0"/>
          <a:lstStyle/>
          <a:p>
            <a:endParaRPr/>
          </a:p>
        </p:txBody>
      </p:sp>
      <p:sp>
        <p:nvSpPr>
          <p:cNvPr id="126" name="object 53"/>
          <p:cNvSpPr/>
          <p:nvPr/>
        </p:nvSpPr>
        <p:spPr>
          <a:xfrm>
            <a:off x="2078354" y="9158135"/>
            <a:ext cx="262890" cy="178435"/>
          </a:xfrm>
          <a:custGeom>
            <a:avLst/>
            <a:gdLst/>
            <a:ahLst/>
            <a:cxnLst/>
            <a:rect l="l" t="t" r="r" b="b"/>
            <a:pathLst>
              <a:path w="262889" h="178434">
                <a:moveTo>
                  <a:pt x="259397" y="0"/>
                </a:moveTo>
                <a:lnTo>
                  <a:pt x="3479" y="0"/>
                </a:lnTo>
                <a:lnTo>
                  <a:pt x="0" y="3492"/>
                </a:lnTo>
                <a:lnTo>
                  <a:pt x="0" y="174345"/>
                </a:lnTo>
                <a:lnTo>
                  <a:pt x="3479" y="177825"/>
                </a:lnTo>
                <a:lnTo>
                  <a:pt x="259397" y="177825"/>
                </a:lnTo>
                <a:lnTo>
                  <a:pt x="262877" y="174345"/>
                </a:lnTo>
                <a:lnTo>
                  <a:pt x="262877" y="3492"/>
                </a:lnTo>
                <a:lnTo>
                  <a:pt x="259397" y="0"/>
                </a:lnTo>
                <a:close/>
              </a:path>
            </a:pathLst>
          </a:custGeom>
          <a:solidFill>
            <a:srgbClr val="E4E3E4"/>
          </a:solidFill>
        </p:spPr>
        <p:txBody>
          <a:bodyPr wrap="square" lIns="0" tIns="0" rIns="0" bIns="0" rtlCol="0"/>
          <a:lstStyle/>
          <a:p>
            <a:endParaRPr/>
          </a:p>
        </p:txBody>
      </p:sp>
      <p:sp>
        <p:nvSpPr>
          <p:cNvPr id="127" name="object 54"/>
          <p:cNvSpPr/>
          <p:nvPr/>
        </p:nvSpPr>
        <p:spPr>
          <a:xfrm>
            <a:off x="1543697" y="8253558"/>
            <a:ext cx="2540" cy="0"/>
          </a:xfrm>
          <a:custGeom>
            <a:avLst/>
            <a:gdLst/>
            <a:ahLst/>
            <a:cxnLst/>
            <a:rect l="l" t="t" r="r" b="b"/>
            <a:pathLst>
              <a:path w="2540">
                <a:moveTo>
                  <a:pt x="0" y="0"/>
                </a:moveTo>
                <a:lnTo>
                  <a:pt x="2323" y="0"/>
                </a:lnTo>
              </a:path>
            </a:pathLst>
          </a:custGeom>
          <a:ln w="7733">
            <a:solidFill>
              <a:srgbClr val="221915"/>
            </a:solidFill>
          </a:ln>
        </p:spPr>
        <p:txBody>
          <a:bodyPr wrap="square" lIns="0" tIns="0" rIns="0" bIns="0" rtlCol="0"/>
          <a:lstStyle/>
          <a:p>
            <a:endParaRPr/>
          </a:p>
        </p:txBody>
      </p:sp>
      <p:sp>
        <p:nvSpPr>
          <p:cNvPr id="128" name="object 55"/>
          <p:cNvSpPr/>
          <p:nvPr/>
        </p:nvSpPr>
        <p:spPr>
          <a:xfrm>
            <a:off x="1543697" y="8269040"/>
            <a:ext cx="2540" cy="0"/>
          </a:xfrm>
          <a:custGeom>
            <a:avLst/>
            <a:gdLst/>
            <a:ahLst/>
            <a:cxnLst/>
            <a:rect l="l" t="t" r="r" b="b"/>
            <a:pathLst>
              <a:path w="2540">
                <a:moveTo>
                  <a:pt x="0" y="0"/>
                </a:moveTo>
                <a:lnTo>
                  <a:pt x="2323" y="0"/>
                </a:lnTo>
              </a:path>
            </a:pathLst>
          </a:custGeom>
          <a:ln w="7734">
            <a:solidFill>
              <a:srgbClr val="221915"/>
            </a:solidFill>
          </a:ln>
        </p:spPr>
        <p:txBody>
          <a:bodyPr wrap="square" lIns="0" tIns="0" rIns="0" bIns="0" rtlCol="0"/>
          <a:lstStyle/>
          <a:p>
            <a:endParaRPr/>
          </a:p>
        </p:txBody>
      </p:sp>
      <p:sp>
        <p:nvSpPr>
          <p:cNvPr id="129" name="object 56"/>
          <p:cNvSpPr/>
          <p:nvPr/>
        </p:nvSpPr>
        <p:spPr>
          <a:xfrm>
            <a:off x="1543697" y="8284495"/>
            <a:ext cx="2540" cy="0"/>
          </a:xfrm>
          <a:custGeom>
            <a:avLst/>
            <a:gdLst/>
            <a:ahLst/>
            <a:cxnLst/>
            <a:rect l="l" t="t" r="r" b="b"/>
            <a:pathLst>
              <a:path w="2540">
                <a:moveTo>
                  <a:pt x="0" y="0"/>
                </a:moveTo>
                <a:lnTo>
                  <a:pt x="2323" y="0"/>
                </a:lnTo>
              </a:path>
            </a:pathLst>
          </a:custGeom>
          <a:ln w="7734">
            <a:solidFill>
              <a:srgbClr val="221915"/>
            </a:solidFill>
          </a:ln>
        </p:spPr>
        <p:txBody>
          <a:bodyPr wrap="square" lIns="0" tIns="0" rIns="0" bIns="0" rtlCol="0"/>
          <a:lstStyle/>
          <a:p>
            <a:endParaRPr/>
          </a:p>
        </p:txBody>
      </p:sp>
      <p:sp>
        <p:nvSpPr>
          <p:cNvPr id="130" name="object 57"/>
          <p:cNvSpPr/>
          <p:nvPr/>
        </p:nvSpPr>
        <p:spPr>
          <a:xfrm>
            <a:off x="1543697" y="8299964"/>
            <a:ext cx="2540" cy="0"/>
          </a:xfrm>
          <a:custGeom>
            <a:avLst/>
            <a:gdLst/>
            <a:ahLst/>
            <a:cxnLst/>
            <a:rect l="l" t="t" r="r" b="b"/>
            <a:pathLst>
              <a:path w="2540">
                <a:moveTo>
                  <a:pt x="0" y="0"/>
                </a:moveTo>
                <a:lnTo>
                  <a:pt x="2323" y="0"/>
                </a:lnTo>
              </a:path>
            </a:pathLst>
          </a:custGeom>
          <a:ln w="7734">
            <a:solidFill>
              <a:srgbClr val="221915"/>
            </a:solidFill>
          </a:ln>
        </p:spPr>
        <p:txBody>
          <a:bodyPr wrap="square" lIns="0" tIns="0" rIns="0" bIns="0" rtlCol="0"/>
          <a:lstStyle/>
          <a:p>
            <a:endParaRPr/>
          </a:p>
        </p:txBody>
      </p:sp>
      <p:sp>
        <p:nvSpPr>
          <p:cNvPr id="131" name="object 58"/>
          <p:cNvSpPr/>
          <p:nvPr/>
        </p:nvSpPr>
        <p:spPr>
          <a:xfrm>
            <a:off x="1543697" y="8315446"/>
            <a:ext cx="2540" cy="0"/>
          </a:xfrm>
          <a:custGeom>
            <a:avLst/>
            <a:gdLst/>
            <a:ahLst/>
            <a:cxnLst/>
            <a:rect l="l" t="t" r="r" b="b"/>
            <a:pathLst>
              <a:path w="2540">
                <a:moveTo>
                  <a:pt x="0" y="0"/>
                </a:moveTo>
                <a:lnTo>
                  <a:pt x="2323" y="0"/>
                </a:lnTo>
              </a:path>
            </a:pathLst>
          </a:custGeom>
          <a:ln w="7733">
            <a:solidFill>
              <a:srgbClr val="221915"/>
            </a:solidFill>
          </a:ln>
        </p:spPr>
        <p:txBody>
          <a:bodyPr wrap="square" lIns="0" tIns="0" rIns="0" bIns="0" rtlCol="0"/>
          <a:lstStyle/>
          <a:p>
            <a:endParaRPr/>
          </a:p>
        </p:txBody>
      </p:sp>
      <p:sp>
        <p:nvSpPr>
          <p:cNvPr id="132" name="object 59"/>
          <p:cNvSpPr/>
          <p:nvPr/>
        </p:nvSpPr>
        <p:spPr>
          <a:xfrm>
            <a:off x="1543697" y="8330901"/>
            <a:ext cx="2540" cy="0"/>
          </a:xfrm>
          <a:custGeom>
            <a:avLst/>
            <a:gdLst/>
            <a:ahLst/>
            <a:cxnLst/>
            <a:rect l="l" t="t" r="r" b="b"/>
            <a:pathLst>
              <a:path w="2540">
                <a:moveTo>
                  <a:pt x="0" y="0"/>
                </a:moveTo>
                <a:lnTo>
                  <a:pt x="2323" y="0"/>
                </a:lnTo>
              </a:path>
            </a:pathLst>
          </a:custGeom>
          <a:ln w="7734">
            <a:solidFill>
              <a:srgbClr val="221915"/>
            </a:solidFill>
          </a:ln>
        </p:spPr>
        <p:txBody>
          <a:bodyPr wrap="square" lIns="0" tIns="0" rIns="0" bIns="0" rtlCol="0"/>
          <a:lstStyle/>
          <a:p>
            <a:endParaRPr/>
          </a:p>
        </p:txBody>
      </p:sp>
      <p:sp>
        <p:nvSpPr>
          <p:cNvPr id="133" name="object 60"/>
          <p:cNvSpPr/>
          <p:nvPr/>
        </p:nvSpPr>
        <p:spPr>
          <a:xfrm>
            <a:off x="1543697" y="8346383"/>
            <a:ext cx="2540" cy="0"/>
          </a:xfrm>
          <a:custGeom>
            <a:avLst/>
            <a:gdLst/>
            <a:ahLst/>
            <a:cxnLst/>
            <a:rect l="l" t="t" r="r" b="b"/>
            <a:pathLst>
              <a:path w="2540">
                <a:moveTo>
                  <a:pt x="0" y="0"/>
                </a:moveTo>
                <a:lnTo>
                  <a:pt x="2323" y="0"/>
                </a:lnTo>
              </a:path>
            </a:pathLst>
          </a:custGeom>
          <a:ln w="7733">
            <a:solidFill>
              <a:srgbClr val="221915"/>
            </a:solidFill>
          </a:ln>
        </p:spPr>
        <p:txBody>
          <a:bodyPr wrap="square" lIns="0" tIns="0" rIns="0" bIns="0" rtlCol="0"/>
          <a:lstStyle/>
          <a:p>
            <a:endParaRPr/>
          </a:p>
        </p:txBody>
      </p:sp>
      <p:sp>
        <p:nvSpPr>
          <p:cNvPr id="134" name="object 61"/>
          <p:cNvSpPr/>
          <p:nvPr/>
        </p:nvSpPr>
        <p:spPr>
          <a:xfrm>
            <a:off x="1543697" y="8361839"/>
            <a:ext cx="2540" cy="0"/>
          </a:xfrm>
          <a:custGeom>
            <a:avLst/>
            <a:gdLst/>
            <a:ahLst/>
            <a:cxnLst/>
            <a:rect l="l" t="t" r="r" b="b"/>
            <a:pathLst>
              <a:path w="2540">
                <a:moveTo>
                  <a:pt x="0" y="0"/>
                </a:moveTo>
                <a:lnTo>
                  <a:pt x="2323" y="0"/>
                </a:lnTo>
              </a:path>
            </a:pathLst>
          </a:custGeom>
          <a:ln w="7734">
            <a:solidFill>
              <a:srgbClr val="221915"/>
            </a:solidFill>
          </a:ln>
        </p:spPr>
        <p:txBody>
          <a:bodyPr wrap="square" lIns="0" tIns="0" rIns="0" bIns="0" rtlCol="0"/>
          <a:lstStyle/>
          <a:p>
            <a:endParaRPr/>
          </a:p>
        </p:txBody>
      </p:sp>
      <p:sp>
        <p:nvSpPr>
          <p:cNvPr id="135" name="object 62"/>
          <p:cNvSpPr/>
          <p:nvPr/>
        </p:nvSpPr>
        <p:spPr>
          <a:xfrm>
            <a:off x="1543697" y="8377307"/>
            <a:ext cx="2540" cy="0"/>
          </a:xfrm>
          <a:custGeom>
            <a:avLst/>
            <a:gdLst/>
            <a:ahLst/>
            <a:cxnLst/>
            <a:rect l="l" t="t" r="r" b="b"/>
            <a:pathLst>
              <a:path w="2540">
                <a:moveTo>
                  <a:pt x="0" y="0"/>
                </a:moveTo>
                <a:lnTo>
                  <a:pt x="2323" y="0"/>
                </a:lnTo>
              </a:path>
            </a:pathLst>
          </a:custGeom>
          <a:ln w="7734">
            <a:solidFill>
              <a:srgbClr val="221915"/>
            </a:solidFill>
          </a:ln>
        </p:spPr>
        <p:txBody>
          <a:bodyPr wrap="square" lIns="0" tIns="0" rIns="0" bIns="0" rtlCol="0"/>
          <a:lstStyle/>
          <a:p>
            <a:endParaRPr/>
          </a:p>
        </p:txBody>
      </p:sp>
      <p:sp>
        <p:nvSpPr>
          <p:cNvPr id="136" name="object 63"/>
          <p:cNvSpPr/>
          <p:nvPr/>
        </p:nvSpPr>
        <p:spPr>
          <a:xfrm>
            <a:off x="1543697" y="8392789"/>
            <a:ext cx="2540" cy="0"/>
          </a:xfrm>
          <a:custGeom>
            <a:avLst/>
            <a:gdLst/>
            <a:ahLst/>
            <a:cxnLst/>
            <a:rect l="l" t="t" r="r" b="b"/>
            <a:pathLst>
              <a:path w="2540">
                <a:moveTo>
                  <a:pt x="0" y="0"/>
                </a:moveTo>
                <a:lnTo>
                  <a:pt x="2323" y="0"/>
                </a:lnTo>
              </a:path>
            </a:pathLst>
          </a:custGeom>
          <a:ln w="7733">
            <a:solidFill>
              <a:srgbClr val="221915"/>
            </a:solidFill>
          </a:ln>
        </p:spPr>
        <p:txBody>
          <a:bodyPr wrap="square" lIns="0" tIns="0" rIns="0" bIns="0" rtlCol="0"/>
          <a:lstStyle/>
          <a:p>
            <a:endParaRPr/>
          </a:p>
        </p:txBody>
      </p:sp>
      <p:sp>
        <p:nvSpPr>
          <p:cNvPr id="137" name="object 64"/>
          <p:cNvSpPr/>
          <p:nvPr/>
        </p:nvSpPr>
        <p:spPr>
          <a:xfrm>
            <a:off x="1543697" y="8408244"/>
            <a:ext cx="2540" cy="0"/>
          </a:xfrm>
          <a:custGeom>
            <a:avLst/>
            <a:gdLst/>
            <a:ahLst/>
            <a:cxnLst/>
            <a:rect l="l" t="t" r="r" b="b"/>
            <a:pathLst>
              <a:path w="2540">
                <a:moveTo>
                  <a:pt x="0" y="0"/>
                </a:moveTo>
                <a:lnTo>
                  <a:pt x="2323" y="0"/>
                </a:lnTo>
              </a:path>
            </a:pathLst>
          </a:custGeom>
          <a:ln w="7734">
            <a:solidFill>
              <a:srgbClr val="221915"/>
            </a:solidFill>
          </a:ln>
        </p:spPr>
        <p:txBody>
          <a:bodyPr wrap="square" lIns="0" tIns="0" rIns="0" bIns="0" rtlCol="0"/>
          <a:lstStyle/>
          <a:p>
            <a:endParaRPr/>
          </a:p>
        </p:txBody>
      </p:sp>
      <p:sp>
        <p:nvSpPr>
          <p:cNvPr id="138" name="object 65"/>
          <p:cNvSpPr/>
          <p:nvPr/>
        </p:nvSpPr>
        <p:spPr>
          <a:xfrm>
            <a:off x="1543697" y="8423725"/>
            <a:ext cx="2540" cy="0"/>
          </a:xfrm>
          <a:custGeom>
            <a:avLst/>
            <a:gdLst/>
            <a:ahLst/>
            <a:cxnLst/>
            <a:rect l="l" t="t" r="r" b="b"/>
            <a:pathLst>
              <a:path w="2540">
                <a:moveTo>
                  <a:pt x="0" y="0"/>
                </a:moveTo>
                <a:lnTo>
                  <a:pt x="2323" y="0"/>
                </a:lnTo>
              </a:path>
            </a:pathLst>
          </a:custGeom>
          <a:ln w="7734">
            <a:solidFill>
              <a:srgbClr val="221915"/>
            </a:solidFill>
          </a:ln>
        </p:spPr>
        <p:txBody>
          <a:bodyPr wrap="square" lIns="0" tIns="0" rIns="0" bIns="0" rtlCol="0"/>
          <a:lstStyle/>
          <a:p>
            <a:endParaRPr/>
          </a:p>
        </p:txBody>
      </p:sp>
      <p:sp>
        <p:nvSpPr>
          <p:cNvPr id="139" name="object 66"/>
          <p:cNvSpPr/>
          <p:nvPr/>
        </p:nvSpPr>
        <p:spPr>
          <a:xfrm>
            <a:off x="1543697" y="8439194"/>
            <a:ext cx="2540" cy="0"/>
          </a:xfrm>
          <a:custGeom>
            <a:avLst/>
            <a:gdLst/>
            <a:ahLst/>
            <a:cxnLst/>
            <a:rect l="l" t="t" r="r" b="b"/>
            <a:pathLst>
              <a:path w="2540">
                <a:moveTo>
                  <a:pt x="0" y="0"/>
                </a:moveTo>
                <a:lnTo>
                  <a:pt x="2323" y="0"/>
                </a:lnTo>
              </a:path>
            </a:pathLst>
          </a:custGeom>
          <a:ln w="7734">
            <a:solidFill>
              <a:srgbClr val="221915"/>
            </a:solidFill>
          </a:ln>
        </p:spPr>
        <p:txBody>
          <a:bodyPr wrap="square" lIns="0" tIns="0" rIns="0" bIns="0" rtlCol="0"/>
          <a:lstStyle/>
          <a:p>
            <a:endParaRPr/>
          </a:p>
        </p:txBody>
      </p:sp>
      <p:sp>
        <p:nvSpPr>
          <p:cNvPr id="140" name="object 67"/>
          <p:cNvSpPr/>
          <p:nvPr/>
        </p:nvSpPr>
        <p:spPr>
          <a:xfrm>
            <a:off x="1543697" y="8454651"/>
            <a:ext cx="2540" cy="0"/>
          </a:xfrm>
          <a:custGeom>
            <a:avLst/>
            <a:gdLst/>
            <a:ahLst/>
            <a:cxnLst/>
            <a:rect l="l" t="t" r="r" b="b"/>
            <a:pathLst>
              <a:path w="2540">
                <a:moveTo>
                  <a:pt x="0" y="0"/>
                </a:moveTo>
                <a:lnTo>
                  <a:pt x="2323" y="0"/>
                </a:lnTo>
              </a:path>
            </a:pathLst>
          </a:custGeom>
          <a:ln w="7733">
            <a:solidFill>
              <a:srgbClr val="221915"/>
            </a:solidFill>
          </a:ln>
        </p:spPr>
        <p:txBody>
          <a:bodyPr wrap="square" lIns="0" tIns="0" rIns="0" bIns="0" rtlCol="0"/>
          <a:lstStyle/>
          <a:p>
            <a:endParaRPr/>
          </a:p>
        </p:txBody>
      </p:sp>
      <p:sp>
        <p:nvSpPr>
          <p:cNvPr id="141" name="object 68"/>
          <p:cNvSpPr/>
          <p:nvPr/>
        </p:nvSpPr>
        <p:spPr>
          <a:xfrm>
            <a:off x="1543697" y="8470131"/>
            <a:ext cx="2540" cy="0"/>
          </a:xfrm>
          <a:custGeom>
            <a:avLst/>
            <a:gdLst/>
            <a:ahLst/>
            <a:cxnLst/>
            <a:rect l="l" t="t" r="r" b="b"/>
            <a:pathLst>
              <a:path w="2540">
                <a:moveTo>
                  <a:pt x="0" y="0"/>
                </a:moveTo>
                <a:lnTo>
                  <a:pt x="2323" y="0"/>
                </a:lnTo>
              </a:path>
            </a:pathLst>
          </a:custGeom>
          <a:ln w="7734">
            <a:solidFill>
              <a:srgbClr val="221915"/>
            </a:solidFill>
          </a:ln>
        </p:spPr>
        <p:txBody>
          <a:bodyPr wrap="square" lIns="0" tIns="0" rIns="0" bIns="0" rtlCol="0"/>
          <a:lstStyle/>
          <a:p>
            <a:endParaRPr/>
          </a:p>
        </p:txBody>
      </p:sp>
      <p:sp>
        <p:nvSpPr>
          <p:cNvPr id="142" name="object 69"/>
          <p:cNvSpPr/>
          <p:nvPr/>
        </p:nvSpPr>
        <p:spPr>
          <a:xfrm>
            <a:off x="524294" y="7553871"/>
            <a:ext cx="2876550" cy="0"/>
          </a:xfrm>
          <a:custGeom>
            <a:avLst/>
            <a:gdLst/>
            <a:ahLst/>
            <a:cxnLst/>
            <a:rect l="l" t="t" r="r" b="b"/>
            <a:pathLst>
              <a:path w="2876550">
                <a:moveTo>
                  <a:pt x="0" y="0"/>
                </a:moveTo>
                <a:lnTo>
                  <a:pt x="2876168" y="0"/>
                </a:lnTo>
              </a:path>
            </a:pathLst>
          </a:custGeom>
          <a:ln w="6959">
            <a:solidFill>
              <a:srgbClr val="221915"/>
            </a:solidFill>
          </a:ln>
        </p:spPr>
        <p:txBody>
          <a:bodyPr wrap="square" lIns="0" tIns="0" rIns="0" bIns="0" rtlCol="0"/>
          <a:lstStyle/>
          <a:p>
            <a:endParaRPr/>
          </a:p>
        </p:txBody>
      </p:sp>
      <p:sp>
        <p:nvSpPr>
          <p:cNvPr id="143" name="object 70"/>
          <p:cNvSpPr/>
          <p:nvPr/>
        </p:nvSpPr>
        <p:spPr>
          <a:xfrm>
            <a:off x="524294" y="7785811"/>
            <a:ext cx="2876550" cy="0"/>
          </a:xfrm>
          <a:custGeom>
            <a:avLst/>
            <a:gdLst/>
            <a:ahLst/>
            <a:cxnLst/>
            <a:rect l="l" t="t" r="r" b="b"/>
            <a:pathLst>
              <a:path w="2876550">
                <a:moveTo>
                  <a:pt x="0" y="0"/>
                </a:moveTo>
                <a:lnTo>
                  <a:pt x="2876168" y="0"/>
                </a:lnTo>
              </a:path>
            </a:pathLst>
          </a:custGeom>
          <a:ln w="6959">
            <a:solidFill>
              <a:srgbClr val="221915"/>
            </a:solidFill>
          </a:ln>
        </p:spPr>
        <p:txBody>
          <a:bodyPr wrap="square" lIns="0" tIns="0" rIns="0" bIns="0" rtlCol="0"/>
          <a:lstStyle/>
          <a:p>
            <a:endParaRPr/>
          </a:p>
        </p:txBody>
      </p:sp>
      <p:sp>
        <p:nvSpPr>
          <p:cNvPr id="144" name="object 71"/>
          <p:cNvSpPr/>
          <p:nvPr/>
        </p:nvSpPr>
        <p:spPr>
          <a:xfrm>
            <a:off x="524294" y="7940434"/>
            <a:ext cx="1360805" cy="0"/>
          </a:xfrm>
          <a:custGeom>
            <a:avLst/>
            <a:gdLst/>
            <a:ahLst/>
            <a:cxnLst/>
            <a:rect l="l" t="t" r="r" b="b"/>
            <a:pathLst>
              <a:path w="1360805">
                <a:moveTo>
                  <a:pt x="0" y="0"/>
                </a:moveTo>
                <a:lnTo>
                  <a:pt x="1360754" y="0"/>
                </a:lnTo>
              </a:path>
            </a:pathLst>
          </a:custGeom>
          <a:ln w="6959">
            <a:solidFill>
              <a:srgbClr val="221915"/>
            </a:solidFill>
          </a:ln>
        </p:spPr>
        <p:txBody>
          <a:bodyPr wrap="square" lIns="0" tIns="0" rIns="0" bIns="0" rtlCol="0"/>
          <a:lstStyle/>
          <a:p>
            <a:endParaRPr/>
          </a:p>
        </p:txBody>
      </p:sp>
      <p:sp>
        <p:nvSpPr>
          <p:cNvPr id="145" name="object 72"/>
          <p:cNvSpPr/>
          <p:nvPr/>
        </p:nvSpPr>
        <p:spPr>
          <a:xfrm>
            <a:off x="524294" y="8095069"/>
            <a:ext cx="2876550" cy="0"/>
          </a:xfrm>
          <a:custGeom>
            <a:avLst/>
            <a:gdLst/>
            <a:ahLst/>
            <a:cxnLst/>
            <a:rect l="l" t="t" r="r" b="b"/>
            <a:pathLst>
              <a:path w="2876550">
                <a:moveTo>
                  <a:pt x="0" y="0"/>
                </a:moveTo>
                <a:lnTo>
                  <a:pt x="2876168" y="0"/>
                </a:lnTo>
              </a:path>
            </a:pathLst>
          </a:custGeom>
          <a:ln w="6959">
            <a:solidFill>
              <a:srgbClr val="221915"/>
            </a:solidFill>
          </a:ln>
        </p:spPr>
        <p:txBody>
          <a:bodyPr wrap="square" lIns="0" tIns="0" rIns="0" bIns="0" rtlCol="0"/>
          <a:lstStyle/>
          <a:p>
            <a:endParaRPr/>
          </a:p>
        </p:txBody>
      </p:sp>
      <p:sp>
        <p:nvSpPr>
          <p:cNvPr id="146" name="object 73"/>
          <p:cNvSpPr/>
          <p:nvPr/>
        </p:nvSpPr>
        <p:spPr>
          <a:xfrm>
            <a:off x="524294" y="8249704"/>
            <a:ext cx="2876550" cy="0"/>
          </a:xfrm>
          <a:custGeom>
            <a:avLst/>
            <a:gdLst/>
            <a:ahLst/>
            <a:cxnLst/>
            <a:rect l="l" t="t" r="r" b="b"/>
            <a:pathLst>
              <a:path w="2876550">
                <a:moveTo>
                  <a:pt x="0" y="0"/>
                </a:moveTo>
                <a:lnTo>
                  <a:pt x="2876168" y="0"/>
                </a:lnTo>
              </a:path>
            </a:pathLst>
          </a:custGeom>
          <a:ln w="6959">
            <a:solidFill>
              <a:srgbClr val="221915"/>
            </a:solidFill>
          </a:ln>
        </p:spPr>
        <p:txBody>
          <a:bodyPr wrap="square" lIns="0" tIns="0" rIns="0" bIns="0" rtlCol="0"/>
          <a:lstStyle/>
          <a:p>
            <a:endParaRPr/>
          </a:p>
        </p:txBody>
      </p:sp>
      <p:sp>
        <p:nvSpPr>
          <p:cNvPr id="147" name="object 74"/>
          <p:cNvSpPr/>
          <p:nvPr/>
        </p:nvSpPr>
        <p:spPr>
          <a:xfrm>
            <a:off x="524294" y="8481644"/>
            <a:ext cx="2876550" cy="0"/>
          </a:xfrm>
          <a:custGeom>
            <a:avLst/>
            <a:gdLst/>
            <a:ahLst/>
            <a:cxnLst/>
            <a:rect l="l" t="t" r="r" b="b"/>
            <a:pathLst>
              <a:path w="2876550">
                <a:moveTo>
                  <a:pt x="0" y="0"/>
                </a:moveTo>
                <a:lnTo>
                  <a:pt x="2876168" y="0"/>
                </a:lnTo>
              </a:path>
            </a:pathLst>
          </a:custGeom>
          <a:ln w="6959">
            <a:solidFill>
              <a:srgbClr val="221915"/>
            </a:solidFill>
          </a:ln>
        </p:spPr>
        <p:txBody>
          <a:bodyPr wrap="square" lIns="0" tIns="0" rIns="0" bIns="0" rtlCol="0"/>
          <a:lstStyle/>
          <a:p>
            <a:endParaRPr/>
          </a:p>
        </p:txBody>
      </p:sp>
      <p:sp>
        <p:nvSpPr>
          <p:cNvPr id="148" name="object 75"/>
          <p:cNvSpPr/>
          <p:nvPr/>
        </p:nvSpPr>
        <p:spPr>
          <a:xfrm>
            <a:off x="524294" y="9363036"/>
            <a:ext cx="2876550" cy="0"/>
          </a:xfrm>
          <a:custGeom>
            <a:avLst/>
            <a:gdLst/>
            <a:ahLst/>
            <a:cxnLst/>
            <a:rect l="l" t="t" r="r" b="b"/>
            <a:pathLst>
              <a:path w="2876550">
                <a:moveTo>
                  <a:pt x="0" y="0"/>
                </a:moveTo>
                <a:lnTo>
                  <a:pt x="2876168" y="0"/>
                </a:lnTo>
              </a:path>
            </a:pathLst>
          </a:custGeom>
          <a:ln w="6959">
            <a:solidFill>
              <a:srgbClr val="221915"/>
            </a:solidFill>
          </a:ln>
        </p:spPr>
        <p:txBody>
          <a:bodyPr wrap="square" lIns="0" tIns="0" rIns="0" bIns="0" rtlCol="0"/>
          <a:lstStyle/>
          <a:p>
            <a:endParaRPr/>
          </a:p>
        </p:txBody>
      </p:sp>
      <p:sp>
        <p:nvSpPr>
          <p:cNvPr id="149" name="object 76"/>
          <p:cNvSpPr/>
          <p:nvPr/>
        </p:nvSpPr>
        <p:spPr>
          <a:xfrm>
            <a:off x="524294" y="9131084"/>
            <a:ext cx="2876550" cy="0"/>
          </a:xfrm>
          <a:custGeom>
            <a:avLst/>
            <a:gdLst/>
            <a:ahLst/>
            <a:cxnLst/>
            <a:rect l="l" t="t" r="r" b="b"/>
            <a:pathLst>
              <a:path w="2876550">
                <a:moveTo>
                  <a:pt x="0" y="0"/>
                </a:moveTo>
                <a:lnTo>
                  <a:pt x="2876168" y="0"/>
                </a:lnTo>
              </a:path>
            </a:pathLst>
          </a:custGeom>
          <a:ln w="6959">
            <a:solidFill>
              <a:srgbClr val="221915"/>
            </a:solidFill>
          </a:ln>
        </p:spPr>
        <p:txBody>
          <a:bodyPr wrap="square" lIns="0" tIns="0" rIns="0" bIns="0" rtlCol="0"/>
          <a:lstStyle/>
          <a:p>
            <a:endParaRPr/>
          </a:p>
        </p:txBody>
      </p:sp>
      <p:sp>
        <p:nvSpPr>
          <p:cNvPr id="150" name="object 77"/>
          <p:cNvSpPr/>
          <p:nvPr/>
        </p:nvSpPr>
        <p:spPr>
          <a:xfrm>
            <a:off x="524294"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51" name="object 78"/>
          <p:cNvSpPr/>
          <p:nvPr/>
        </p:nvSpPr>
        <p:spPr>
          <a:xfrm>
            <a:off x="539762"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52" name="object 79"/>
          <p:cNvSpPr/>
          <p:nvPr/>
        </p:nvSpPr>
        <p:spPr>
          <a:xfrm>
            <a:off x="555231"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53" name="object 80"/>
          <p:cNvSpPr/>
          <p:nvPr/>
        </p:nvSpPr>
        <p:spPr>
          <a:xfrm>
            <a:off x="570699"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54" name="object 81"/>
          <p:cNvSpPr/>
          <p:nvPr/>
        </p:nvSpPr>
        <p:spPr>
          <a:xfrm>
            <a:off x="586168"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55" name="object 82"/>
          <p:cNvSpPr/>
          <p:nvPr/>
        </p:nvSpPr>
        <p:spPr>
          <a:xfrm>
            <a:off x="601637"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56" name="object 83"/>
          <p:cNvSpPr/>
          <p:nvPr/>
        </p:nvSpPr>
        <p:spPr>
          <a:xfrm>
            <a:off x="617105"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57" name="object 84"/>
          <p:cNvSpPr/>
          <p:nvPr/>
        </p:nvSpPr>
        <p:spPr>
          <a:xfrm>
            <a:off x="632574"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58" name="object 85"/>
          <p:cNvSpPr/>
          <p:nvPr/>
        </p:nvSpPr>
        <p:spPr>
          <a:xfrm>
            <a:off x="648042"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59" name="object 86"/>
          <p:cNvSpPr/>
          <p:nvPr/>
        </p:nvSpPr>
        <p:spPr>
          <a:xfrm>
            <a:off x="663511"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60" name="object 87"/>
          <p:cNvSpPr/>
          <p:nvPr/>
        </p:nvSpPr>
        <p:spPr>
          <a:xfrm>
            <a:off x="678980"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61" name="object 88"/>
          <p:cNvSpPr/>
          <p:nvPr/>
        </p:nvSpPr>
        <p:spPr>
          <a:xfrm>
            <a:off x="694448"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62" name="object 89"/>
          <p:cNvSpPr/>
          <p:nvPr/>
        </p:nvSpPr>
        <p:spPr>
          <a:xfrm>
            <a:off x="709917"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63" name="object 90"/>
          <p:cNvSpPr/>
          <p:nvPr/>
        </p:nvSpPr>
        <p:spPr>
          <a:xfrm>
            <a:off x="725385"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64" name="object 91"/>
          <p:cNvSpPr/>
          <p:nvPr/>
        </p:nvSpPr>
        <p:spPr>
          <a:xfrm>
            <a:off x="740854"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65" name="object 92"/>
          <p:cNvSpPr/>
          <p:nvPr/>
        </p:nvSpPr>
        <p:spPr>
          <a:xfrm>
            <a:off x="756323"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66" name="object 93"/>
          <p:cNvSpPr/>
          <p:nvPr/>
        </p:nvSpPr>
        <p:spPr>
          <a:xfrm>
            <a:off x="771791"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67" name="object 94"/>
          <p:cNvSpPr/>
          <p:nvPr/>
        </p:nvSpPr>
        <p:spPr>
          <a:xfrm>
            <a:off x="787260"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68" name="object 95"/>
          <p:cNvSpPr/>
          <p:nvPr/>
        </p:nvSpPr>
        <p:spPr>
          <a:xfrm>
            <a:off x="802728"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69" name="object 96"/>
          <p:cNvSpPr/>
          <p:nvPr/>
        </p:nvSpPr>
        <p:spPr>
          <a:xfrm>
            <a:off x="81819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70" name="object 97"/>
          <p:cNvSpPr/>
          <p:nvPr/>
        </p:nvSpPr>
        <p:spPr>
          <a:xfrm>
            <a:off x="83366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71" name="object 98"/>
          <p:cNvSpPr/>
          <p:nvPr/>
        </p:nvSpPr>
        <p:spPr>
          <a:xfrm>
            <a:off x="84913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72" name="object 99"/>
          <p:cNvSpPr/>
          <p:nvPr/>
        </p:nvSpPr>
        <p:spPr>
          <a:xfrm>
            <a:off x="86460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73" name="object 100"/>
          <p:cNvSpPr/>
          <p:nvPr/>
        </p:nvSpPr>
        <p:spPr>
          <a:xfrm>
            <a:off x="88007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74" name="object 101"/>
          <p:cNvSpPr/>
          <p:nvPr/>
        </p:nvSpPr>
        <p:spPr>
          <a:xfrm>
            <a:off x="89554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75" name="object 102"/>
          <p:cNvSpPr/>
          <p:nvPr/>
        </p:nvSpPr>
        <p:spPr>
          <a:xfrm>
            <a:off x="91100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76" name="object 103"/>
          <p:cNvSpPr/>
          <p:nvPr/>
        </p:nvSpPr>
        <p:spPr>
          <a:xfrm>
            <a:off x="92647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77" name="object 104"/>
          <p:cNvSpPr/>
          <p:nvPr/>
        </p:nvSpPr>
        <p:spPr>
          <a:xfrm>
            <a:off x="94194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78" name="object 105"/>
          <p:cNvSpPr/>
          <p:nvPr/>
        </p:nvSpPr>
        <p:spPr>
          <a:xfrm>
            <a:off x="95741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79" name="object 106"/>
          <p:cNvSpPr/>
          <p:nvPr/>
        </p:nvSpPr>
        <p:spPr>
          <a:xfrm>
            <a:off x="97288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80" name="object 107"/>
          <p:cNvSpPr/>
          <p:nvPr/>
        </p:nvSpPr>
        <p:spPr>
          <a:xfrm>
            <a:off x="98835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81" name="object 108"/>
          <p:cNvSpPr/>
          <p:nvPr/>
        </p:nvSpPr>
        <p:spPr>
          <a:xfrm>
            <a:off x="100382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82" name="object 109"/>
          <p:cNvSpPr/>
          <p:nvPr/>
        </p:nvSpPr>
        <p:spPr>
          <a:xfrm>
            <a:off x="101928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83" name="object 110"/>
          <p:cNvSpPr/>
          <p:nvPr/>
        </p:nvSpPr>
        <p:spPr>
          <a:xfrm>
            <a:off x="103475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84" name="object 111"/>
          <p:cNvSpPr/>
          <p:nvPr/>
        </p:nvSpPr>
        <p:spPr>
          <a:xfrm>
            <a:off x="105022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85" name="object 112"/>
          <p:cNvSpPr/>
          <p:nvPr/>
        </p:nvSpPr>
        <p:spPr>
          <a:xfrm>
            <a:off x="106569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86" name="object 113"/>
          <p:cNvSpPr/>
          <p:nvPr/>
        </p:nvSpPr>
        <p:spPr>
          <a:xfrm>
            <a:off x="108116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87" name="object 114"/>
          <p:cNvSpPr/>
          <p:nvPr/>
        </p:nvSpPr>
        <p:spPr>
          <a:xfrm>
            <a:off x="109663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88" name="object 115"/>
          <p:cNvSpPr/>
          <p:nvPr/>
        </p:nvSpPr>
        <p:spPr>
          <a:xfrm>
            <a:off x="111210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89" name="object 116"/>
          <p:cNvSpPr/>
          <p:nvPr/>
        </p:nvSpPr>
        <p:spPr>
          <a:xfrm>
            <a:off x="112756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90" name="object 117"/>
          <p:cNvSpPr/>
          <p:nvPr/>
        </p:nvSpPr>
        <p:spPr>
          <a:xfrm>
            <a:off x="114303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91" name="object 118"/>
          <p:cNvSpPr/>
          <p:nvPr/>
        </p:nvSpPr>
        <p:spPr>
          <a:xfrm>
            <a:off x="115850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92" name="object 119"/>
          <p:cNvSpPr/>
          <p:nvPr/>
        </p:nvSpPr>
        <p:spPr>
          <a:xfrm>
            <a:off x="117397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93" name="object 120"/>
          <p:cNvSpPr/>
          <p:nvPr/>
        </p:nvSpPr>
        <p:spPr>
          <a:xfrm>
            <a:off x="118944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94" name="object 121"/>
          <p:cNvSpPr/>
          <p:nvPr/>
        </p:nvSpPr>
        <p:spPr>
          <a:xfrm>
            <a:off x="120491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95" name="object 122"/>
          <p:cNvSpPr/>
          <p:nvPr/>
        </p:nvSpPr>
        <p:spPr>
          <a:xfrm>
            <a:off x="122038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96" name="object 123"/>
          <p:cNvSpPr/>
          <p:nvPr/>
        </p:nvSpPr>
        <p:spPr>
          <a:xfrm>
            <a:off x="123584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97" name="object 124"/>
          <p:cNvSpPr/>
          <p:nvPr/>
        </p:nvSpPr>
        <p:spPr>
          <a:xfrm>
            <a:off x="125131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98" name="object 125"/>
          <p:cNvSpPr/>
          <p:nvPr/>
        </p:nvSpPr>
        <p:spPr>
          <a:xfrm>
            <a:off x="1266786" y="8806377"/>
            <a:ext cx="8255" cy="0"/>
          </a:xfrm>
          <a:custGeom>
            <a:avLst/>
            <a:gdLst/>
            <a:ahLst/>
            <a:cxnLst/>
            <a:rect l="l" t="t" r="r" b="b"/>
            <a:pathLst>
              <a:path w="8255">
                <a:moveTo>
                  <a:pt x="0" y="0"/>
                </a:moveTo>
                <a:lnTo>
                  <a:pt x="7735" y="0"/>
                </a:lnTo>
              </a:path>
            </a:pathLst>
          </a:custGeom>
          <a:ln w="3175">
            <a:solidFill>
              <a:srgbClr val="221915"/>
            </a:solidFill>
          </a:ln>
        </p:spPr>
        <p:txBody>
          <a:bodyPr wrap="square" lIns="0" tIns="0" rIns="0" bIns="0" rtlCol="0"/>
          <a:lstStyle/>
          <a:p>
            <a:endParaRPr/>
          </a:p>
        </p:txBody>
      </p:sp>
      <p:sp>
        <p:nvSpPr>
          <p:cNvPr id="199" name="object 126"/>
          <p:cNvSpPr/>
          <p:nvPr/>
        </p:nvSpPr>
        <p:spPr>
          <a:xfrm>
            <a:off x="128225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00" name="object 127"/>
          <p:cNvSpPr/>
          <p:nvPr/>
        </p:nvSpPr>
        <p:spPr>
          <a:xfrm>
            <a:off x="129772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01" name="object 128"/>
          <p:cNvSpPr/>
          <p:nvPr/>
        </p:nvSpPr>
        <p:spPr>
          <a:xfrm>
            <a:off x="131319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02" name="object 129"/>
          <p:cNvSpPr/>
          <p:nvPr/>
        </p:nvSpPr>
        <p:spPr>
          <a:xfrm>
            <a:off x="132866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03" name="object 130"/>
          <p:cNvSpPr/>
          <p:nvPr/>
        </p:nvSpPr>
        <p:spPr>
          <a:xfrm>
            <a:off x="134412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04" name="object 131"/>
          <p:cNvSpPr/>
          <p:nvPr/>
        </p:nvSpPr>
        <p:spPr>
          <a:xfrm>
            <a:off x="135959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05" name="object 132"/>
          <p:cNvSpPr/>
          <p:nvPr/>
        </p:nvSpPr>
        <p:spPr>
          <a:xfrm>
            <a:off x="137506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06" name="object 133"/>
          <p:cNvSpPr/>
          <p:nvPr/>
        </p:nvSpPr>
        <p:spPr>
          <a:xfrm>
            <a:off x="139053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07" name="object 134"/>
          <p:cNvSpPr/>
          <p:nvPr/>
        </p:nvSpPr>
        <p:spPr>
          <a:xfrm>
            <a:off x="140600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08" name="object 135"/>
          <p:cNvSpPr/>
          <p:nvPr/>
        </p:nvSpPr>
        <p:spPr>
          <a:xfrm>
            <a:off x="142147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09" name="object 136"/>
          <p:cNvSpPr/>
          <p:nvPr/>
        </p:nvSpPr>
        <p:spPr>
          <a:xfrm>
            <a:off x="143694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10" name="object 137"/>
          <p:cNvSpPr/>
          <p:nvPr/>
        </p:nvSpPr>
        <p:spPr>
          <a:xfrm>
            <a:off x="145241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11" name="object 138"/>
          <p:cNvSpPr/>
          <p:nvPr/>
        </p:nvSpPr>
        <p:spPr>
          <a:xfrm>
            <a:off x="146787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12" name="object 139"/>
          <p:cNvSpPr/>
          <p:nvPr/>
        </p:nvSpPr>
        <p:spPr>
          <a:xfrm>
            <a:off x="148334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13" name="object 140"/>
          <p:cNvSpPr/>
          <p:nvPr/>
        </p:nvSpPr>
        <p:spPr>
          <a:xfrm>
            <a:off x="149881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14" name="object 141"/>
          <p:cNvSpPr/>
          <p:nvPr/>
        </p:nvSpPr>
        <p:spPr>
          <a:xfrm>
            <a:off x="151428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15" name="object 142"/>
          <p:cNvSpPr/>
          <p:nvPr/>
        </p:nvSpPr>
        <p:spPr>
          <a:xfrm>
            <a:off x="152975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16" name="object 143"/>
          <p:cNvSpPr/>
          <p:nvPr/>
        </p:nvSpPr>
        <p:spPr>
          <a:xfrm>
            <a:off x="154522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17" name="object 144"/>
          <p:cNvSpPr/>
          <p:nvPr/>
        </p:nvSpPr>
        <p:spPr>
          <a:xfrm>
            <a:off x="156069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18" name="object 145"/>
          <p:cNvSpPr/>
          <p:nvPr/>
        </p:nvSpPr>
        <p:spPr>
          <a:xfrm>
            <a:off x="157615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19" name="object 146"/>
          <p:cNvSpPr/>
          <p:nvPr/>
        </p:nvSpPr>
        <p:spPr>
          <a:xfrm>
            <a:off x="159162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20" name="object 147"/>
          <p:cNvSpPr/>
          <p:nvPr/>
        </p:nvSpPr>
        <p:spPr>
          <a:xfrm>
            <a:off x="160709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21" name="object 148"/>
          <p:cNvSpPr/>
          <p:nvPr/>
        </p:nvSpPr>
        <p:spPr>
          <a:xfrm>
            <a:off x="162256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22" name="object 149"/>
          <p:cNvSpPr/>
          <p:nvPr/>
        </p:nvSpPr>
        <p:spPr>
          <a:xfrm>
            <a:off x="163803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23" name="object 150"/>
          <p:cNvSpPr/>
          <p:nvPr/>
        </p:nvSpPr>
        <p:spPr>
          <a:xfrm>
            <a:off x="165350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24" name="object 151"/>
          <p:cNvSpPr/>
          <p:nvPr/>
        </p:nvSpPr>
        <p:spPr>
          <a:xfrm>
            <a:off x="166897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25" name="object 152"/>
          <p:cNvSpPr/>
          <p:nvPr/>
        </p:nvSpPr>
        <p:spPr>
          <a:xfrm>
            <a:off x="168443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26" name="object 153"/>
          <p:cNvSpPr/>
          <p:nvPr/>
        </p:nvSpPr>
        <p:spPr>
          <a:xfrm>
            <a:off x="169990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27" name="object 154"/>
          <p:cNvSpPr/>
          <p:nvPr/>
        </p:nvSpPr>
        <p:spPr>
          <a:xfrm>
            <a:off x="171537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28" name="object 155"/>
          <p:cNvSpPr/>
          <p:nvPr/>
        </p:nvSpPr>
        <p:spPr>
          <a:xfrm>
            <a:off x="173084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29" name="object 156"/>
          <p:cNvSpPr/>
          <p:nvPr/>
        </p:nvSpPr>
        <p:spPr>
          <a:xfrm>
            <a:off x="174631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30" name="object 157"/>
          <p:cNvSpPr/>
          <p:nvPr/>
        </p:nvSpPr>
        <p:spPr>
          <a:xfrm>
            <a:off x="176178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31" name="object 158"/>
          <p:cNvSpPr/>
          <p:nvPr/>
        </p:nvSpPr>
        <p:spPr>
          <a:xfrm>
            <a:off x="177725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32" name="object 159"/>
          <p:cNvSpPr/>
          <p:nvPr/>
        </p:nvSpPr>
        <p:spPr>
          <a:xfrm>
            <a:off x="179271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33" name="object 160"/>
          <p:cNvSpPr/>
          <p:nvPr/>
        </p:nvSpPr>
        <p:spPr>
          <a:xfrm>
            <a:off x="180818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34" name="object 161"/>
          <p:cNvSpPr/>
          <p:nvPr/>
        </p:nvSpPr>
        <p:spPr>
          <a:xfrm>
            <a:off x="182365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35" name="object 162"/>
          <p:cNvSpPr/>
          <p:nvPr/>
        </p:nvSpPr>
        <p:spPr>
          <a:xfrm>
            <a:off x="183912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36" name="object 163"/>
          <p:cNvSpPr/>
          <p:nvPr/>
        </p:nvSpPr>
        <p:spPr>
          <a:xfrm>
            <a:off x="185459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37" name="object 164"/>
          <p:cNvSpPr/>
          <p:nvPr/>
        </p:nvSpPr>
        <p:spPr>
          <a:xfrm>
            <a:off x="187006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38" name="object 165"/>
          <p:cNvSpPr/>
          <p:nvPr/>
        </p:nvSpPr>
        <p:spPr>
          <a:xfrm>
            <a:off x="188553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39" name="object 166"/>
          <p:cNvSpPr/>
          <p:nvPr/>
        </p:nvSpPr>
        <p:spPr>
          <a:xfrm>
            <a:off x="190099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40" name="object 167"/>
          <p:cNvSpPr/>
          <p:nvPr/>
        </p:nvSpPr>
        <p:spPr>
          <a:xfrm>
            <a:off x="191646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41" name="object 168"/>
          <p:cNvSpPr/>
          <p:nvPr/>
        </p:nvSpPr>
        <p:spPr>
          <a:xfrm>
            <a:off x="193193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42" name="object 169"/>
          <p:cNvSpPr/>
          <p:nvPr/>
        </p:nvSpPr>
        <p:spPr>
          <a:xfrm>
            <a:off x="194740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43" name="object 170"/>
          <p:cNvSpPr/>
          <p:nvPr/>
        </p:nvSpPr>
        <p:spPr>
          <a:xfrm>
            <a:off x="196287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44" name="object 171"/>
          <p:cNvSpPr/>
          <p:nvPr/>
        </p:nvSpPr>
        <p:spPr>
          <a:xfrm>
            <a:off x="197834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45" name="object 172"/>
          <p:cNvSpPr/>
          <p:nvPr/>
        </p:nvSpPr>
        <p:spPr>
          <a:xfrm>
            <a:off x="199381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46" name="object 173"/>
          <p:cNvSpPr/>
          <p:nvPr/>
        </p:nvSpPr>
        <p:spPr>
          <a:xfrm>
            <a:off x="200927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47" name="object 174"/>
          <p:cNvSpPr/>
          <p:nvPr/>
        </p:nvSpPr>
        <p:spPr>
          <a:xfrm>
            <a:off x="202474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48" name="object 175"/>
          <p:cNvSpPr/>
          <p:nvPr/>
        </p:nvSpPr>
        <p:spPr>
          <a:xfrm>
            <a:off x="204021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49" name="object 176"/>
          <p:cNvSpPr/>
          <p:nvPr/>
        </p:nvSpPr>
        <p:spPr>
          <a:xfrm>
            <a:off x="205568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50" name="object 177"/>
          <p:cNvSpPr/>
          <p:nvPr/>
        </p:nvSpPr>
        <p:spPr>
          <a:xfrm>
            <a:off x="207114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51" name="object 178"/>
          <p:cNvSpPr/>
          <p:nvPr/>
        </p:nvSpPr>
        <p:spPr>
          <a:xfrm>
            <a:off x="208662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52" name="object 179"/>
          <p:cNvSpPr/>
          <p:nvPr/>
        </p:nvSpPr>
        <p:spPr>
          <a:xfrm>
            <a:off x="210209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53" name="object 180"/>
          <p:cNvSpPr/>
          <p:nvPr/>
        </p:nvSpPr>
        <p:spPr>
          <a:xfrm>
            <a:off x="211754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54" name="object 181"/>
          <p:cNvSpPr/>
          <p:nvPr/>
        </p:nvSpPr>
        <p:spPr>
          <a:xfrm>
            <a:off x="213301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55" name="object 182"/>
          <p:cNvSpPr/>
          <p:nvPr/>
        </p:nvSpPr>
        <p:spPr>
          <a:xfrm>
            <a:off x="214849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56" name="object 183"/>
          <p:cNvSpPr/>
          <p:nvPr/>
        </p:nvSpPr>
        <p:spPr>
          <a:xfrm>
            <a:off x="216395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57" name="object 184"/>
          <p:cNvSpPr/>
          <p:nvPr/>
        </p:nvSpPr>
        <p:spPr>
          <a:xfrm>
            <a:off x="217942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58" name="object 185"/>
          <p:cNvSpPr/>
          <p:nvPr/>
        </p:nvSpPr>
        <p:spPr>
          <a:xfrm>
            <a:off x="219489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59" name="object 186"/>
          <p:cNvSpPr/>
          <p:nvPr/>
        </p:nvSpPr>
        <p:spPr>
          <a:xfrm>
            <a:off x="221035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60" name="object 187"/>
          <p:cNvSpPr/>
          <p:nvPr/>
        </p:nvSpPr>
        <p:spPr>
          <a:xfrm>
            <a:off x="222582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61" name="object 188"/>
          <p:cNvSpPr/>
          <p:nvPr/>
        </p:nvSpPr>
        <p:spPr>
          <a:xfrm>
            <a:off x="224129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62" name="object 189"/>
          <p:cNvSpPr/>
          <p:nvPr/>
        </p:nvSpPr>
        <p:spPr>
          <a:xfrm>
            <a:off x="225676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63" name="object 190"/>
          <p:cNvSpPr/>
          <p:nvPr/>
        </p:nvSpPr>
        <p:spPr>
          <a:xfrm>
            <a:off x="227223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64" name="object 191"/>
          <p:cNvSpPr/>
          <p:nvPr/>
        </p:nvSpPr>
        <p:spPr>
          <a:xfrm>
            <a:off x="228770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65" name="object 192"/>
          <p:cNvSpPr/>
          <p:nvPr/>
        </p:nvSpPr>
        <p:spPr>
          <a:xfrm>
            <a:off x="230317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66" name="object 193"/>
          <p:cNvSpPr/>
          <p:nvPr/>
        </p:nvSpPr>
        <p:spPr>
          <a:xfrm>
            <a:off x="231863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67" name="object 194"/>
          <p:cNvSpPr/>
          <p:nvPr/>
        </p:nvSpPr>
        <p:spPr>
          <a:xfrm>
            <a:off x="233410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68" name="object 195"/>
          <p:cNvSpPr/>
          <p:nvPr/>
        </p:nvSpPr>
        <p:spPr>
          <a:xfrm>
            <a:off x="234957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69" name="object 196"/>
          <p:cNvSpPr/>
          <p:nvPr/>
        </p:nvSpPr>
        <p:spPr>
          <a:xfrm>
            <a:off x="236504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70" name="object 197"/>
          <p:cNvSpPr/>
          <p:nvPr/>
        </p:nvSpPr>
        <p:spPr>
          <a:xfrm>
            <a:off x="238051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71" name="object 198"/>
          <p:cNvSpPr/>
          <p:nvPr/>
        </p:nvSpPr>
        <p:spPr>
          <a:xfrm>
            <a:off x="239598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72" name="object 199"/>
          <p:cNvSpPr/>
          <p:nvPr/>
        </p:nvSpPr>
        <p:spPr>
          <a:xfrm>
            <a:off x="241145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73" name="object 200"/>
          <p:cNvSpPr/>
          <p:nvPr/>
        </p:nvSpPr>
        <p:spPr>
          <a:xfrm>
            <a:off x="242691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74" name="object 201"/>
          <p:cNvSpPr/>
          <p:nvPr/>
        </p:nvSpPr>
        <p:spPr>
          <a:xfrm>
            <a:off x="244238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75" name="object 202"/>
          <p:cNvSpPr/>
          <p:nvPr/>
        </p:nvSpPr>
        <p:spPr>
          <a:xfrm>
            <a:off x="245785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76" name="object 203"/>
          <p:cNvSpPr/>
          <p:nvPr/>
        </p:nvSpPr>
        <p:spPr>
          <a:xfrm>
            <a:off x="247332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77" name="object 204"/>
          <p:cNvSpPr/>
          <p:nvPr/>
        </p:nvSpPr>
        <p:spPr>
          <a:xfrm>
            <a:off x="248879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78" name="object 205"/>
          <p:cNvSpPr/>
          <p:nvPr/>
        </p:nvSpPr>
        <p:spPr>
          <a:xfrm>
            <a:off x="250426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79" name="object 206"/>
          <p:cNvSpPr/>
          <p:nvPr/>
        </p:nvSpPr>
        <p:spPr>
          <a:xfrm>
            <a:off x="251973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80" name="object 207"/>
          <p:cNvSpPr/>
          <p:nvPr/>
        </p:nvSpPr>
        <p:spPr>
          <a:xfrm>
            <a:off x="253519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81" name="object 208"/>
          <p:cNvSpPr/>
          <p:nvPr/>
        </p:nvSpPr>
        <p:spPr>
          <a:xfrm>
            <a:off x="255066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82" name="object 209"/>
          <p:cNvSpPr/>
          <p:nvPr/>
        </p:nvSpPr>
        <p:spPr>
          <a:xfrm>
            <a:off x="256613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83" name="object 210"/>
          <p:cNvSpPr/>
          <p:nvPr/>
        </p:nvSpPr>
        <p:spPr>
          <a:xfrm>
            <a:off x="258160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84" name="object 211"/>
          <p:cNvSpPr/>
          <p:nvPr/>
        </p:nvSpPr>
        <p:spPr>
          <a:xfrm>
            <a:off x="259707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85" name="object 212"/>
          <p:cNvSpPr/>
          <p:nvPr/>
        </p:nvSpPr>
        <p:spPr>
          <a:xfrm>
            <a:off x="261254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86" name="object 213"/>
          <p:cNvSpPr/>
          <p:nvPr/>
        </p:nvSpPr>
        <p:spPr>
          <a:xfrm>
            <a:off x="262801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87" name="object 214"/>
          <p:cNvSpPr/>
          <p:nvPr/>
        </p:nvSpPr>
        <p:spPr>
          <a:xfrm>
            <a:off x="264347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88" name="object 215"/>
          <p:cNvSpPr/>
          <p:nvPr/>
        </p:nvSpPr>
        <p:spPr>
          <a:xfrm>
            <a:off x="265894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89" name="object 216"/>
          <p:cNvSpPr/>
          <p:nvPr/>
        </p:nvSpPr>
        <p:spPr>
          <a:xfrm>
            <a:off x="267441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90" name="object 217"/>
          <p:cNvSpPr/>
          <p:nvPr/>
        </p:nvSpPr>
        <p:spPr>
          <a:xfrm>
            <a:off x="268988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91" name="object 218"/>
          <p:cNvSpPr/>
          <p:nvPr/>
        </p:nvSpPr>
        <p:spPr>
          <a:xfrm>
            <a:off x="270535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92" name="object 219"/>
          <p:cNvSpPr/>
          <p:nvPr/>
        </p:nvSpPr>
        <p:spPr>
          <a:xfrm>
            <a:off x="272082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93" name="object 220"/>
          <p:cNvSpPr/>
          <p:nvPr/>
        </p:nvSpPr>
        <p:spPr>
          <a:xfrm>
            <a:off x="273629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94" name="object 221"/>
          <p:cNvSpPr/>
          <p:nvPr/>
        </p:nvSpPr>
        <p:spPr>
          <a:xfrm>
            <a:off x="275175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95" name="object 222"/>
          <p:cNvSpPr/>
          <p:nvPr/>
        </p:nvSpPr>
        <p:spPr>
          <a:xfrm>
            <a:off x="276722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96" name="object 223"/>
          <p:cNvSpPr/>
          <p:nvPr/>
        </p:nvSpPr>
        <p:spPr>
          <a:xfrm>
            <a:off x="278269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97" name="object 224"/>
          <p:cNvSpPr/>
          <p:nvPr/>
        </p:nvSpPr>
        <p:spPr>
          <a:xfrm>
            <a:off x="279816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98" name="object 225"/>
          <p:cNvSpPr/>
          <p:nvPr/>
        </p:nvSpPr>
        <p:spPr>
          <a:xfrm>
            <a:off x="281363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99" name="object 226"/>
          <p:cNvSpPr/>
          <p:nvPr/>
        </p:nvSpPr>
        <p:spPr>
          <a:xfrm>
            <a:off x="282909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00" name="object 227"/>
          <p:cNvSpPr/>
          <p:nvPr/>
        </p:nvSpPr>
        <p:spPr>
          <a:xfrm>
            <a:off x="284455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01" name="object 228"/>
          <p:cNvSpPr/>
          <p:nvPr/>
        </p:nvSpPr>
        <p:spPr>
          <a:xfrm>
            <a:off x="286003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02" name="object 229"/>
          <p:cNvSpPr/>
          <p:nvPr/>
        </p:nvSpPr>
        <p:spPr>
          <a:xfrm>
            <a:off x="287549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03" name="object 230"/>
          <p:cNvSpPr/>
          <p:nvPr/>
        </p:nvSpPr>
        <p:spPr>
          <a:xfrm>
            <a:off x="289096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04" name="object 231"/>
          <p:cNvSpPr/>
          <p:nvPr/>
        </p:nvSpPr>
        <p:spPr>
          <a:xfrm>
            <a:off x="290643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05" name="object 232"/>
          <p:cNvSpPr/>
          <p:nvPr/>
        </p:nvSpPr>
        <p:spPr>
          <a:xfrm>
            <a:off x="292190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06" name="object 233"/>
          <p:cNvSpPr/>
          <p:nvPr/>
        </p:nvSpPr>
        <p:spPr>
          <a:xfrm>
            <a:off x="293737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07" name="object 234"/>
          <p:cNvSpPr/>
          <p:nvPr/>
        </p:nvSpPr>
        <p:spPr>
          <a:xfrm>
            <a:off x="295283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08" name="object 235"/>
          <p:cNvSpPr/>
          <p:nvPr/>
        </p:nvSpPr>
        <p:spPr>
          <a:xfrm>
            <a:off x="296830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09" name="object 236"/>
          <p:cNvSpPr/>
          <p:nvPr/>
        </p:nvSpPr>
        <p:spPr>
          <a:xfrm>
            <a:off x="298377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10" name="object 237"/>
          <p:cNvSpPr/>
          <p:nvPr/>
        </p:nvSpPr>
        <p:spPr>
          <a:xfrm>
            <a:off x="299924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11" name="object 238"/>
          <p:cNvSpPr/>
          <p:nvPr/>
        </p:nvSpPr>
        <p:spPr>
          <a:xfrm>
            <a:off x="301471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12" name="object 239"/>
          <p:cNvSpPr/>
          <p:nvPr/>
        </p:nvSpPr>
        <p:spPr>
          <a:xfrm>
            <a:off x="303018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13" name="object 240"/>
          <p:cNvSpPr/>
          <p:nvPr/>
        </p:nvSpPr>
        <p:spPr>
          <a:xfrm>
            <a:off x="304565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14" name="object 241"/>
          <p:cNvSpPr/>
          <p:nvPr/>
        </p:nvSpPr>
        <p:spPr>
          <a:xfrm>
            <a:off x="306111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15" name="object 242"/>
          <p:cNvSpPr/>
          <p:nvPr/>
        </p:nvSpPr>
        <p:spPr>
          <a:xfrm>
            <a:off x="307658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16" name="object 243"/>
          <p:cNvSpPr/>
          <p:nvPr/>
        </p:nvSpPr>
        <p:spPr>
          <a:xfrm>
            <a:off x="309205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17" name="object 244"/>
          <p:cNvSpPr/>
          <p:nvPr/>
        </p:nvSpPr>
        <p:spPr>
          <a:xfrm>
            <a:off x="310752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18" name="object 245"/>
          <p:cNvSpPr/>
          <p:nvPr/>
        </p:nvSpPr>
        <p:spPr>
          <a:xfrm>
            <a:off x="312299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19" name="object 246"/>
          <p:cNvSpPr/>
          <p:nvPr/>
        </p:nvSpPr>
        <p:spPr>
          <a:xfrm>
            <a:off x="313846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20" name="object 247"/>
          <p:cNvSpPr/>
          <p:nvPr/>
        </p:nvSpPr>
        <p:spPr>
          <a:xfrm>
            <a:off x="315393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21" name="object 248"/>
          <p:cNvSpPr/>
          <p:nvPr/>
        </p:nvSpPr>
        <p:spPr>
          <a:xfrm>
            <a:off x="316939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22" name="object 249"/>
          <p:cNvSpPr/>
          <p:nvPr/>
        </p:nvSpPr>
        <p:spPr>
          <a:xfrm>
            <a:off x="318486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23" name="object 250"/>
          <p:cNvSpPr/>
          <p:nvPr/>
        </p:nvSpPr>
        <p:spPr>
          <a:xfrm>
            <a:off x="320033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24" name="object 251"/>
          <p:cNvSpPr/>
          <p:nvPr/>
        </p:nvSpPr>
        <p:spPr>
          <a:xfrm>
            <a:off x="321580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25" name="object 252"/>
          <p:cNvSpPr/>
          <p:nvPr/>
        </p:nvSpPr>
        <p:spPr>
          <a:xfrm>
            <a:off x="323128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26" name="object 253"/>
          <p:cNvSpPr/>
          <p:nvPr/>
        </p:nvSpPr>
        <p:spPr>
          <a:xfrm>
            <a:off x="3246742"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327" name="object 254"/>
          <p:cNvSpPr/>
          <p:nvPr/>
        </p:nvSpPr>
        <p:spPr>
          <a:xfrm>
            <a:off x="3262210"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328" name="object 255"/>
          <p:cNvSpPr/>
          <p:nvPr/>
        </p:nvSpPr>
        <p:spPr>
          <a:xfrm>
            <a:off x="3277679"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329" name="object 256"/>
          <p:cNvSpPr/>
          <p:nvPr/>
        </p:nvSpPr>
        <p:spPr>
          <a:xfrm>
            <a:off x="3293148"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330" name="object 257"/>
          <p:cNvSpPr/>
          <p:nvPr/>
        </p:nvSpPr>
        <p:spPr>
          <a:xfrm>
            <a:off x="3308616"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331" name="object 258"/>
          <p:cNvSpPr/>
          <p:nvPr/>
        </p:nvSpPr>
        <p:spPr>
          <a:xfrm>
            <a:off x="3324097"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332" name="object 259"/>
          <p:cNvSpPr/>
          <p:nvPr/>
        </p:nvSpPr>
        <p:spPr>
          <a:xfrm>
            <a:off x="3339566"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333" name="object 260"/>
          <p:cNvSpPr/>
          <p:nvPr/>
        </p:nvSpPr>
        <p:spPr>
          <a:xfrm>
            <a:off x="3355022"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334" name="object 261"/>
          <p:cNvSpPr/>
          <p:nvPr/>
        </p:nvSpPr>
        <p:spPr>
          <a:xfrm>
            <a:off x="3370491"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335" name="object 262"/>
          <p:cNvSpPr/>
          <p:nvPr/>
        </p:nvSpPr>
        <p:spPr>
          <a:xfrm>
            <a:off x="3385972"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336" name="object 263"/>
          <p:cNvSpPr/>
          <p:nvPr/>
        </p:nvSpPr>
        <p:spPr>
          <a:xfrm>
            <a:off x="1885060" y="7553871"/>
            <a:ext cx="0" cy="695960"/>
          </a:xfrm>
          <a:custGeom>
            <a:avLst/>
            <a:gdLst/>
            <a:ahLst/>
            <a:cxnLst/>
            <a:rect l="l" t="t" r="r" b="b"/>
            <a:pathLst>
              <a:path h="695959">
                <a:moveTo>
                  <a:pt x="0" y="0"/>
                </a:moveTo>
                <a:lnTo>
                  <a:pt x="0" y="695833"/>
                </a:lnTo>
              </a:path>
            </a:pathLst>
          </a:custGeom>
          <a:ln w="6959">
            <a:solidFill>
              <a:srgbClr val="221915"/>
            </a:solidFill>
          </a:ln>
        </p:spPr>
        <p:txBody>
          <a:bodyPr wrap="square" lIns="0" tIns="0" rIns="0" bIns="0" rtlCol="0"/>
          <a:lstStyle/>
          <a:p>
            <a:endParaRPr/>
          </a:p>
        </p:txBody>
      </p:sp>
      <p:sp>
        <p:nvSpPr>
          <p:cNvPr id="337" name="object 264"/>
          <p:cNvSpPr/>
          <p:nvPr/>
        </p:nvSpPr>
        <p:spPr>
          <a:xfrm>
            <a:off x="2851518" y="8095069"/>
            <a:ext cx="0" cy="154940"/>
          </a:xfrm>
          <a:custGeom>
            <a:avLst/>
            <a:gdLst/>
            <a:ahLst/>
            <a:cxnLst/>
            <a:rect l="l" t="t" r="r" b="b"/>
            <a:pathLst>
              <a:path h="154940">
                <a:moveTo>
                  <a:pt x="0" y="0"/>
                </a:moveTo>
                <a:lnTo>
                  <a:pt x="0" y="154635"/>
                </a:lnTo>
              </a:path>
            </a:pathLst>
          </a:custGeom>
          <a:ln w="6959">
            <a:solidFill>
              <a:srgbClr val="221915"/>
            </a:solidFill>
          </a:ln>
        </p:spPr>
        <p:txBody>
          <a:bodyPr wrap="square" lIns="0" tIns="0" rIns="0" bIns="0" rtlCol="0"/>
          <a:lstStyle/>
          <a:p>
            <a:endParaRPr/>
          </a:p>
        </p:txBody>
      </p:sp>
      <p:sp>
        <p:nvSpPr>
          <p:cNvPr id="338" name="object 265"/>
          <p:cNvSpPr/>
          <p:nvPr/>
        </p:nvSpPr>
        <p:spPr>
          <a:xfrm>
            <a:off x="2515552" y="8667064"/>
            <a:ext cx="885190" cy="0"/>
          </a:xfrm>
          <a:custGeom>
            <a:avLst/>
            <a:gdLst/>
            <a:ahLst/>
            <a:cxnLst/>
            <a:rect l="l" t="t" r="r" b="b"/>
            <a:pathLst>
              <a:path w="885189">
                <a:moveTo>
                  <a:pt x="0" y="0"/>
                </a:moveTo>
                <a:lnTo>
                  <a:pt x="884885" y="0"/>
                </a:lnTo>
              </a:path>
            </a:pathLst>
          </a:custGeom>
          <a:ln w="7619">
            <a:solidFill>
              <a:srgbClr val="221915"/>
            </a:solidFill>
          </a:ln>
        </p:spPr>
        <p:txBody>
          <a:bodyPr wrap="square" lIns="0" tIns="0" rIns="0" bIns="0" rtlCol="0"/>
          <a:lstStyle/>
          <a:p>
            <a:endParaRPr/>
          </a:p>
        </p:txBody>
      </p:sp>
      <p:sp>
        <p:nvSpPr>
          <p:cNvPr id="339" name="object 266"/>
          <p:cNvSpPr/>
          <p:nvPr/>
        </p:nvSpPr>
        <p:spPr>
          <a:xfrm>
            <a:off x="2519032" y="8481644"/>
            <a:ext cx="0" cy="181610"/>
          </a:xfrm>
          <a:custGeom>
            <a:avLst/>
            <a:gdLst/>
            <a:ahLst/>
            <a:cxnLst/>
            <a:rect l="l" t="t" r="r" b="b"/>
            <a:pathLst>
              <a:path h="181609">
                <a:moveTo>
                  <a:pt x="0" y="0"/>
                </a:moveTo>
                <a:lnTo>
                  <a:pt x="0" y="181609"/>
                </a:lnTo>
              </a:path>
            </a:pathLst>
          </a:custGeom>
          <a:ln w="6959">
            <a:solidFill>
              <a:srgbClr val="221915"/>
            </a:solidFill>
          </a:ln>
        </p:spPr>
        <p:txBody>
          <a:bodyPr wrap="square" lIns="0" tIns="0" rIns="0" bIns="0" rtlCol="0"/>
          <a:lstStyle/>
          <a:p>
            <a:endParaRPr/>
          </a:p>
        </p:txBody>
      </p:sp>
      <p:sp>
        <p:nvSpPr>
          <p:cNvPr id="340" name="object 267"/>
          <p:cNvSpPr/>
          <p:nvPr/>
        </p:nvSpPr>
        <p:spPr>
          <a:xfrm>
            <a:off x="2519032" y="8574418"/>
            <a:ext cx="882015" cy="0"/>
          </a:xfrm>
          <a:custGeom>
            <a:avLst/>
            <a:gdLst/>
            <a:ahLst/>
            <a:cxnLst/>
            <a:rect l="l" t="t" r="r" b="b"/>
            <a:pathLst>
              <a:path w="882014">
                <a:moveTo>
                  <a:pt x="0" y="0"/>
                </a:moveTo>
                <a:lnTo>
                  <a:pt x="881405" y="0"/>
                </a:lnTo>
              </a:path>
            </a:pathLst>
          </a:custGeom>
          <a:ln w="6959">
            <a:solidFill>
              <a:srgbClr val="221915"/>
            </a:solidFill>
          </a:ln>
        </p:spPr>
        <p:txBody>
          <a:bodyPr wrap="square" lIns="0" tIns="0" rIns="0" bIns="0" rtlCol="0"/>
          <a:lstStyle/>
          <a:p>
            <a:endParaRPr/>
          </a:p>
        </p:txBody>
      </p:sp>
      <p:sp>
        <p:nvSpPr>
          <p:cNvPr id="341" name="object 268"/>
          <p:cNvSpPr/>
          <p:nvPr/>
        </p:nvSpPr>
        <p:spPr>
          <a:xfrm>
            <a:off x="864488"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42" name="object 269"/>
          <p:cNvSpPr/>
          <p:nvPr/>
        </p:nvSpPr>
        <p:spPr>
          <a:xfrm>
            <a:off x="87995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43" name="object 270"/>
          <p:cNvSpPr/>
          <p:nvPr/>
        </p:nvSpPr>
        <p:spPr>
          <a:xfrm>
            <a:off x="89542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44" name="object 271"/>
          <p:cNvSpPr/>
          <p:nvPr/>
        </p:nvSpPr>
        <p:spPr>
          <a:xfrm>
            <a:off x="91089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45" name="object 272"/>
          <p:cNvSpPr/>
          <p:nvPr/>
        </p:nvSpPr>
        <p:spPr>
          <a:xfrm>
            <a:off x="92636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46" name="object 273"/>
          <p:cNvSpPr/>
          <p:nvPr/>
        </p:nvSpPr>
        <p:spPr>
          <a:xfrm>
            <a:off x="941832"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47" name="object 274"/>
          <p:cNvSpPr/>
          <p:nvPr/>
        </p:nvSpPr>
        <p:spPr>
          <a:xfrm>
            <a:off x="95730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48" name="object 275"/>
          <p:cNvSpPr/>
          <p:nvPr/>
        </p:nvSpPr>
        <p:spPr>
          <a:xfrm>
            <a:off x="97276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49" name="object 276"/>
          <p:cNvSpPr/>
          <p:nvPr/>
        </p:nvSpPr>
        <p:spPr>
          <a:xfrm>
            <a:off x="98823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50" name="object 277"/>
          <p:cNvSpPr/>
          <p:nvPr/>
        </p:nvSpPr>
        <p:spPr>
          <a:xfrm>
            <a:off x="100370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51" name="object 278"/>
          <p:cNvSpPr/>
          <p:nvPr/>
        </p:nvSpPr>
        <p:spPr>
          <a:xfrm>
            <a:off x="101917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52" name="object 279"/>
          <p:cNvSpPr/>
          <p:nvPr/>
        </p:nvSpPr>
        <p:spPr>
          <a:xfrm>
            <a:off x="103464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53" name="object 280"/>
          <p:cNvSpPr/>
          <p:nvPr/>
        </p:nvSpPr>
        <p:spPr>
          <a:xfrm>
            <a:off x="1050112"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54" name="object 281"/>
          <p:cNvSpPr/>
          <p:nvPr/>
        </p:nvSpPr>
        <p:spPr>
          <a:xfrm>
            <a:off x="106558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55" name="object 282"/>
          <p:cNvSpPr/>
          <p:nvPr/>
        </p:nvSpPr>
        <p:spPr>
          <a:xfrm>
            <a:off x="108104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56" name="object 283"/>
          <p:cNvSpPr/>
          <p:nvPr/>
        </p:nvSpPr>
        <p:spPr>
          <a:xfrm>
            <a:off x="109651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57" name="object 284"/>
          <p:cNvSpPr/>
          <p:nvPr/>
        </p:nvSpPr>
        <p:spPr>
          <a:xfrm>
            <a:off x="111198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58" name="object 285"/>
          <p:cNvSpPr/>
          <p:nvPr/>
        </p:nvSpPr>
        <p:spPr>
          <a:xfrm>
            <a:off x="112745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59" name="object 286"/>
          <p:cNvSpPr/>
          <p:nvPr/>
        </p:nvSpPr>
        <p:spPr>
          <a:xfrm>
            <a:off x="114292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60" name="object 287"/>
          <p:cNvSpPr/>
          <p:nvPr/>
        </p:nvSpPr>
        <p:spPr>
          <a:xfrm>
            <a:off x="1158392"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61" name="object 288"/>
          <p:cNvSpPr/>
          <p:nvPr/>
        </p:nvSpPr>
        <p:spPr>
          <a:xfrm>
            <a:off x="117386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62" name="object 289"/>
          <p:cNvSpPr/>
          <p:nvPr/>
        </p:nvSpPr>
        <p:spPr>
          <a:xfrm>
            <a:off x="118932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63" name="object 290"/>
          <p:cNvSpPr/>
          <p:nvPr/>
        </p:nvSpPr>
        <p:spPr>
          <a:xfrm>
            <a:off x="1204798"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64" name="object 291"/>
          <p:cNvSpPr/>
          <p:nvPr/>
        </p:nvSpPr>
        <p:spPr>
          <a:xfrm>
            <a:off x="122026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65" name="object 292"/>
          <p:cNvSpPr/>
          <p:nvPr/>
        </p:nvSpPr>
        <p:spPr>
          <a:xfrm>
            <a:off x="123573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66" name="object 293"/>
          <p:cNvSpPr/>
          <p:nvPr/>
        </p:nvSpPr>
        <p:spPr>
          <a:xfrm>
            <a:off x="125120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67" name="object 294"/>
          <p:cNvSpPr/>
          <p:nvPr/>
        </p:nvSpPr>
        <p:spPr>
          <a:xfrm>
            <a:off x="1266672" y="7631182"/>
            <a:ext cx="8255" cy="0"/>
          </a:xfrm>
          <a:custGeom>
            <a:avLst/>
            <a:gdLst/>
            <a:ahLst/>
            <a:cxnLst/>
            <a:rect l="l" t="t" r="r" b="b"/>
            <a:pathLst>
              <a:path w="8255">
                <a:moveTo>
                  <a:pt x="0" y="0"/>
                </a:moveTo>
                <a:lnTo>
                  <a:pt x="7735" y="0"/>
                </a:lnTo>
              </a:path>
            </a:pathLst>
          </a:custGeom>
          <a:ln w="3175">
            <a:solidFill>
              <a:srgbClr val="221915"/>
            </a:solidFill>
          </a:ln>
        </p:spPr>
        <p:txBody>
          <a:bodyPr wrap="square" lIns="0" tIns="0" rIns="0" bIns="0" rtlCol="0"/>
          <a:lstStyle/>
          <a:p>
            <a:endParaRPr/>
          </a:p>
        </p:txBody>
      </p:sp>
      <p:sp>
        <p:nvSpPr>
          <p:cNvPr id="368" name="object 295"/>
          <p:cNvSpPr/>
          <p:nvPr/>
        </p:nvSpPr>
        <p:spPr>
          <a:xfrm>
            <a:off x="128214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69" name="object 296"/>
          <p:cNvSpPr/>
          <p:nvPr/>
        </p:nvSpPr>
        <p:spPr>
          <a:xfrm>
            <a:off x="129760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70" name="object 297"/>
          <p:cNvSpPr/>
          <p:nvPr/>
        </p:nvSpPr>
        <p:spPr>
          <a:xfrm>
            <a:off x="1313078"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71" name="object 298"/>
          <p:cNvSpPr/>
          <p:nvPr/>
        </p:nvSpPr>
        <p:spPr>
          <a:xfrm>
            <a:off x="132854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72" name="object 299"/>
          <p:cNvSpPr/>
          <p:nvPr/>
        </p:nvSpPr>
        <p:spPr>
          <a:xfrm>
            <a:off x="134401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73" name="object 300"/>
          <p:cNvSpPr/>
          <p:nvPr/>
        </p:nvSpPr>
        <p:spPr>
          <a:xfrm>
            <a:off x="135948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74" name="object 301"/>
          <p:cNvSpPr/>
          <p:nvPr/>
        </p:nvSpPr>
        <p:spPr>
          <a:xfrm>
            <a:off x="1374952"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75" name="object 302"/>
          <p:cNvSpPr/>
          <p:nvPr/>
        </p:nvSpPr>
        <p:spPr>
          <a:xfrm>
            <a:off x="139042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76" name="object 303"/>
          <p:cNvSpPr/>
          <p:nvPr/>
        </p:nvSpPr>
        <p:spPr>
          <a:xfrm>
            <a:off x="140588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77" name="object 304"/>
          <p:cNvSpPr/>
          <p:nvPr/>
        </p:nvSpPr>
        <p:spPr>
          <a:xfrm>
            <a:off x="1421358"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78" name="object 305"/>
          <p:cNvSpPr/>
          <p:nvPr/>
        </p:nvSpPr>
        <p:spPr>
          <a:xfrm>
            <a:off x="143682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79" name="object 306"/>
          <p:cNvSpPr/>
          <p:nvPr/>
        </p:nvSpPr>
        <p:spPr>
          <a:xfrm>
            <a:off x="145229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80" name="object 307"/>
          <p:cNvSpPr/>
          <p:nvPr/>
        </p:nvSpPr>
        <p:spPr>
          <a:xfrm>
            <a:off x="146776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81" name="object 308"/>
          <p:cNvSpPr/>
          <p:nvPr/>
        </p:nvSpPr>
        <p:spPr>
          <a:xfrm>
            <a:off x="148323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82" name="object 309"/>
          <p:cNvSpPr/>
          <p:nvPr/>
        </p:nvSpPr>
        <p:spPr>
          <a:xfrm>
            <a:off x="149870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83" name="object 310"/>
          <p:cNvSpPr/>
          <p:nvPr/>
        </p:nvSpPr>
        <p:spPr>
          <a:xfrm>
            <a:off x="151417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84" name="object 311"/>
          <p:cNvSpPr/>
          <p:nvPr/>
        </p:nvSpPr>
        <p:spPr>
          <a:xfrm>
            <a:off x="1529638"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85" name="object 312"/>
          <p:cNvSpPr/>
          <p:nvPr/>
        </p:nvSpPr>
        <p:spPr>
          <a:xfrm>
            <a:off x="154510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86" name="object 313"/>
          <p:cNvSpPr/>
          <p:nvPr/>
        </p:nvSpPr>
        <p:spPr>
          <a:xfrm>
            <a:off x="156057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87" name="object 314"/>
          <p:cNvSpPr/>
          <p:nvPr/>
        </p:nvSpPr>
        <p:spPr>
          <a:xfrm>
            <a:off x="157604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88" name="object 315"/>
          <p:cNvSpPr/>
          <p:nvPr/>
        </p:nvSpPr>
        <p:spPr>
          <a:xfrm>
            <a:off x="159151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89" name="object 316"/>
          <p:cNvSpPr/>
          <p:nvPr/>
        </p:nvSpPr>
        <p:spPr>
          <a:xfrm>
            <a:off x="160698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90" name="object 317"/>
          <p:cNvSpPr/>
          <p:nvPr/>
        </p:nvSpPr>
        <p:spPr>
          <a:xfrm>
            <a:off x="162245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91" name="object 318"/>
          <p:cNvSpPr/>
          <p:nvPr/>
        </p:nvSpPr>
        <p:spPr>
          <a:xfrm>
            <a:off x="163791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92" name="object 319"/>
          <p:cNvSpPr/>
          <p:nvPr/>
        </p:nvSpPr>
        <p:spPr>
          <a:xfrm>
            <a:off x="165338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93" name="object 320"/>
          <p:cNvSpPr/>
          <p:nvPr/>
        </p:nvSpPr>
        <p:spPr>
          <a:xfrm>
            <a:off x="166885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94" name="object 321"/>
          <p:cNvSpPr/>
          <p:nvPr/>
        </p:nvSpPr>
        <p:spPr>
          <a:xfrm>
            <a:off x="168432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95" name="object 322"/>
          <p:cNvSpPr/>
          <p:nvPr/>
        </p:nvSpPr>
        <p:spPr>
          <a:xfrm>
            <a:off x="169979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96" name="object 323"/>
          <p:cNvSpPr/>
          <p:nvPr/>
        </p:nvSpPr>
        <p:spPr>
          <a:xfrm>
            <a:off x="171526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97" name="object 324"/>
          <p:cNvSpPr/>
          <p:nvPr/>
        </p:nvSpPr>
        <p:spPr>
          <a:xfrm>
            <a:off x="173073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98" name="object 325"/>
          <p:cNvSpPr/>
          <p:nvPr/>
        </p:nvSpPr>
        <p:spPr>
          <a:xfrm>
            <a:off x="174619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99" name="object 326"/>
          <p:cNvSpPr/>
          <p:nvPr/>
        </p:nvSpPr>
        <p:spPr>
          <a:xfrm>
            <a:off x="176166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00" name="object 327"/>
          <p:cNvSpPr/>
          <p:nvPr/>
        </p:nvSpPr>
        <p:spPr>
          <a:xfrm>
            <a:off x="177713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01" name="object 328"/>
          <p:cNvSpPr/>
          <p:nvPr/>
        </p:nvSpPr>
        <p:spPr>
          <a:xfrm>
            <a:off x="179260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02" name="object 329"/>
          <p:cNvSpPr/>
          <p:nvPr/>
        </p:nvSpPr>
        <p:spPr>
          <a:xfrm>
            <a:off x="180807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03" name="object 330"/>
          <p:cNvSpPr/>
          <p:nvPr/>
        </p:nvSpPr>
        <p:spPr>
          <a:xfrm>
            <a:off x="1823542"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04" name="object 331"/>
          <p:cNvSpPr/>
          <p:nvPr/>
        </p:nvSpPr>
        <p:spPr>
          <a:xfrm>
            <a:off x="183901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05" name="object 332"/>
          <p:cNvSpPr/>
          <p:nvPr/>
        </p:nvSpPr>
        <p:spPr>
          <a:xfrm>
            <a:off x="185447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06" name="object 333"/>
          <p:cNvSpPr/>
          <p:nvPr/>
        </p:nvSpPr>
        <p:spPr>
          <a:xfrm>
            <a:off x="1869948"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07" name="object 334"/>
          <p:cNvSpPr/>
          <p:nvPr/>
        </p:nvSpPr>
        <p:spPr>
          <a:xfrm>
            <a:off x="864488"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08" name="object 335"/>
          <p:cNvSpPr/>
          <p:nvPr/>
        </p:nvSpPr>
        <p:spPr>
          <a:xfrm>
            <a:off x="87995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09" name="object 336"/>
          <p:cNvSpPr/>
          <p:nvPr/>
        </p:nvSpPr>
        <p:spPr>
          <a:xfrm>
            <a:off x="89542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10" name="object 337"/>
          <p:cNvSpPr/>
          <p:nvPr/>
        </p:nvSpPr>
        <p:spPr>
          <a:xfrm>
            <a:off x="91089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11" name="object 338"/>
          <p:cNvSpPr/>
          <p:nvPr/>
        </p:nvSpPr>
        <p:spPr>
          <a:xfrm>
            <a:off x="92636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12" name="object 339"/>
          <p:cNvSpPr/>
          <p:nvPr/>
        </p:nvSpPr>
        <p:spPr>
          <a:xfrm>
            <a:off x="941832"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13" name="object 340"/>
          <p:cNvSpPr/>
          <p:nvPr/>
        </p:nvSpPr>
        <p:spPr>
          <a:xfrm>
            <a:off x="95730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14" name="object 341"/>
          <p:cNvSpPr/>
          <p:nvPr/>
        </p:nvSpPr>
        <p:spPr>
          <a:xfrm>
            <a:off x="97276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15" name="object 342"/>
          <p:cNvSpPr/>
          <p:nvPr/>
        </p:nvSpPr>
        <p:spPr>
          <a:xfrm>
            <a:off x="98823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16" name="object 343"/>
          <p:cNvSpPr/>
          <p:nvPr/>
        </p:nvSpPr>
        <p:spPr>
          <a:xfrm>
            <a:off x="100370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17" name="object 344"/>
          <p:cNvSpPr/>
          <p:nvPr/>
        </p:nvSpPr>
        <p:spPr>
          <a:xfrm>
            <a:off x="101917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18" name="object 345"/>
          <p:cNvSpPr/>
          <p:nvPr/>
        </p:nvSpPr>
        <p:spPr>
          <a:xfrm>
            <a:off x="103464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19" name="object 346"/>
          <p:cNvSpPr/>
          <p:nvPr/>
        </p:nvSpPr>
        <p:spPr>
          <a:xfrm>
            <a:off x="1050112"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20" name="object 347"/>
          <p:cNvSpPr/>
          <p:nvPr/>
        </p:nvSpPr>
        <p:spPr>
          <a:xfrm>
            <a:off x="106558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21" name="object 348"/>
          <p:cNvSpPr/>
          <p:nvPr/>
        </p:nvSpPr>
        <p:spPr>
          <a:xfrm>
            <a:off x="108104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22" name="object 349"/>
          <p:cNvSpPr/>
          <p:nvPr/>
        </p:nvSpPr>
        <p:spPr>
          <a:xfrm>
            <a:off x="109651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23" name="object 350"/>
          <p:cNvSpPr/>
          <p:nvPr/>
        </p:nvSpPr>
        <p:spPr>
          <a:xfrm>
            <a:off x="111198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24" name="object 351"/>
          <p:cNvSpPr/>
          <p:nvPr/>
        </p:nvSpPr>
        <p:spPr>
          <a:xfrm>
            <a:off x="112745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25" name="object 352"/>
          <p:cNvSpPr/>
          <p:nvPr/>
        </p:nvSpPr>
        <p:spPr>
          <a:xfrm>
            <a:off x="114292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26" name="object 353"/>
          <p:cNvSpPr/>
          <p:nvPr/>
        </p:nvSpPr>
        <p:spPr>
          <a:xfrm>
            <a:off x="1158392"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27" name="object 354"/>
          <p:cNvSpPr/>
          <p:nvPr/>
        </p:nvSpPr>
        <p:spPr>
          <a:xfrm>
            <a:off x="117386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28" name="object 355"/>
          <p:cNvSpPr/>
          <p:nvPr/>
        </p:nvSpPr>
        <p:spPr>
          <a:xfrm>
            <a:off x="118932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29" name="object 356"/>
          <p:cNvSpPr/>
          <p:nvPr/>
        </p:nvSpPr>
        <p:spPr>
          <a:xfrm>
            <a:off x="1204798"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30" name="object 357"/>
          <p:cNvSpPr/>
          <p:nvPr/>
        </p:nvSpPr>
        <p:spPr>
          <a:xfrm>
            <a:off x="122026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31" name="object 358"/>
          <p:cNvSpPr/>
          <p:nvPr/>
        </p:nvSpPr>
        <p:spPr>
          <a:xfrm>
            <a:off x="123573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32" name="object 359"/>
          <p:cNvSpPr/>
          <p:nvPr/>
        </p:nvSpPr>
        <p:spPr>
          <a:xfrm>
            <a:off x="125120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33" name="object 360"/>
          <p:cNvSpPr/>
          <p:nvPr/>
        </p:nvSpPr>
        <p:spPr>
          <a:xfrm>
            <a:off x="1266672" y="7708499"/>
            <a:ext cx="8255" cy="0"/>
          </a:xfrm>
          <a:custGeom>
            <a:avLst/>
            <a:gdLst/>
            <a:ahLst/>
            <a:cxnLst/>
            <a:rect l="l" t="t" r="r" b="b"/>
            <a:pathLst>
              <a:path w="8255">
                <a:moveTo>
                  <a:pt x="0" y="0"/>
                </a:moveTo>
                <a:lnTo>
                  <a:pt x="7735" y="0"/>
                </a:lnTo>
              </a:path>
            </a:pathLst>
          </a:custGeom>
          <a:ln w="3175">
            <a:solidFill>
              <a:srgbClr val="221915"/>
            </a:solidFill>
          </a:ln>
        </p:spPr>
        <p:txBody>
          <a:bodyPr wrap="square" lIns="0" tIns="0" rIns="0" bIns="0" rtlCol="0"/>
          <a:lstStyle/>
          <a:p>
            <a:endParaRPr/>
          </a:p>
        </p:txBody>
      </p:sp>
      <p:sp>
        <p:nvSpPr>
          <p:cNvPr id="434" name="object 361"/>
          <p:cNvSpPr/>
          <p:nvPr/>
        </p:nvSpPr>
        <p:spPr>
          <a:xfrm>
            <a:off x="128214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35" name="object 362"/>
          <p:cNvSpPr/>
          <p:nvPr/>
        </p:nvSpPr>
        <p:spPr>
          <a:xfrm>
            <a:off x="129760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36" name="object 363"/>
          <p:cNvSpPr/>
          <p:nvPr/>
        </p:nvSpPr>
        <p:spPr>
          <a:xfrm>
            <a:off x="1313078"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37" name="object 364"/>
          <p:cNvSpPr/>
          <p:nvPr/>
        </p:nvSpPr>
        <p:spPr>
          <a:xfrm>
            <a:off x="132854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38" name="object 365"/>
          <p:cNvSpPr/>
          <p:nvPr/>
        </p:nvSpPr>
        <p:spPr>
          <a:xfrm>
            <a:off x="134401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39" name="object 366"/>
          <p:cNvSpPr/>
          <p:nvPr/>
        </p:nvSpPr>
        <p:spPr>
          <a:xfrm>
            <a:off x="135948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40" name="object 367"/>
          <p:cNvSpPr/>
          <p:nvPr/>
        </p:nvSpPr>
        <p:spPr>
          <a:xfrm>
            <a:off x="1374952"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41" name="object 368"/>
          <p:cNvSpPr/>
          <p:nvPr/>
        </p:nvSpPr>
        <p:spPr>
          <a:xfrm>
            <a:off x="139042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42" name="object 369"/>
          <p:cNvSpPr/>
          <p:nvPr/>
        </p:nvSpPr>
        <p:spPr>
          <a:xfrm>
            <a:off x="140588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43" name="object 370"/>
          <p:cNvSpPr/>
          <p:nvPr/>
        </p:nvSpPr>
        <p:spPr>
          <a:xfrm>
            <a:off x="1421358"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44" name="object 371"/>
          <p:cNvSpPr/>
          <p:nvPr/>
        </p:nvSpPr>
        <p:spPr>
          <a:xfrm>
            <a:off x="143682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45" name="object 372"/>
          <p:cNvSpPr/>
          <p:nvPr/>
        </p:nvSpPr>
        <p:spPr>
          <a:xfrm>
            <a:off x="145229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46" name="object 373"/>
          <p:cNvSpPr/>
          <p:nvPr/>
        </p:nvSpPr>
        <p:spPr>
          <a:xfrm>
            <a:off x="146776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47" name="object 374"/>
          <p:cNvSpPr/>
          <p:nvPr/>
        </p:nvSpPr>
        <p:spPr>
          <a:xfrm>
            <a:off x="148323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48" name="object 375"/>
          <p:cNvSpPr/>
          <p:nvPr/>
        </p:nvSpPr>
        <p:spPr>
          <a:xfrm>
            <a:off x="149870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49" name="object 376"/>
          <p:cNvSpPr/>
          <p:nvPr/>
        </p:nvSpPr>
        <p:spPr>
          <a:xfrm>
            <a:off x="151417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50" name="object 377"/>
          <p:cNvSpPr/>
          <p:nvPr/>
        </p:nvSpPr>
        <p:spPr>
          <a:xfrm>
            <a:off x="1529638"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51" name="object 378"/>
          <p:cNvSpPr/>
          <p:nvPr/>
        </p:nvSpPr>
        <p:spPr>
          <a:xfrm>
            <a:off x="154510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52" name="object 379"/>
          <p:cNvSpPr/>
          <p:nvPr/>
        </p:nvSpPr>
        <p:spPr>
          <a:xfrm>
            <a:off x="156057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53" name="object 380"/>
          <p:cNvSpPr/>
          <p:nvPr/>
        </p:nvSpPr>
        <p:spPr>
          <a:xfrm>
            <a:off x="157604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54" name="object 381"/>
          <p:cNvSpPr/>
          <p:nvPr/>
        </p:nvSpPr>
        <p:spPr>
          <a:xfrm>
            <a:off x="159151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55" name="object 382"/>
          <p:cNvSpPr/>
          <p:nvPr/>
        </p:nvSpPr>
        <p:spPr>
          <a:xfrm>
            <a:off x="160698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56" name="object 383"/>
          <p:cNvSpPr/>
          <p:nvPr/>
        </p:nvSpPr>
        <p:spPr>
          <a:xfrm>
            <a:off x="162245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57" name="object 384"/>
          <p:cNvSpPr/>
          <p:nvPr/>
        </p:nvSpPr>
        <p:spPr>
          <a:xfrm>
            <a:off x="163791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58" name="object 385"/>
          <p:cNvSpPr/>
          <p:nvPr/>
        </p:nvSpPr>
        <p:spPr>
          <a:xfrm>
            <a:off x="165338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59" name="object 386"/>
          <p:cNvSpPr/>
          <p:nvPr/>
        </p:nvSpPr>
        <p:spPr>
          <a:xfrm>
            <a:off x="166885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60" name="object 387"/>
          <p:cNvSpPr/>
          <p:nvPr/>
        </p:nvSpPr>
        <p:spPr>
          <a:xfrm>
            <a:off x="168432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61" name="object 388"/>
          <p:cNvSpPr/>
          <p:nvPr/>
        </p:nvSpPr>
        <p:spPr>
          <a:xfrm>
            <a:off x="169979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62" name="object 389"/>
          <p:cNvSpPr/>
          <p:nvPr/>
        </p:nvSpPr>
        <p:spPr>
          <a:xfrm>
            <a:off x="171526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63" name="object 390"/>
          <p:cNvSpPr/>
          <p:nvPr/>
        </p:nvSpPr>
        <p:spPr>
          <a:xfrm>
            <a:off x="173073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64" name="object 391"/>
          <p:cNvSpPr/>
          <p:nvPr/>
        </p:nvSpPr>
        <p:spPr>
          <a:xfrm>
            <a:off x="174619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65" name="object 392"/>
          <p:cNvSpPr/>
          <p:nvPr/>
        </p:nvSpPr>
        <p:spPr>
          <a:xfrm>
            <a:off x="176166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66" name="object 393"/>
          <p:cNvSpPr/>
          <p:nvPr/>
        </p:nvSpPr>
        <p:spPr>
          <a:xfrm>
            <a:off x="177713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67" name="object 394"/>
          <p:cNvSpPr/>
          <p:nvPr/>
        </p:nvSpPr>
        <p:spPr>
          <a:xfrm>
            <a:off x="179260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68" name="object 395"/>
          <p:cNvSpPr/>
          <p:nvPr/>
        </p:nvSpPr>
        <p:spPr>
          <a:xfrm>
            <a:off x="180807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69" name="object 396"/>
          <p:cNvSpPr/>
          <p:nvPr/>
        </p:nvSpPr>
        <p:spPr>
          <a:xfrm>
            <a:off x="1823542"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70" name="object 397"/>
          <p:cNvSpPr/>
          <p:nvPr/>
        </p:nvSpPr>
        <p:spPr>
          <a:xfrm>
            <a:off x="183901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71" name="object 398"/>
          <p:cNvSpPr/>
          <p:nvPr/>
        </p:nvSpPr>
        <p:spPr>
          <a:xfrm>
            <a:off x="185447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72" name="object 399"/>
          <p:cNvSpPr/>
          <p:nvPr/>
        </p:nvSpPr>
        <p:spPr>
          <a:xfrm>
            <a:off x="1869948"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73" name="object 400"/>
          <p:cNvSpPr/>
          <p:nvPr/>
        </p:nvSpPr>
        <p:spPr>
          <a:xfrm>
            <a:off x="222525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74" name="object 401"/>
          <p:cNvSpPr/>
          <p:nvPr/>
        </p:nvSpPr>
        <p:spPr>
          <a:xfrm>
            <a:off x="224072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75" name="object 402"/>
          <p:cNvSpPr/>
          <p:nvPr/>
        </p:nvSpPr>
        <p:spPr>
          <a:xfrm>
            <a:off x="225619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76" name="object 403"/>
          <p:cNvSpPr/>
          <p:nvPr/>
        </p:nvSpPr>
        <p:spPr>
          <a:xfrm>
            <a:off x="227166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77" name="object 404"/>
          <p:cNvSpPr/>
          <p:nvPr/>
        </p:nvSpPr>
        <p:spPr>
          <a:xfrm>
            <a:off x="228713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78" name="object 405"/>
          <p:cNvSpPr/>
          <p:nvPr/>
        </p:nvSpPr>
        <p:spPr>
          <a:xfrm>
            <a:off x="2302598"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79" name="object 406"/>
          <p:cNvSpPr/>
          <p:nvPr/>
        </p:nvSpPr>
        <p:spPr>
          <a:xfrm>
            <a:off x="231806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80" name="object 407"/>
          <p:cNvSpPr/>
          <p:nvPr/>
        </p:nvSpPr>
        <p:spPr>
          <a:xfrm>
            <a:off x="233353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81" name="object 408"/>
          <p:cNvSpPr/>
          <p:nvPr/>
        </p:nvSpPr>
        <p:spPr>
          <a:xfrm>
            <a:off x="234900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82" name="object 409"/>
          <p:cNvSpPr/>
          <p:nvPr/>
        </p:nvSpPr>
        <p:spPr>
          <a:xfrm>
            <a:off x="236447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83" name="object 410"/>
          <p:cNvSpPr/>
          <p:nvPr/>
        </p:nvSpPr>
        <p:spPr>
          <a:xfrm>
            <a:off x="237994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84" name="object 411"/>
          <p:cNvSpPr/>
          <p:nvPr/>
        </p:nvSpPr>
        <p:spPr>
          <a:xfrm>
            <a:off x="239541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85" name="object 412"/>
          <p:cNvSpPr/>
          <p:nvPr/>
        </p:nvSpPr>
        <p:spPr>
          <a:xfrm>
            <a:off x="241087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86" name="object 413"/>
          <p:cNvSpPr/>
          <p:nvPr/>
        </p:nvSpPr>
        <p:spPr>
          <a:xfrm>
            <a:off x="242634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87" name="object 414"/>
          <p:cNvSpPr/>
          <p:nvPr/>
        </p:nvSpPr>
        <p:spPr>
          <a:xfrm>
            <a:off x="244181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88" name="object 415"/>
          <p:cNvSpPr/>
          <p:nvPr/>
        </p:nvSpPr>
        <p:spPr>
          <a:xfrm>
            <a:off x="245728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89" name="object 416"/>
          <p:cNvSpPr/>
          <p:nvPr/>
        </p:nvSpPr>
        <p:spPr>
          <a:xfrm>
            <a:off x="247275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90" name="object 417"/>
          <p:cNvSpPr/>
          <p:nvPr/>
        </p:nvSpPr>
        <p:spPr>
          <a:xfrm>
            <a:off x="2488222"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91" name="object 418"/>
          <p:cNvSpPr/>
          <p:nvPr/>
        </p:nvSpPr>
        <p:spPr>
          <a:xfrm>
            <a:off x="250369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92" name="object 419"/>
          <p:cNvSpPr/>
          <p:nvPr/>
        </p:nvSpPr>
        <p:spPr>
          <a:xfrm>
            <a:off x="251915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93" name="object 420"/>
          <p:cNvSpPr/>
          <p:nvPr/>
        </p:nvSpPr>
        <p:spPr>
          <a:xfrm>
            <a:off x="253462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94" name="object 421"/>
          <p:cNvSpPr/>
          <p:nvPr/>
        </p:nvSpPr>
        <p:spPr>
          <a:xfrm>
            <a:off x="255009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95" name="object 422"/>
          <p:cNvSpPr/>
          <p:nvPr/>
        </p:nvSpPr>
        <p:spPr>
          <a:xfrm>
            <a:off x="256556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96" name="object 423"/>
          <p:cNvSpPr/>
          <p:nvPr/>
        </p:nvSpPr>
        <p:spPr>
          <a:xfrm>
            <a:off x="258103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97" name="object 424"/>
          <p:cNvSpPr/>
          <p:nvPr/>
        </p:nvSpPr>
        <p:spPr>
          <a:xfrm>
            <a:off x="2596502"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98" name="object 425"/>
          <p:cNvSpPr/>
          <p:nvPr/>
        </p:nvSpPr>
        <p:spPr>
          <a:xfrm>
            <a:off x="261197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99" name="object 426"/>
          <p:cNvSpPr/>
          <p:nvPr/>
        </p:nvSpPr>
        <p:spPr>
          <a:xfrm>
            <a:off x="262743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00" name="object 427"/>
          <p:cNvSpPr/>
          <p:nvPr/>
        </p:nvSpPr>
        <p:spPr>
          <a:xfrm>
            <a:off x="2642908"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01" name="object 428"/>
          <p:cNvSpPr/>
          <p:nvPr/>
        </p:nvSpPr>
        <p:spPr>
          <a:xfrm>
            <a:off x="265837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02" name="object 429"/>
          <p:cNvSpPr/>
          <p:nvPr/>
        </p:nvSpPr>
        <p:spPr>
          <a:xfrm>
            <a:off x="267384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03" name="object 430"/>
          <p:cNvSpPr/>
          <p:nvPr/>
        </p:nvSpPr>
        <p:spPr>
          <a:xfrm>
            <a:off x="268931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04" name="object 431"/>
          <p:cNvSpPr/>
          <p:nvPr/>
        </p:nvSpPr>
        <p:spPr>
          <a:xfrm>
            <a:off x="2704782"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05" name="object 432"/>
          <p:cNvSpPr/>
          <p:nvPr/>
        </p:nvSpPr>
        <p:spPr>
          <a:xfrm>
            <a:off x="272025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06" name="object 433"/>
          <p:cNvSpPr/>
          <p:nvPr/>
        </p:nvSpPr>
        <p:spPr>
          <a:xfrm>
            <a:off x="273571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07" name="object 434"/>
          <p:cNvSpPr/>
          <p:nvPr/>
        </p:nvSpPr>
        <p:spPr>
          <a:xfrm>
            <a:off x="2751188"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08" name="object 435"/>
          <p:cNvSpPr/>
          <p:nvPr/>
        </p:nvSpPr>
        <p:spPr>
          <a:xfrm>
            <a:off x="276665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09" name="object 436"/>
          <p:cNvSpPr/>
          <p:nvPr/>
        </p:nvSpPr>
        <p:spPr>
          <a:xfrm>
            <a:off x="278212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10" name="object 437"/>
          <p:cNvSpPr/>
          <p:nvPr/>
        </p:nvSpPr>
        <p:spPr>
          <a:xfrm>
            <a:off x="279758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11" name="object 438"/>
          <p:cNvSpPr/>
          <p:nvPr/>
        </p:nvSpPr>
        <p:spPr>
          <a:xfrm>
            <a:off x="2813062"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12" name="object 439"/>
          <p:cNvSpPr/>
          <p:nvPr/>
        </p:nvSpPr>
        <p:spPr>
          <a:xfrm>
            <a:off x="282853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13" name="object 440"/>
          <p:cNvSpPr/>
          <p:nvPr/>
        </p:nvSpPr>
        <p:spPr>
          <a:xfrm>
            <a:off x="284399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14" name="object 441"/>
          <p:cNvSpPr/>
          <p:nvPr/>
        </p:nvSpPr>
        <p:spPr>
          <a:xfrm>
            <a:off x="2859468"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15" name="object 442"/>
          <p:cNvSpPr/>
          <p:nvPr/>
        </p:nvSpPr>
        <p:spPr>
          <a:xfrm>
            <a:off x="287493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16" name="object 443"/>
          <p:cNvSpPr/>
          <p:nvPr/>
        </p:nvSpPr>
        <p:spPr>
          <a:xfrm>
            <a:off x="289040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17" name="object 444"/>
          <p:cNvSpPr/>
          <p:nvPr/>
        </p:nvSpPr>
        <p:spPr>
          <a:xfrm>
            <a:off x="290587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18" name="object 445"/>
          <p:cNvSpPr/>
          <p:nvPr/>
        </p:nvSpPr>
        <p:spPr>
          <a:xfrm>
            <a:off x="292133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19" name="object 446"/>
          <p:cNvSpPr/>
          <p:nvPr/>
        </p:nvSpPr>
        <p:spPr>
          <a:xfrm>
            <a:off x="293681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20" name="object 447"/>
          <p:cNvSpPr/>
          <p:nvPr/>
        </p:nvSpPr>
        <p:spPr>
          <a:xfrm>
            <a:off x="295228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21" name="object 448"/>
          <p:cNvSpPr/>
          <p:nvPr/>
        </p:nvSpPr>
        <p:spPr>
          <a:xfrm>
            <a:off x="296773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22" name="object 449"/>
          <p:cNvSpPr/>
          <p:nvPr/>
        </p:nvSpPr>
        <p:spPr>
          <a:xfrm>
            <a:off x="298321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23" name="object 450"/>
          <p:cNvSpPr/>
          <p:nvPr/>
        </p:nvSpPr>
        <p:spPr>
          <a:xfrm>
            <a:off x="299867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24" name="object 451"/>
          <p:cNvSpPr/>
          <p:nvPr/>
        </p:nvSpPr>
        <p:spPr>
          <a:xfrm>
            <a:off x="301414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25" name="object 452"/>
          <p:cNvSpPr/>
          <p:nvPr/>
        </p:nvSpPr>
        <p:spPr>
          <a:xfrm>
            <a:off x="302962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26" name="object 453"/>
          <p:cNvSpPr/>
          <p:nvPr/>
        </p:nvSpPr>
        <p:spPr>
          <a:xfrm>
            <a:off x="304507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27" name="object 454"/>
          <p:cNvSpPr/>
          <p:nvPr/>
        </p:nvSpPr>
        <p:spPr>
          <a:xfrm>
            <a:off x="306056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28" name="object 455"/>
          <p:cNvSpPr/>
          <p:nvPr/>
        </p:nvSpPr>
        <p:spPr>
          <a:xfrm>
            <a:off x="307601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29" name="object 456"/>
          <p:cNvSpPr/>
          <p:nvPr/>
        </p:nvSpPr>
        <p:spPr>
          <a:xfrm>
            <a:off x="309148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30" name="object 457"/>
          <p:cNvSpPr/>
          <p:nvPr/>
        </p:nvSpPr>
        <p:spPr>
          <a:xfrm>
            <a:off x="310696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31" name="object 458"/>
          <p:cNvSpPr/>
          <p:nvPr/>
        </p:nvSpPr>
        <p:spPr>
          <a:xfrm>
            <a:off x="3122422"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32" name="object 459"/>
          <p:cNvSpPr/>
          <p:nvPr/>
        </p:nvSpPr>
        <p:spPr>
          <a:xfrm>
            <a:off x="313789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33" name="object 460"/>
          <p:cNvSpPr/>
          <p:nvPr/>
        </p:nvSpPr>
        <p:spPr>
          <a:xfrm>
            <a:off x="315337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34" name="object 461"/>
          <p:cNvSpPr/>
          <p:nvPr/>
        </p:nvSpPr>
        <p:spPr>
          <a:xfrm>
            <a:off x="316882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35" name="object 462"/>
          <p:cNvSpPr/>
          <p:nvPr/>
        </p:nvSpPr>
        <p:spPr>
          <a:xfrm>
            <a:off x="318429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36" name="object 463"/>
          <p:cNvSpPr/>
          <p:nvPr/>
        </p:nvSpPr>
        <p:spPr>
          <a:xfrm>
            <a:off x="319977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37" name="object 464"/>
          <p:cNvSpPr/>
          <p:nvPr/>
        </p:nvSpPr>
        <p:spPr>
          <a:xfrm>
            <a:off x="321523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38" name="object 465"/>
          <p:cNvSpPr/>
          <p:nvPr/>
        </p:nvSpPr>
        <p:spPr>
          <a:xfrm>
            <a:off x="323071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39" name="object 466"/>
          <p:cNvSpPr/>
          <p:nvPr/>
        </p:nvSpPr>
        <p:spPr>
          <a:xfrm>
            <a:off x="3246170" y="7631182"/>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540" name="object 467"/>
          <p:cNvSpPr/>
          <p:nvPr/>
        </p:nvSpPr>
        <p:spPr>
          <a:xfrm>
            <a:off x="3261639" y="7631182"/>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541" name="object 468"/>
          <p:cNvSpPr/>
          <p:nvPr/>
        </p:nvSpPr>
        <p:spPr>
          <a:xfrm>
            <a:off x="3277108" y="7631182"/>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542" name="object 469"/>
          <p:cNvSpPr/>
          <p:nvPr/>
        </p:nvSpPr>
        <p:spPr>
          <a:xfrm>
            <a:off x="3292576" y="7631182"/>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543" name="object 470"/>
          <p:cNvSpPr/>
          <p:nvPr/>
        </p:nvSpPr>
        <p:spPr>
          <a:xfrm>
            <a:off x="3308057" y="7631182"/>
            <a:ext cx="8255" cy="0"/>
          </a:xfrm>
          <a:custGeom>
            <a:avLst/>
            <a:gdLst/>
            <a:ahLst/>
            <a:cxnLst/>
            <a:rect l="l" t="t" r="r" b="b"/>
            <a:pathLst>
              <a:path w="8254">
                <a:moveTo>
                  <a:pt x="0" y="0"/>
                </a:moveTo>
                <a:lnTo>
                  <a:pt x="7733" y="0"/>
                </a:lnTo>
              </a:path>
            </a:pathLst>
          </a:custGeom>
          <a:ln w="3175">
            <a:solidFill>
              <a:srgbClr val="221915"/>
            </a:solidFill>
          </a:ln>
        </p:spPr>
        <p:txBody>
          <a:bodyPr wrap="square" lIns="0" tIns="0" rIns="0" bIns="0" rtlCol="0"/>
          <a:lstStyle/>
          <a:p>
            <a:endParaRPr/>
          </a:p>
        </p:txBody>
      </p:sp>
      <p:sp>
        <p:nvSpPr>
          <p:cNvPr id="544" name="object 471"/>
          <p:cNvSpPr/>
          <p:nvPr/>
        </p:nvSpPr>
        <p:spPr>
          <a:xfrm>
            <a:off x="3323526" y="7631182"/>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545" name="object 472"/>
          <p:cNvSpPr/>
          <p:nvPr/>
        </p:nvSpPr>
        <p:spPr>
          <a:xfrm>
            <a:off x="3338995" y="7631182"/>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546" name="object 473"/>
          <p:cNvSpPr/>
          <p:nvPr/>
        </p:nvSpPr>
        <p:spPr>
          <a:xfrm>
            <a:off x="3354463" y="7631182"/>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547" name="object 474"/>
          <p:cNvSpPr/>
          <p:nvPr/>
        </p:nvSpPr>
        <p:spPr>
          <a:xfrm>
            <a:off x="3369932" y="7631182"/>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548" name="object 475"/>
          <p:cNvSpPr/>
          <p:nvPr/>
        </p:nvSpPr>
        <p:spPr>
          <a:xfrm>
            <a:off x="3385400" y="7631182"/>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549" name="object 476"/>
          <p:cNvSpPr/>
          <p:nvPr/>
        </p:nvSpPr>
        <p:spPr>
          <a:xfrm>
            <a:off x="222525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50" name="object 477"/>
          <p:cNvSpPr/>
          <p:nvPr/>
        </p:nvSpPr>
        <p:spPr>
          <a:xfrm>
            <a:off x="224072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51" name="object 478"/>
          <p:cNvSpPr/>
          <p:nvPr/>
        </p:nvSpPr>
        <p:spPr>
          <a:xfrm>
            <a:off x="225619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52" name="object 479"/>
          <p:cNvSpPr/>
          <p:nvPr/>
        </p:nvSpPr>
        <p:spPr>
          <a:xfrm>
            <a:off x="227166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53" name="object 480"/>
          <p:cNvSpPr/>
          <p:nvPr/>
        </p:nvSpPr>
        <p:spPr>
          <a:xfrm>
            <a:off x="228713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54" name="object 481"/>
          <p:cNvSpPr/>
          <p:nvPr/>
        </p:nvSpPr>
        <p:spPr>
          <a:xfrm>
            <a:off x="2302598"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55" name="object 482"/>
          <p:cNvSpPr/>
          <p:nvPr/>
        </p:nvSpPr>
        <p:spPr>
          <a:xfrm>
            <a:off x="231806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56" name="object 483"/>
          <p:cNvSpPr/>
          <p:nvPr/>
        </p:nvSpPr>
        <p:spPr>
          <a:xfrm>
            <a:off x="233353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57" name="object 484"/>
          <p:cNvSpPr/>
          <p:nvPr/>
        </p:nvSpPr>
        <p:spPr>
          <a:xfrm>
            <a:off x="234900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58" name="object 485"/>
          <p:cNvSpPr/>
          <p:nvPr/>
        </p:nvSpPr>
        <p:spPr>
          <a:xfrm>
            <a:off x="236447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59" name="object 486"/>
          <p:cNvSpPr/>
          <p:nvPr/>
        </p:nvSpPr>
        <p:spPr>
          <a:xfrm>
            <a:off x="237994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60" name="object 487"/>
          <p:cNvSpPr/>
          <p:nvPr/>
        </p:nvSpPr>
        <p:spPr>
          <a:xfrm>
            <a:off x="239541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61" name="object 488"/>
          <p:cNvSpPr/>
          <p:nvPr/>
        </p:nvSpPr>
        <p:spPr>
          <a:xfrm>
            <a:off x="241087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62" name="object 489"/>
          <p:cNvSpPr/>
          <p:nvPr/>
        </p:nvSpPr>
        <p:spPr>
          <a:xfrm>
            <a:off x="242634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63" name="object 490"/>
          <p:cNvSpPr/>
          <p:nvPr/>
        </p:nvSpPr>
        <p:spPr>
          <a:xfrm>
            <a:off x="244181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64" name="object 491"/>
          <p:cNvSpPr/>
          <p:nvPr/>
        </p:nvSpPr>
        <p:spPr>
          <a:xfrm>
            <a:off x="245728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65" name="object 492"/>
          <p:cNvSpPr/>
          <p:nvPr/>
        </p:nvSpPr>
        <p:spPr>
          <a:xfrm>
            <a:off x="247275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66" name="object 493"/>
          <p:cNvSpPr/>
          <p:nvPr/>
        </p:nvSpPr>
        <p:spPr>
          <a:xfrm>
            <a:off x="2488222"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67" name="object 494"/>
          <p:cNvSpPr/>
          <p:nvPr/>
        </p:nvSpPr>
        <p:spPr>
          <a:xfrm>
            <a:off x="250369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68" name="object 495"/>
          <p:cNvSpPr/>
          <p:nvPr/>
        </p:nvSpPr>
        <p:spPr>
          <a:xfrm>
            <a:off x="251915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69" name="object 496"/>
          <p:cNvSpPr/>
          <p:nvPr/>
        </p:nvSpPr>
        <p:spPr>
          <a:xfrm>
            <a:off x="253462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70" name="object 497"/>
          <p:cNvSpPr/>
          <p:nvPr/>
        </p:nvSpPr>
        <p:spPr>
          <a:xfrm>
            <a:off x="255009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71" name="object 498"/>
          <p:cNvSpPr/>
          <p:nvPr/>
        </p:nvSpPr>
        <p:spPr>
          <a:xfrm>
            <a:off x="256556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72" name="object 499"/>
          <p:cNvSpPr/>
          <p:nvPr/>
        </p:nvSpPr>
        <p:spPr>
          <a:xfrm>
            <a:off x="258103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73" name="object 500"/>
          <p:cNvSpPr/>
          <p:nvPr/>
        </p:nvSpPr>
        <p:spPr>
          <a:xfrm>
            <a:off x="2596502"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74" name="object 501"/>
          <p:cNvSpPr/>
          <p:nvPr/>
        </p:nvSpPr>
        <p:spPr>
          <a:xfrm>
            <a:off x="261197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75" name="object 502"/>
          <p:cNvSpPr/>
          <p:nvPr/>
        </p:nvSpPr>
        <p:spPr>
          <a:xfrm>
            <a:off x="262743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76" name="object 503"/>
          <p:cNvSpPr/>
          <p:nvPr/>
        </p:nvSpPr>
        <p:spPr>
          <a:xfrm>
            <a:off x="2642908"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77" name="object 504"/>
          <p:cNvSpPr/>
          <p:nvPr/>
        </p:nvSpPr>
        <p:spPr>
          <a:xfrm>
            <a:off x="265837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78" name="object 505"/>
          <p:cNvSpPr/>
          <p:nvPr/>
        </p:nvSpPr>
        <p:spPr>
          <a:xfrm>
            <a:off x="267384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79" name="object 506"/>
          <p:cNvSpPr/>
          <p:nvPr/>
        </p:nvSpPr>
        <p:spPr>
          <a:xfrm>
            <a:off x="268931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80" name="object 507"/>
          <p:cNvSpPr/>
          <p:nvPr/>
        </p:nvSpPr>
        <p:spPr>
          <a:xfrm>
            <a:off x="2704782"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81" name="object 508"/>
          <p:cNvSpPr/>
          <p:nvPr/>
        </p:nvSpPr>
        <p:spPr>
          <a:xfrm>
            <a:off x="272025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82" name="object 509"/>
          <p:cNvSpPr/>
          <p:nvPr/>
        </p:nvSpPr>
        <p:spPr>
          <a:xfrm>
            <a:off x="273571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83" name="object 510"/>
          <p:cNvSpPr/>
          <p:nvPr/>
        </p:nvSpPr>
        <p:spPr>
          <a:xfrm>
            <a:off x="2751188"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84" name="object 511"/>
          <p:cNvSpPr/>
          <p:nvPr/>
        </p:nvSpPr>
        <p:spPr>
          <a:xfrm>
            <a:off x="276665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85" name="object 512"/>
          <p:cNvSpPr/>
          <p:nvPr/>
        </p:nvSpPr>
        <p:spPr>
          <a:xfrm>
            <a:off x="278212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86" name="object 513"/>
          <p:cNvSpPr/>
          <p:nvPr/>
        </p:nvSpPr>
        <p:spPr>
          <a:xfrm>
            <a:off x="279758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87" name="object 514"/>
          <p:cNvSpPr/>
          <p:nvPr/>
        </p:nvSpPr>
        <p:spPr>
          <a:xfrm>
            <a:off x="2813062"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88" name="object 515"/>
          <p:cNvSpPr/>
          <p:nvPr/>
        </p:nvSpPr>
        <p:spPr>
          <a:xfrm>
            <a:off x="282853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89" name="object 516"/>
          <p:cNvSpPr/>
          <p:nvPr/>
        </p:nvSpPr>
        <p:spPr>
          <a:xfrm>
            <a:off x="284399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90" name="object 517"/>
          <p:cNvSpPr/>
          <p:nvPr/>
        </p:nvSpPr>
        <p:spPr>
          <a:xfrm>
            <a:off x="2859468"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91" name="object 518"/>
          <p:cNvSpPr/>
          <p:nvPr/>
        </p:nvSpPr>
        <p:spPr>
          <a:xfrm>
            <a:off x="287493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92" name="object 519"/>
          <p:cNvSpPr/>
          <p:nvPr/>
        </p:nvSpPr>
        <p:spPr>
          <a:xfrm>
            <a:off x="289040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93" name="object 520"/>
          <p:cNvSpPr/>
          <p:nvPr/>
        </p:nvSpPr>
        <p:spPr>
          <a:xfrm>
            <a:off x="290587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94" name="object 521"/>
          <p:cNvSpPr/>
          <p:nvPr/>
        </p:nvSpPr>
        <p:spPr>
          <a:xfrm>
            <a:off x="292133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95" name="object 522"/>
          <p:cNvSpPr/>
          <p:nvPr/>
        </p:nvSpPr>
        <p:spPr>
          <a:xfrm>
            <a:off x="293681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96" name="object 523"/>
          <p:cNvSpPr/>
          <p:nvPr/>
        </p:nvSpPr>
        <p:spPr>
          <a:xfrm>
            <a:off x="295228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97" name="object 524"/>
          <p:cNvSpPr/>
          <p:nvPr/>
        </p:nvSpPr>
        <p:spPr>
          <a:xfrm>
            <a:off x="296773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98" name="object 525"/>
          <p:cNvSpPr/>
          <p:nvPr/>
        </p:nvSpPr>
        <p:spPr>
          <a:xfrm>
            <a:off x="298321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99" name="object 526"/>
          <p:cNvSpPr/>
          <p:nvPr/>
        </p:nvSpPr>
        <p:spPr>
          <a:xfrm>
            <a:off x="299867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00" name="object 527"/>
          <p:cNvSpPr/>
          <p:nvPr/>
        </p:nvSpPr>
        <p:spPr>
          <a:xfrm>
            <a:off x="301414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01" name="object 528"/>
          <p:cNvSpPr/>
          <p:nvPr/>
        </p:nvSpPr>
        <p:spPr>
          <a:xfrm>
            <a:off x="302962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02" name="object 529"/>
          <p:cNvSpPr/>
          <p:nvPr/>
        </p:nvSpPr>
        <p:spPr>
          <a:xfrm>
            <a:off x="304507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03" name="object 530"/>
          <p:cNvSpPr/>
          <p:nvPr/>
        </p:nvSpPr>
        <p:spPr>
          <a:xfrm>
            <a:off x="306056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04" name="object 531"/>
          <p:cNvSpPr/>
          <p:nvPr/>
        </p:nvSpPr>
        <p:spPr>
          <a:xfrm>
            <a:off x="307601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05" name="object 532"/>
          <p:cNvSpPr/>
          <p:nvPr/>
        </p:nvSpPr>
        <p:spPr>
          <a:xfrm>
            <a:off x="309148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06" name="object 533"/>
          <p:cNvSpPr/>
          <p:nvPr/>
        </p:nvSpPr>
        <p:spPr>
          <a:xfrm>
            <a:off x="310696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07" name="object 534"/>
          <p:cNvSpPr/>
          <p:nvPr/>
        </p:nvSpPr>
        <p:spPr>
          <a:xfrm>
            <a:off x="3122422"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08" name="object 535"/>
          <p:cNvSpPr/>
          <p:nvPr/>
        </p:nvSpPr>
        <p:spPr>
          <a:xfrm>
            <a:off x="313789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09" name="object 536"/>
          <p:cNvSpPr/>
          <p:nvPr/>
        </p:nvSpPr>
        <p:spPr>
          <a:xfrm>
            <a:off x="315337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10" name="object 537"/>
          <p:cNvSpPr/>
          <p:nvPr/>
        </p:nvSpPr>
        <p:spPr>
          <a:xfrm>
            <a:off x="316882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11" name="object 538"/>
          <p:cNvSpPr/>
          <p:nvPr/>
        </p:nvSpPr>
        <p:spPr>
          <a:xfrm>
            <a:off x="318429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12" name="object 539"/>
          <p:cNvSpPr/>
          <p:nvPr/>
        </p:nvSpPr>
        <p:spPr>
          <a:xfrm>
            <a:off x="319977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13" name="object 540"/>
          <p:cNvSpPr/>
          <p:nvPr/>
        </p:nvSpPr>
        <p:spPr>
          <a:xfrm>
            <a:off x="321523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14" name="object 541"/>
          <p:cNvSpPr/>
          <p:nvPr/>
        </p:nvSpPr>
        <p:spPr>
          <a:xfrm>
            <a:off x="323071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15" name="object 542"/>
          <p:cNvSpPr/>
          <p:nvPr/>
        </p:nvSpPr>
        <p:spPr>
          <a:xfrm>
            <a:off x="3246170" y="7708499"/>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616" name="object 543"/>
          <p:cNvSpPr/>
          <p:nvPr/>
        </p:nvSpPr>
        <p:spPr>
          <a:xfrm>
            <a:off x="3261639" y="7708499"/>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617" name="object 544"/>
          <p:cNvSpPr/>
          <p:nvPr/>
        </p:nvSpPr>
        <p:spPr>
          <a:xfrm>
            <a:off x="3277108" y="7708499"/>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618" name="object 545"/>
          <p:cNvSpPr/>
          <p:nvPr/>
        </p:nvSpPr>
        <p:spPr>
          <a:xfrm>
            <a:off x="3292576" y="7708499"/>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619" name="object 546"/>
          <p:cNvSpPr/>
          <p:nvPr/>
        </p:nvSpPr>
        <p:spPr>
          <a:xfrm>
            <a:off x="3308057" y="7708499"/>
            <a:ext cx="8255" cy="0"/>
          </a:xfrm>
          <a:custGeom>
            <a:avLst/>
            <a:gdLst/>
            <a:ahLst/>
            <a:cxnLst/>
            <a:rect l="l" t="t" r="r" b="b"/>
            <a:pathLst>
              <a:path w="8254">
                <a:moveTo>
                  <a:pt x="0" y="0"/>
                </a:moveTo>
                <a:lnTo>
                  <a:pt x="7733" y="0"/>
                </a:lnTo>
              </a:path>
            </a:pathLst>
          </a:custGeom>
          <a:ln w="3175">
            <a:solidFill>
              <a:srgbClr val="221915"/>
            </a:solidFill>
          </a:ln>
        </p:spPr>
        <p:txBody>
          <a:bodyPr wrap="square" lIns="0" tIns="0" rIns="0" bIns="0" rtlCol="0"/>
          <a:lstStyle/>
          <a:p>
            <a:endParaRPr/>
          </a:p>
        </p:txBody>
      </p:sp>
      <p:sp>
        <p:nvSpPr>
          <p:cNvPr id="620" name="object 547"/>
          <p:cNvSpPr/>
          <p:nvPr/>
        </p:nvSpPr>
        <p:spPr>
          <a:xfrm>
            <a:off x="3323526" y="7708499"/>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621" name="object 548"/>
          <p:cNvSpPr/>
          <p:nvPr/>
        </p:nvSpPr>
        <p:spPr>
          <a:xfrm>
            <a:off x="3338995" y="7708499"/>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622" name="object 549"/>
          <p:cNvSpPr/>
          <p:nvPr/>
        </p:nvSpPr>
        <p:spPr>
          <a:xfrm>
            <a:off x="3354463" y="7708499"/>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623" name="object 550"/>
          <p:cNvSpPr/>
          <p:nvPr/>
        </p:nvSpPr>
        <p:spPr>
          <a:xfrm>
            <a:off x="3369932" y="7708499"/>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624" name="object 551"/>
          <p:cNvSpPr/>
          <p:nvPr/>
        </p:nvSpPr>
        <p:spPr>
          <a:xfrm>
            <a:off x="3385400" y="7708499"/>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625" name="object 552"/>
          <p:cNvSpPr/>
          <p:nvPr/>
        </p:nvSpPr>
        <p:spPr>
          <a:xfrm>
            <a:off x="1065504" y="8249691"/>
            <a:ext cx="0" cy="232410"/>
          </a:xfrm>
          <a:custGeom>
            <a:avLst/>
            <a:gdLst/>
            <a:ahLst/>
            <a:cxnLst/>
            <a:rect l="l" t="t" r="r" b="b"/>
            <a:pathLst>
              <a:path h="232409">
                <a:moveTo>
                  <a:pt x="0" y="0"/>
                </a:moveTo>
                <a:lnTo>
                  <a:pt x="0" y="231952"/>
                </a:lnTo>
              </a:path>
            </a:pathLst>
          </a:custGeom>
          <a:ln w="6959">
            <a:solidFill>
              <a:srgbClr val="221915"/>
            </a:solidFill>
          </a:ln>
        </p:spPr>
        <p:txBody>
          <a:bodyPr wrap="square" lIns="0" tIns="0" rIns="0" bIns="0" rtlCol="0"/>
          <a:lstStyle/>
          <a:p>
            <a:endParaRPr/>
          </a:p>
        </p:txBody>
      </p:sp>
      <p:sp>
        <p:nvSpPr>
          <p:cNvPr id="626" name="object 553"/>
          <p:cNvSpPr/>
          <p:nvPr/>
        </p:nvSpPr>
        <p:spPr>
          <a:xfrm>
            <a:off x="1359319" y="8327015"/>
            <a:ext cx="2041525" cy="0"/>
          </a:xfrm>
          <a:custGeom>
            <a:avLst/>
            <a:gdLst/>
            <a:ahLst/>
            <a:cxnLst/>
            <a:rect l="l" t="t" r="r" b="b"/>
            <a:pathLst>
              <a:path w="2041525">
                <a:moveTo>
                  <a:pt x="0" y="0"/>
                </a:moveTo>
                <a:lnTo>
                  <a:pt x="2041131" y="0"/>
                </a:lnTo>
              </a:path>
            </a:pathLst>
          </a:custGeom>
          <a:ln w="3175">
            <a:solidFill>
              <a:srgbClr val="221915"/>
            </a:solidFill>
          </a:ln>
        </p:spPr>
        <p:txBody>
          <a:bodyPr wrap="square" lIns="0" tIns="0" rIns="0" bIns="0" rtlCol="0"/>
          <a:lstStyle/>
          <a:p>
            <a:endParaRPr/>
          </a:p>
        </p:txBody>
      </p:sp>
      <p:sp>
        <p:nvSpPr>
          <p:cNvPr id="627" name="object 554"/>
          <p:cNvSpPr/>
          <p:nvPr/>
        </p:nvSpPr>
        <p:spPr>
          <a:xfrm>
            <a:off x="1359319" y="8404333"/>
            <a:ext cx="2041525" cy="0"/>
          </a:xfrm>
          <a:custGeom>
            <a:avLst/>
            <a:gdLst/>
            <a:ahLst/>
            <a:cxnLst/>
            <a:rect l="l" t="t" r="r" b="b"/>
            <a:pathLst>
              <a:path w="2041525">
                <a:moveTo>
                  <a:pt x="0" y="0"/>
                </a:moveTo>
                <a:lnTo>
                  <a:pt x="2041131" y="0"/>
                </a:lnTo>
              </a:path>
            </a:pathLst>
          </a:custGeom>
          <a:ln w="3175">
            <a:solidFill>
              <a:srgbClr val="221915"/>
            </a:solidFill>
          </a:ln>
        </p:spPr>
        <p:txBody>
          <a:bodyPr wrap="square" lIns="0" tIns="0" rIns="0" bIns="0" rtlCol="0"/>
          <a:lstStyle/>
          <a:p>
            <a:endParaRPr/>
          </a:p>
        </p:txBody>
      </p:sp>
      <p:sp>
        <p:nvSpPr>
          <p:cNvPr id="628" name="object 555"/>
          <p:cNvSpPr/>
          <p:nvPr/>
        </p:nvSpPr>
        <p:spPr>
          <a:xfrm>
            <a:off x="431533" y="7430161"/>
            <a:ext cx="2968929" cy="2303995"/>
          </a:xfrm>
          <a:prstGeom prst="rect">
            <a:avLst/>
          </a:prstGeom>
          <a:blipFill>
            <a:blip r:embed="rId4" cstate="print"/>
            <a:stretch>
              <a:fillRect/>
            </a:stretch>
          </a:blipFill>
        </p:spPr>
        <p:txBody>
          <a:bodyPr wrap="square" lIns="0" tIns="0" rIns="0" bIns="0" rtlCol="0"/>
          <a:lstStyle/>
          <a:p>
            <a:endParaRPr dirty="0"/>
          </a:p>
        </p:txBody>
      </p:sp>
      <p:sp>
        <p:nvSpPr>
          <p:cNvPr id="629" name="object 556"/>
          <p:cNvSpPr/>
          <p:nvPr/>
        </p:nvSpPr>
        <p:spPr>
          <a:xfrm>
            <a:off x="524306" y="7552283"/>
            <a:ext cx="2876550" cy="0"/>
          </a:xfrm>
          <a:custGeom>
            <a:avLst/>
            <a:gdLst/>
            <a:ahLst/>
            <a:cxnLst/>
            <a:rect l="l" t="t" r="r" b="b"/>
            <a:pathLst>
              <a:path w="2876550">
                <a:moveTo>
                  <a:pt x="0" y="0"/>
                </a:moveTo>
                <a:lnTo>
                  <a:pt x="2876156" y="0"/>
                </a:lnTo>
              </a:path>
            </a:pathLst>
          </a:custGeom>
          <a:ln w="3810">
            <a:solidFill>
              <a:srgbClr val="656061"/>
            </a:solidFill>
          </a:ln>
        </p:spPr>
        <p:txBody>
          <a:bodyPr wrap="square" lIns="0" tIns="0" rIns="0" bIns="0" rtlCol="0"/>
          <a:lstStyle/>
          <a:p>
            <a:endParaRPr/>
          </a:p>
        </p:txBody>
      </p:sp>
      <p:sp>
        <p:nvSpPr>
          <p:cNvPr id="630" name="object 557"/>
          <p:cNvSpPr/>
          <p:nvPr/>
        </p:nvSpPr>
        <p:spPr>
          <a:xfrm>
            <a:off x="1888540" y="7555598"/>
            <a:ext cx="1511935" cy="0"/>
          </a:xfrm>
          <a:custGeom>
            <a:avLst/>
            <a:gdLst/>
            <a:ahLst/>
            <a:cxnLst/>
            <a:rect l="l" t="t" r="r" b="b"/>
            <a:pathLst>
              <a:path w="1511935">
                <a:moveTo>
                  <a:pt x="0" y="0"/>
                </a:moveTo>
                <a:lnTo>
                  <a:pt x="1511922" y="0"/>
                </a:lnTo>
              </a:path>
            </a:pathLst>
          </a:custGeom>
          <a:ln w="3479">
            <a:solidFill>
              <a:srgbClr val="656061"/>
            </a:solidFill>
          </a:ln>
        </p:spPr>
        <p:txBody>
          <a:bodyPr wrap="square" lIns="0" tIns="0" rIns="0" bIns="0" rtlCol="0"/>
          <a:lstStyle/>
          <a:p>
            <a:endParaRPr/>
          </a:p>
        </p:txBody>
      </p:sp>
      <p:sp>
        <p:nvSpPr>
          <p:cNvPr id="631" name="object 558"/>
          <p:cNvSpPr/>
          <p:nvPr/>
        </p:nvSpPr>
        <p:spPr>
          <a:xfrm>
            <a:off x="1888540" y="7785811"/>
            <a:ext cx="1511935" cy="0"/>
          </a:xfrm>
          <a:custGeom>
            <a:avLst/>
            <a:gdLst/>
            <a:ahLst/>
            <a:cxnLst/>
            <a:rect l="l" t="t" r="r" b="b"/>
            <a:pathLst>
              <a:path w="1511935">
                <a:moveTo>
                  <a:pt x="0" y="0"/>
                </a:moveTo>
                <a:lnTo>
                  <a:pt x="1511922" y="0"/>
                </a:lnTo>
              </a:path>
            </a:pathLst>
          </a:custGeom>
          <a:ln w="6959">
            <a:solidFill>
              <a:srgbClr val="656061"/>
            </a:solidFill>
          </a:ln>
        </p:spPr>
        <p:txBody>
          <a:bodyPr wrap="square" lIns="0" tIns="0" rIns="0" bIns="0" rtlCol="0"/>
          <a:lstStyle/>
          <a:p>
            <a:endParaRPr/>
          </a:p>
        </p:txBody>
      </p:sp>
      <p:sp>
        <p:nvSpPr>
          <p:cNvPr id="632" name="object 559"/>
          <p:cNvSpPr/>
          <p:nvPr/>
        </p:nvSpPr>
        <p:spPr>
          <a:xfrm>
            <a:off x="524306" y="7785811"/>
            <a:ext cx="1357630" cy="0"/>
          </a:xfrm>
          <a:custGeom>
            <a:avLst/>
            <a:gdLst/>
            <a:ahLst/>
            <a:cxnLst/>
            <a:rect l="l" t="t" r="r" b="b"/>
            <a:pathLst>
              <a:path w="1357630">
                <a:moveTo>
                  <a:pt x="0" y="0"/>
                </a:moveTo>
                <a:lnTo>
                  <a:pt x="1357274" y="0"/>
                </a:lnTo>
              </a:path>
            </a:pathLst>
          </a:custGeom>
          <a:ln w="6959">
            <a:solidFill>
              <a:srgbClr val="656061"/>
            </a:solidFill>
          </a:ln>
        </p:spPr>
        <p:txBody>
          <a:bodyPr wrap="square" lIns="0" tIns="0" rIns="0" bIns="0" rtlCol="0"/>
          <a:lstStyle/>
          <a:p>
            <a:endParaRPr/>
          </a:p>
        </p:txBody>
      </p:sp>
      <p:sp>
        <p:nvSpPr>
          <p:cNvPr id="633" name="object 560"/>
          <p:cNvSpPr/>
          <p:nvPr/>
        </p:nvSpPr>
        <p:spPr>
          <a:xfrm>
            <a:off x="524294" y="7940433"/>
            <a:ext cx="1357630" cy="0"/>
          </a:xfrm>
          <a:custGeom>
            <a:avLst/>
            <a:gdLst/>
            <a:ahLst/>
            <a:cxnLst/>
            <a:rect l="l" t="t" r="r" b="b"/>
            <a:pathLst>
              <a:path w="1357630">
                <a:moveTo>
                  <a:pt x="0" y="0"/>
                </a:moveTo>
                <a:lnTo>
                  <a:pt x="1357274" y="0"/>
                </a:lnTo>
              </a:path>
            </a:pathLst>
          </a:custGeom>
          <a:ln w="6959">
            <a:solidFill>
              <a:srgbClr val="656061"/>
            </a:solidFill>
          </a:ln>
        </p:spPr>
        <p:txBody>
          <a:bodyPr wrap="square" lIns="0" tIns="0" rIns="0" bIns="0" rtlCol="0"/>
          <a:lstStyle/>
          <a:p>
            <a:endParaRPr/>
          </a:p>
        </p:txBody>
      </p:sp>
      <p:sp>
        <p:nvSpPr>
          <p:cNvPr id="634" name="object 561"/>
          <p:cNvSpPr/>
          <p:nvPr/>
        </p:nvSpPr>
        <p:spPr>
          <a:xfrm>
            <a:off x="1888540" y="8096669"/>
            <a:ext cx="960119" cy="0"/>
          </a:xfrm>
          <a:custGeom>
            <a:avLst/>
            <a:gdLst/>
            <a:ahLst/>
            <a:cxnLst/>
            <a:rect l="l" t="t" r="r" b="b"/>
            <a:pathLst>
              <a:path w="960119">
                <a:moveTo>
                  <a:pt x="0" y="0"/>
                </a:moveTo>
                <a:lnTo>
                  <a:pt x="959510" y="0"/>
                </a:lnTo>
              </a:path>
            </a:pathLst>
          </a:custGeom>
          <a:ln w="3175">
            <a:solidFill>
              <a:srgbClr val="656061"/>
            </a:solidFill>
          </a:ln>
        </p:spPr>
        <p:txBody>
          <a:bodyPr wrap="square" lIns="0" tIns="0" rIns="0" bIns="0" rtlCol="0"/>
          <a:lstStyle/>
          <a:p>
            <a:endParaRPr/>
          </a:p>
        </p:txBody>
      </p:sp>
      <p:sp>
        <p:nvSpPr>
          <p:cNvPr id="635" name="object 562"/>
          <p:cNvSpPr/>
          <p:nvPr/>
        </p:nvSpPr>
        <p:spPr>
          <a:xfrm>
            <a:off x="1888540" y="8093494"/>
            <a:ext cx="1511935" cy="0"/>
          </a:xfrm>
          <a:custGeom>
            <a:avLst/>
            <a:gdLst/>
            <a:ahLst/>
            <a:cxnLst/>
            <a:rect l="l" t="t" r="r" b="b"/>
            <a:pathLst>
              <a:path w="1511935">
                <a:moveTo>
                  <a:pt x="0" y="0"/>
                </a:moveTo>
                <a:lnTo>
                  <a:pt x="1511922" y="0"/>
                </a:lnTo>
              </a:path>
            </a:pathLst>
          </a:custGeom>
          <a:ln w="3810">
            <a:solidFill>
              <a:srgbClr val="656061"/>
            </a:solidFill>
          </a:ln>
        </p:spPr>
        <p:txBody>
          <a:bodyPr wrap="square" lIns="0" tIns="0" rIns="0" bIns="0" rtlCol="0"/>
          <a:lstStyle/>
          <a:p>
            <a:endParaRPr/>
          </a:p>
        </p:txBody>
      </p:sp>
      <p:sp>
        <p:nvSpPr>
          <p:cNvPr id="636" name="object 563"/>
          <p:cNvSpPr/>
          <p:nvPr/>
        </p:nvSpPr>
        <p:spPr>
          <a:xfrm>
            <a:off x="2855010" y="8096809"/>
            <a:ext cx="545465" cy="0"/>
          </a:xfrm>
          <a:custGeom>
            <a:avLst/>
            <a:gdLst/>
            <a:ahLst/>
            <a:cxnLst/>
            <a:rect l="l" t="t" r="r" b="b"/>
            <a:pathLst>
              <a:path w="545464">
                <a:moveTo>
                  <a:pt x="0" y="0"/>
                </a:moveTo>
                <a:lnTo>
                  <a:pt x="545452" y="0"/>
                </a:lnTo>
              </a:path>
            </a:pathLst>
          </a:custGeom>
          <a:ln w="3479">
            <a:solidFill>
              <a:srgbClr val="656061"/>
            </a:solidFill>
          </a:ln>
        </p:spPr>
        <p:txBody>
          <a:bodyPr wrap="square" lIns="0" tIns="0" rIns="0" bIns="0" rtlCol="0"/>
          <a:lstStyle/>
          <a:p>
            <a:endParaRPr/>
          </a:p>
        </p:txBody>
      </p:sp>
      <p:sp>
        <p:nvSpPr>
          <p:cNvPr id="637" name="object 564"/>
          <p:cNvSpPr/>
          <p:nvPr/>
        </p:nvSpPr>
        <p:spPr>
          <a:xfrm>
            <a:off x="524306" y="8095069"/>
            <a:ext cx="1357630" cy="0"/>
          </a:xfrm>
          <a:custGeom>
            <a:avLst/>
            <a:gdLst/>
            <a:ahLst/>
            <a:cxnLst/>
            <a:rect l="l" t="t" r="r" b="b"/>
            <a:pathLst>
              <a:path w="1357630">
                <a:moveTo>
                  <a:pt x="0" y="0"/>
                </a:moveTo>
                <a:lnTo>
                  <a:pt x="1357274" y="0"/>
                </a:lnTo>
              </a:path>
            </a:pathLst>
          </a:custGeom>
          <a:ln w="6959">
            <a:solidFill>
              <a:srgbClr val="656061"/>
            </a:solidFill>
          </a:ln>
        </p:spPr>
        <p:txBody>
          <a:bodyPr wrap="square" lIns="0" tIns="0" rIns="0" bIns="0" rtlCol="0"/>
          <a:lstStyle/>
          <a:p>
            <a:endParaRPr/>
          </a:p>
        </p:txBody>
      </p:sp>
      <p:sp>
        <p:nvSpPr>
          <p:cNvPr id="638" name="object 565"/>
          <p:cNvSpPr/>
          <p:nvPr/>
        </p:nvSpPr>
        <p:spPr>
          <a:xfrm>
            <a:off x="524306" y="8251291"/>
            <a:ext cx="537845" cy="0"/>
          </a:xfrm>
          <a:custGeom>
            <a:avLst/>
            <a:gdLst/>
            <a:ahLst/>
            <a:cxnLst/>
            <a:rect l="l" t="t" r="r" b="b"/>
            <a:pathLst>
              <a:path w="537844">
                <a:moveTo>
                  <a:pt x="0" y="0"/>
                </a:moveTo>
                <a:lnTo>
                  <a:pt x="537730" y="0"/>
                </a:lnTo>
              </a:path>
            </a:pathLst>
          </a:custGeom>
          <a:ln w="3175">
            <a:solidFill>
              <a:srgbClr val="656061"/>
            </a:solidFill>
          </a:ln>
        </p:spPr>
        <p:txBody>
          <a:bodyPr wrap="square" lIns="0" tIns="0" rIns="0" bIns="0" rtlCol="0"/>
          <a:lstStyle/>
          <a:p>
            <a:endParaRPr/>
          </a:p>
        </p:txBody>
      </p:sp>
      <p:sp>
        <p:nvSpPr>
          <p:cNvPr id="639" name="object 566"/>
          <p:cNvSpPr/>
          <p:nvPr/>
        </p:nvSpPr>
        <p:spPr>
          <a:xfrm>
            <a:off x="524306" y="8248116"/>
            <a:ext cx="1357630" cy="0"/>
          </a:xfrm>
          <a:custGeom>
            <a:avLst/>
            <a:gdLst/>
            <a:ahLst/>
            <a:cxnLst/>
            <a:rect l="l" t="t" r="r" b="b"/>
            <a:pathLst>
              <a:path w="1357630">
                <a:moveTo>
                  <a:pt x="0" y="0"/>
                </a:moveTo>
                <a:lnTo>
                  <a:pt x="1357274" y="0"/>
                </a:lnTo>
              </a:path>
            </a:pathLst>
          </a:custGeom>
          <a:ln w="3810">
            <a:solidFill>
              <a:srgbClr val="656061"/>
            </a:solidFill>
          </a:ln>
        </p:spPr>
        <p:txBody>
          <a:bodyPr wrap="square" lIns="0" tIns="0" rIns="0" bIns="0" rtlCol="0"/>
          <a:lstStyle/>
          <a:p>
            <a:endParaRPr/>
          </a:p>
        </p:txBody>
      </p:sp>
      <p:sp>
        <p:nvSpPr>
          <p:cNvPr id="640" name="object 567"/>
          <p:cNvSpPr/>
          <p:nvPr/>
        </p:nvSpPr>
        <p:spPr>
          <a:xfrm>
            <a:off x="1068997" y="8251291"/>
            <a:ext cx="2331720" cy="0"/>
          </a:xfrm>
          <a:custGeom>
            <a:avLst/>
            <a:gdLst/>
            <a:ahLst/>
            <a:cxnLst/>
            <a:rect l="l" t="t" r="r" b="b"/>
            <a:pathLst>
              <a:path w="2331720">
                <a:moveTo>
                  <a:pt x="0" y="0"/>
                </a:moveTo>
                <a:lnTo>
                  <a:pt x="2331466" y="0"/>
                </a:lnTo>
              </a:path>
            </a:pathLst>
          </a:custGeom>
          <a:ln w="3175">
            <a:solidFill>
              <a:srgbClr val="656061"/>
            </a:solidFill>
          </a:ln>
        </p:spPr>
        <p:txBody>
          <a:bodyPr wrap="square" lIns="0" tIns="0" rIns="0" bIns="0" rtlCol="0"/>
          <a:lstStyle/>
          <a:p>
            <a:endParaRPr/>
          </a:p>
        </p:txBody>
      </p:sp>
      <p:sp>
        <p:nvSpPr>
          <p:cNvPr id="641" name="object 568"/>
          <p:cNvSpPr/>
          <p:nvPr/>
        </p:nvSpPr>
        <p:spPr>
          <a:xfrm>
            <a:off x="2855010" y="8248116"/>
            <a:ext cx="545465" cy="0"/>
          </a:xfrm>
          <a:custGeom>
            <a:avLst/>
            <a:gdLst/>
            <a:ahLst/>
            <a:cxnLst/>
            <a:rect l="l" t="t" r="r" b="b"/>
            <a:pathLst>
              <a:path w="545464">
                <a:moveTo>
                  <a:pt x="0" y="0"/>
                </a:moveTo>
                <a:lnTo>
                  <a:pt x="545452" y="0"/>
                </a:lnTo>
              </a:path>
            </a:pathLst>
          </a:custGeom>
          <a:ln w="3810">
            <a:solidFill>
              <a:srgbClr val="656061"/>
            </a:solidFill>
          </a:ln>
        </p:spPr>
        <p:txBody>
          <a:bodyPr wrap="square" lIns="0" tIns="0" rIns="0" bIns="0" rtlCol="0"/>
          <a:lstStyle/>
          <a:p>
            <a:endParaRPr/>
          </a:p>
        </p:txBody>
      </p:sp>
      <p:sp>
        <p:nvSpPr>
          <p:cNvPr id="642" name="object 569"/>
          <p:cNvSpPr/>
          <p:nvPr/>
        </p:nvSpPr>
        <p:spPr>
          <a:xfrm>
            <a:off x="1888540" y="8247951"/>
            <a:ext cx="960119" cy="0"/>
          </a:xfrm>
          <a:custGeom>
            <a:avLst/>
            <a:gdLst/>
            <a:ahLst/>
            <a:cxnLst/>
            <a:rect l="l" t="t" r="r" b="b"/>
            <a:pathLst>
              <a:path w="960119">
                <a:moveTo>
                  <a:pt x="0" y="0"/>
                </a:moveTo>
                <a:lnTo>
                  <a:pt x="959510" y="0"/>
                </a:lnTo>
              </a:path>
            </a:pathLst>
          </a:custGeom>
          <a:ln w="3479">
            <a:solidFill>
              <a:srgbClr val="656061"/>
            </a:solidFill>
          </a:ln>
        </p:spPr>
        <p:txBody>
          <a:bodyPr wrap="square" lIns="0" tIns="0" rIns="0" bIns="0" rtlCol="0"/>
          <a:lstStyle/>
          <a:p>
            <a:endParaRPr/>
          </a:p>
        </p:txBody>
      </p:sp>
      <p:sp>
        <p:nvSpPr>
          <p:cNvPr id="643" name="object 570"/>
          <p:cNvSpPr/>
          <p:nvPr/>
        </p:nvSpPr>
        <p:spPr>
          <a:xfrm>
            <a:off x="524306" y="8483244"/>
            <a:ext cx="1991360" cy="0"/>
          </a:xfrm>
          <a:custGeom>
            <a:avLst/>
            <a:gdLst/>
            <a:ahLst/>
            <a:cxnLst/>
            <a:rect l="l" t="t" r="r" b="b"/>
            <a:pathLst>
              <a:path w="1991360">
                <a:moveTo>
                  <a:pt x="0" y="0"/>
                </a:moveTo>
                <a:lnTo>
                  <a:pt x="1991258" y="0"/>
                </a:lnTo>
              </a:path>
            </a:pathLst>
          </a:custGeom>
          <a:ln w="3175">
            <a:solidFill>
              <a:srgbClr val="656061"/>
            </a:solidFill>
          </a:ln>
        </p:spPr>
        <p:txBody>
          <a:bodyPr wrap="square" lIns="0" tIns="0" rIns="0" bIns="0" rtlCol="0"/>
          <a:lstStyle/>
          <a:p>
            <a:endParaRPr/>
          </a:p>
        </p:txBody>
      </p:sp>
      <p:sp>
        <p:nvSpPr>
          <p:cNvPr id="644" name="object 571"/>
          <p:cNvSpPr/>
          <p:nvPr/>
        </p:nvSpPr>
        <p:spPr>
          <a:xfrm>
            <a:off x="524306" y="8480069"/>
            <a:ext cx="537845" cy="0"/>
          </a:xfrm>
          <a:custGeom>
            <a:avLst/>
            <a:gdLst/>
            <a:ahLst/>
            <a:cxnLst/>
            <a:rect l="l" t="t" r="r" b="b"/>
            <a:pathLst>
              <a:path w="537844">
                <a:moveTo>
                  <a:pt x="0" y="0"/>
                </a:moveTo>
                <a:lnTo>
                  <a:pt x="537730" y="0"/>
                </a:lnTo>
              </a:path>
            </a:pathLst>
          </a:custGeom>
          <a:ln w="3810">
            <a:solidFill>
              <a:srgbClr val="656061"/>
            </a:solidFill>
          </a:ln>
        </p:spPr>
        <p:txBody>
          <a:bodyPr wrap="square" lIns="0" tIns="0" rIns="0" bIns="0" rtlCol="0"/>
          <a:lstStyle/>
          <a:p>
            <a:endParaRPr/>
          </a:p>
        </p:txBody>
      </p:sp>
      <p:sp>
        <p:nvSpPr>
          <p:cNvPr id="645" name="object 572"/>
          <p:cNvSpPr/>
          <p:nvPr/>
        </p:nvSpPr>
        <p:spPr>
          <a:xfrm>
            <a:off x="2522524" y="8483244"/>
            <a:ext cx="878205" cy="0"/>
          </a:xfrm>
          <a:custGeom>
            <a:avLst/>
            <a:gdLst/>
            <a:ahLst/>
            <a:cxnLst/>
            <a:rect l="l" t="t" r="r" b="b"/>
            <a:pathLst>
              <a:path w="878204">
                <a:moveTo>
                  <a:pt x="0" y="0"/>
                </a:moveTo>
                <a:lnTo>
                  <a:pt x="877938" y="0"/>
                </a:lnTo>
              </a:path>
            </a:pathLst>
          </a:custGeom>
          <a:ln w="3175">
            <a:solidFill>
              <a:srgbClr val="656061"/>
            </a:solidFill>
          </a:ln>
        </p:spPr>
        <p:txBody>
          <a:bodyPr wrap="square" lIns="0" tIns="0" rIns="0" bIns="0" rtlCol="0"/>
          <a:lstStyle/>
          <a:p>
            <a:endParaRPr/>
          </a:p>
        </p:txBody>
      </p:sp>
      <p:sp>
        <p:nvSpPr>
          <p:cNvPr id="646" name="object 573"/>
          <p:cNvSpPr/>
          <p:nvPr/>
        </p:nvSpPr>
        <p:spPr>
          <a:xfrm>
            <a:off x="1068997" y="8480069"/>
            <a:ext cx="2331720" cy="0"/>
          </a:xfrm>
          <a:custGeom>
            <a:avLst/>
            <a:gdLst/>
            <a:ahLst/>
            <a:cxnLst/>
            <a:rect l="l" t="t" r="r" b="b"/>
            <a:pathLst>
              <a:path w="2331720">
                <a:moveTo>
                  <a:pt x="0" y="0"/>
                </a:moveTo>
                <a:lnTo>
                  <a:pt x="2331466" y="0"/>
                </a:lnTo>
              </a:path>
            </a:pathLst>
          </a:custGeom>
          <a:ln w="3810">
            <a:solidFill>
              <a:srgbClr val="656061"/>
            </a:solidFill>
          </a:ln>
        </p:spPr>
        <p:txBody>
          <a:bodyPr wrap="square" lIns="0" tIns="0" rIns="0" bIns="0" rtlCol="0"/>
          <a:lstStyle/>
          <a:p>
            <a:endParaRPr/>
          </a:p>
        </p:txBody>
      </p:sp>
      <p:sp>
        <p:nvSpPr>
          <p:cNvPr id="647" name="object 574"/>
          <p:cNvSpPr/>
          <p:nvPr/>
        </p:nvSpPr>
        <p:spPr>
          <a:xfrm>
            <a:off x="524306" y="9363024"/>
            <a:ext cx="2876550" cy="0"/>
          </a:xfrm>
          <a:custGeom>
            <a:avLst/>
            <a:gdLst/>
            <a:ahLst/>
            <a:cxnLst/>
            <a:rect l="l" t="t" r="r" b="b"/>
            <a:pathLst>
              <a:path w="2876550">
                <a:moveTo>
                  <a:pt x="0" y="0"/>
                </a:moveTo>
                <a:lnTo>
                  <a:pt x="2876156" y="0"/>
                </a:lnTo>
              </a:path>
            </a:pathLst>
          </a:custGeom>
          <a:ln w="6959">
            <a:solidFill>
              <a:srgbClr val="656061"/>
            </a:solidFill>
          </a:ln>
        </p:spPr>
        <p:txBody>
          <a:bodyPr wrap="square" lIns="0" tIns="0" rIns="0" bIns="0" rtlCol="0"/>
          <a:lstStyle/>
          <a:p>
            <a:endParaRPr/>
          </a:p>
        </p:txBody>
      </p:sp>
      <p:sp>
        <p:nvSpPr>
          <p:cNvPr id="648" name="object 575"/>
          <p:cNvSpPr/>
          <p:nvPr/>
        </p:nvSpPr>
        <p:spPr>
          <a:xfrm>
            <a:off x="524306" y="9131084"/>
            <a:ext cx="2876550" cy="0"/>
          </a:xfrm>
          <a:custGeom>
            <a:avLst/>
            <a:gdLst/>
            <a:ahLst/>
            <a:cxnLst/>
            <a:rect l="l" t="t" r="r" b="b"/>
            <a:pathLst>
              <a:path w="2876550">
                <a:moveTo>
                  <a:pt x="0" y="0"/>
                </a:moveTo>
                <a:lnTo>
                  <a:pt x="2876156" y="0"/>
                </a:lnTo>
              </a:path>
            </a:pathLst>
          </a:custGeom>
          <a:ln w="6959">
            <a:solidFill>
              <a:srgbClr val="656061"/>
            </a:solidFill>
          </a:ln>
        </p:spPr>
        <p:txBody>
          <a:bodyPr wrap="square" lIns="0" tIns="0" rIns="0" bIns="0" rtlCol="0"/>
          <a:lstStyle/>
          <a:p>
            <a:endParaRPr/>
          </a:p>
        </p:txBody>
      </p:sp>
      <p:sp>
        <p:nvSpPr>
          <p:cNvPr id="649" name="object 576"/>
          <p:cNvSpPr/>
          <p:nvPr/>
        </p:nvSpPr>
        <p:spPr>
          <a:xfrm>
            <a:off x="3385972"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650" name="object 577"/>
          <p:cNvSpPr/>
          <p:nvPr/>
        </p:nvSpPr>
        <p:spPr>
          <a:xfrm>
            <a:off x="3370503"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651" name="object 578"/>
          <p:cNvSpPr/>
          <p:nvPr/>
        </p:nvSpPr>
        <p:spPr>
          <a:xfrm>
            <a:off x="3355035"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652" name="object 579"/>
          <p:cNvSpPr/>
          <p:nvPr/>
        </p:nvSpPr>
        <p:spPr>
          <a:xfrm>
            <a:off x="3339566"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653" name="object 580"/>
          <p:cNvSpPr/>
          <p:nvPr/>
        </p:nvSpPr>
        <p:spPr>
          <a:xfrm>
            <a:off x="3324097"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654" name="object 581"/>
          <p:cNvSpPr/>
          <p:nvPr/>
        </p:nvSpPr>
        <p:spPr>
          <a:xfrm>
            <a:off x="3308629"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655" name="object 582"/>
          <p:cNvSpPr/>
          <p:nvPr/>
        </p:nvSpPr>
        <p:spPr>
          <a:xfrm>
            <a:off x="3293160"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656" name="object 583"/>
          <p:cNvSpPr/>
          <p:nvPr/>
        </p:nvSpPr>
        <p:spPr>
          <a:xfrm>
            <a:off x="3277692"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657" name="object 584"/>
          <p:cNvSpPr/>
          <p:nvPr/>
        </p:nvSpPr>
        <p:spPr>
          <a:xfrm>
            <a:off x="3262223"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658" name="object 585"/>
          <p:cNvSpPr/>
          <p:nvPr/>
        </p:nvSpPr>
        <p:spPr>
          <a:xfrm>
            <a:off x="3246754"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659" name="object 586"/>
          <p:cNvSpPr/>
          <p:nvPr/>
        </p:nvSpPr>
        <p:spPr>
          <a:xfrm>
            <a:off x="323128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60" name="object 587"/>
          <p:cNvSpPr/>
          <p:nvPr/>
        </p:nvSpPr>
        <p:spPr>
          <a:xfrm>
            <a:off x="321581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61" name="object 588"/>
          <p:cNvSpPr/>
          <p:nvPr/>
        </p:nvSpPr>
        <p:spPr>
          <a:xfrm>
            <a:off x="320034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62" name="object 589"/>
          <p:cNvSpPr/>
          <p:nvPr/>
        </p:nvSpPr>
        <p:spPr>
          <a:xfrm>
            <a:off x="318488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63" name="object 590"/>
          <p:cNvSpPr/>
          <p:nvPr/>
        </p:nvSpPr>
        <p:spPr>
          <a:xfrm>
            <a:off x="316941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64" name="object 591"/>
          <p:cNvSpPr/>
          <p:nvPr/>
        </p:nvSpPr>
        <p:spPr>
          <a:xfrm>
            <a:off x="315394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65" name="object 592"/>
          <p:cNvSpPr/>
          <p:nvPr/>
        </p:nvSpPr>
        <p:spPr>
          <a:xfrm>
            <a:off x="313847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66" name="object 593"/>
          <p:cNvSpPr/>
          <p:nvPr/>
        </p:nvSpPr>
        <p:spPr>
          <a:xfrm>
            <a:off x="312300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67" name="object 594"/>
          <p:cNvSpPr/>
          <p:nvPr/>
        </p:nvSpPr>
        <p:spPr>
          <a:xfrm>
            <a:off x="310753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68" name="object 595"/>
          <p:cNvSpPr/>
          <p:nvPr/>
        </p:nvSpPr>
        <p:spPr>
          <a:xfrm>
            <a:off x="309206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69" name="object 596"/>
          <p:cNvSpPr/>
          <p:nvPr/>
        </p:nvSpPr>
        <p:spPr>
          <a:xfrm>
            <a:off x="307660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70" name="object 597"/>
          <p:cNvSpPr/>
          <p:nvPr/>
        </p:nvSpPr>
        <p:spPr>
          <a:xfrm>
            <a:off x="306113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71" name="object 598"/>
          <p:cNvSpPr/>
          <p:nvPr/>
        </p:nvSpPr>
        <p:spPr>
          <a:xfrm>
            <a:off x="304566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72" name="object 599"/>
          <p:cNvSpPr/>
          <p:nvPr/>
        </p:nvSpPr>
        <p:spPr>
          <a:xfrm>
            <a:off x="3030194" y="8806377"/>
            <a:ext cx="8255" cy="0"/>
          </a:xfrm>
          <a:custGeom>
            <a:avLst/>
            <a:gdLst/>
            <a:ahLst/>
            <a:cxnLst/>
            <a:rect l="l" t="t" r="r" b="b"/>
            <a:pathLst>
              <a:path w="8255">
                <a:moveTo>
                  <a:pt x="0" y="0"/>
                </a:moveTo>
                <a:lnTo>
                  <a:pt x="7746" y="0"/>
                </a:lnTo>
              </a:path>
            </a:pathLst>
          </a:custGeom>
          <a:ln w="3175">
            <a:solidFill>
              <a:srgbClr val="656061"/>
            </a:solidFill>
          </a:ln>
        </p:spPr>
        <p:txBody>
          <a:bodyPr wrap="square" lIns="0" tIns="0" rIns="0" bIns="0" rtlCol="0"/>
          <a:lstStyle/>
          <a:p>
            <a:endParaRPr/>
          </a:p>
        </p:txBody>
      </p:sp>
      <p:sp>
        <p:nvSpPr>
          <p:cNvPr id="673" name="object 600"/>
          <p:cNvSpPr/>
          <p:nvPr/>
        </p:nvSpPr>
        <p:spPr>
          <a:xfrm>
            <a:off x="3014738" y="8806377"/>
            <a:ext cx="8255" cy="0"/>
          </a:xfrm>
          <a:custGeom>
            <a:avLst/>
            <a:gdLst/>
            <a:ahLst/>
            <a:cxnLst/>
            <a:rect l="l" t="t" r="r" b="b"/>
            <a:pathLst>
              <a:path w="8255">
                <a:moveTo>
                  <a:pt x="0" y="0"/>
                </a:moveTo>
                <a:lnTo>
                  <a:pt x="7721" y="0"/>
                </a:lnTo>
              </a:path>
            </a:pathLst>
          </a:custGeom>
          <a:ln w="3175">
            <a:solidFill>
              <a:srgbClr val="656061"/>
            </a:solidFill>
          </a:ln>
        </p:spPr>
        <p:txBody>
          <a:bodyPr wrap="square" lIns="0" tIns="0" rIns="0" bIns="0" rtlCol="0"/>
          <a:lstStyle/>
          <a:p>
            <a:endParaRPr/>
          </a:p>
        </p:txBody>
      </p:sp>
      <p:sp>
        <p:nvSpPr>
          <p:cNvPr id="674" name="object 601"/>
          <p:cNvSpPr/>
          <p:nvPr/>
        </p:nvSpPr>
        <p:spPr>
          <a:xfrm>
            <a:off x="299925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75" name="object 602"/>
          <p:cNvSpPr/>
          <p:nvPr/>
        </p:nvSpPr>
        <p:spPr>
          <a:xfrm>
            <a:off x="2983788" y="8806377"/>
            <a:ext cx="8255" cy="0"/>
          </a:xfrm>
          <a:custGeom>
            <a:avLst/>
            <a:gdLst/>
            <a:ahLst/>
            <a:cxnLst/>
            <a:rect l="l" t="t" r="r" b="b"/>
            <a:pathLst>
              <a:path w="8255">
                <a:moveTo>
                  <a:pt x="0" y="0"/>
                </a:moveTo>
                <a:lnTo>
                  <a:pt x="7746" y="0"/>
                </a:lnTo>
              </a:path>
            </a:pathLst>
          </a:custGeom>
          <a:ln w="3175">
            <a:solidFill>
              <a:srgbClr val="656061"/>
            </a:solidFill>
          </a:ln>
        </p:spPr>
        <p:txBody>
          <a:bodyPr wrap="square" lIns="0" tIns="0" rIns="0" bIns="0" rtlCol="0"/>
          <a:lstStyle/>
          <a:p>
            <a:endParaRPr/>
          </a:p>
        </p:txBody>
      </p:sp>
      <p:sp>
        <p:nvSpPr>
          <p:cNvPr id="676" name="object 603"/>
          <p:cNvSpPr/>
          <p:nvPr/>
        </p:nvSpPr>
        <p:spPr>
          <a:xfrm>
            <a:off x="2968332" y="8806377"/>
            <a:ext cx="8255" cy="0"/>
          </a:xfrm>
          <a:custGeom>
            <a:avLst/>
            <a:gdLst/>
            <a:ahLst/>
            <a:cxnLst/>
            <a:rect l="l" t="t" r="r" b="b"/>
            <a:pathLst>
              <a:path w="8255">
                <a:moveTo>
                  <a:pt x="0" y="0"/>
                </a:moveTo>
                <a:lnTo>
                  <a:pt x="7721" y="0"/>
                </a:lnTo>
              </a:path>
            </a:pathLst>
          </a:custGeom>
          <a:ln w="3175">
            <a:solidFill>
              <a:srgbClr val="656061"/>
            </a:solidFill>
          </a:ln>
        </p:spPr>
        <p:txBody>
          <a:bodyPr wrap="square" lIns="0" tIns="0" rIns="0" bIns="0" rtlCol="0"/>
          <a:lstStyle/>
          <a:p>
            <a:endParaRPr/>
          </a:p>
        </p:txBody>
      </p:sp>
      <p:sp>
        <p:nvSpPr>
          <p:cNvPr id="677" name="object 604"/>
          <p:cNvSpPr/>
          <p:nvPr/>
        </p:nvSpPr>
        <p:spPr>
          <a:xfrm>
            <a:off x="2952864" y="8806377"/>
            <a:ext cx="8255" cy="0"/>
          </a:xfrm>
          <a:custGeom>
            <a:avLst/>
            <a:gdLst/>
            <a:ahLst/>
            <a:cxnLst/>
            <a:rect l="l" t="t" r="r" b="b"/>
            <a:pathLst>
              <a:path w="8255">
                <a:moveTo>
                  <a:pt x="0" y="0"/>
                </a:moveTo>
                <a:lnTo>
                  <a:pt x="7721" y="0"/>
                </a:lnTo>
              </a:path>
            </a:pathLst>
          </a:custGeom>
          <a:ln w="3175">
            <a:solidFill>
              <a:srgbClr val="656061"/>
            </a:solidFill>
          </a:ln>
        </p:spPr>
        <p:txBody>
          <a:bodyPr wrap="square" lIns="0" tIns="0" rIns="0" bIns="0" rtlCol="0"/>
          <a:lstStyle/>
          <a:p>
            <a:endParaRPr/>
          </a:p>
        </p:txBody>
      </p:sp>
      <p:sp>
        <p:nvSpPr>
          <p:cNvPr id="678" name="object 605"/>
          <p:cNvSpPr/>
          <p:nvPr/>
        </p:nvSpPr>
        <p:spPr>
          <a:xfrm>
            <a:off x="2937382" y="8806377"/>
            <a:ext cx="8255" cy="0"/>
          </a:xfrm>
          <a:custGeom>
            <a:avLst/>
            <a:gdLst/>
            <a:ahLst/>
            <a:cxnLst/>
            <a:rect l="l" t="t" r="r" b="b"/>
            <a:pathLst>
              <a:path w="8255">
                <a:moveTo>
                  <a:pt x="0" y="0"/>
                </a:moveTo>
                <a:lnTo>
                  <a:pt x="7746" y="0"/>
                </a:lnTo>
              </a:path>
            </a:pathLst>
          </a:custGeom>
          <a:ln w="3175">
            <a:solidFill>
              <a:srgbClr val="656061"/>
            </a:solidFill>
          </a:ln>
        </p:spPr>
        <p:txBody>
          <a:bodyPr wrap="square" lIns="0" tIns="0" rIns="0" bIns="0" rtlCol="0"/>
          <a:lstStyle/>
          <a:p>
            <a:endParaRPr/>
          </a:p>
        </p:txBody>
      </p:sp>
      <p:sp>
        <p:nvSpPr>
          <p:cNvPr id="679" name="object 606"/>
          <p:cNvSpPr/>
          <p:nvPr/>
        </p:nvSpPr>
        <p:spPr>
          <a:xfrm>
            <a:off x="292192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80" name="object 607"/>
          <p:cNvSpPr/>
          <p:nvPr/>
        </p:nvSpPr>
        <p:spPr>
          <a:xfrm>
            <a:off x="290645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81" name="object 608"/>
          <p:cNvSpPr/>
          <p:nvPr/>
        </p:nvSpPr>
        <p:spPr>
          <a:xfrm>
            <a:off x="289098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82" name="object 609"/>
          <p:cNvSpPr/>
          <p:nvPr/>
        </p:nvSpPr>
        <p:spPr>
          <a:xfrm>
            <a:off x="287552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83" name="object 610"/>
          <p:cNvSpPr/>
          <p:nvPr/>
        </p:nvSpPr>
        <p:spPr>
          <a:xfrm>
            <a:off x="286005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84" name="object 611"/>
          <p:cNvSpPr/>
          <p:nvPr/>
        </p:nvSpPr>
        <p:spPr>
          <a:xfrm>
            <a:off x="284458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85" name="object 612"/>
          <p:cNvSpPr/>
          <p:nvPr/>
        </p:nvSpPr>
        <p:spPr>
          <a:xfrm>
            <a:off x="282911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86" name="object 613"/>
          <p:cNvSpPr/>
          <p:nvPr/>
        </p:nvSpPr>
        <p:spPr>
          <a:xfrm>
            <a:off x="281364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87" name="object 614"/>
          <p:cNvSpPr/>
          <p:nvPr/>
        </p:nvSpPr>
        <p:spPr>
          <a:xfrm>
            <a:off x="279817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88" name="object 615"/>
          <p:cNvSpPr/>
          <p:nvPr/>
        </p:nvSpPr>
        <p:spPr>
          <a:xfrm>
            <a:off x="278270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89" name="object 616"/>
          <p:cNvSpPr/>
          <p:nvPr/>
        </p:nvSpPr>
        <p:spPr>
          <a:xfrm>
            <a:off x="276724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90" name="object 617"/>
          <p:cNvSpPr/>
          <p:nvPr/>
        </p:nvSpPr>
        <p:spPr>
          <a:xfrm>
            <a:off x="275177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91" name="object 618"/>
          <p:cNvSpPr/>
          <p:nvPr/>
        </p:nvSpPr>
        <p:spPr>
          <a:xfrm>
            <a:off x="273630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92" name="object 619"/>
          <p:cNvSpPr/>
          <p:nvPr/>
        </p:nvSpPr>
        <p:spPr>
          <a:xfrm>
            <a:off x="272083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93" name="object 620"/>
          <p:cNvSpPr/>
          <p:nvPr/>
        </p:nvSpPr>
        <p:spPr>
          <a:xfrm>
            <a:off x="270536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94" name="object 621"/>
          <p:cNvSpPr/>
          <p:nvPr/>
        </p:nvSpPr>
        <p:spPr>
          <a:xfrm>
            <a:off x="268989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95" name="object 622"/>
          <p:cNvSpPr/>
          <p:nvPr/>
        </p:nvSpPr>
        <p:spPr>
          <a:xfrm>
            <a:off x="267442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96" name="object 623"/>
          <p:cNvSpPr/>
          <p:nvPr/>
        </p:nvSpPr>
        <p:spPr>
          <a:xfrm>
            <a:off x="265896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97" name="object 624"/>
          <p:cNvSpPr/>
          <p:nvPr/>
        </p:nvSpPr>
        <p:spPr>
          <a:xfrm>
            <a:off x="264349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98" name="object 625"/>
          <p:cNvSpPr/>
          <p:nvPr/>
        </p:nvSpPr>
        <p:spPr>
          <a:xfrm>
            <a:off x="262802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99" name="object 626"/>
          <p:cNvSpPr/>
          <p:nvPr/>
        </p:nvSpPr>
        <p:spPr>
          <a:xfrm>
            <a:off x="261255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00" name="object 627"/>
          <p:cNvSpPr/>
          <p:nvPr/>
        </p:nvSpPr>
        <p:spPr>
          <a:xfrm>
            <a:off x="259708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01" name="object 628"/>
          <p:cNvSpPr/>
          <p:nvPr/>
        </p:nvSpPr>
        <p:spPr>
          <a:xfrm>
            <a:off x="258161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02" name="object 629"/>
          <p:cNvSpPr/>
          <p:nvPr/>
        </p:nvSpPr>
        <p:spPr>
          <a:xfrm>
            <a:off x="256614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03" name="object 630"/>
          <p:cNvSpPr/>
          <p:nvPr/>
        </p:nvSpPr>
        <p:spPr>
          <a:xfrm>
            <a:off x="255068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04" name="object 631"/>
          <p:cNvSpPr/>
          <p:nvPr/>
        </p:nvSpPr>
        <p:spPr>
          <a:xfrm>
            <a:off x="253521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05" name="object 632"/>
          <p:cNvSpPr/>
          <p:nvPr/>
        </p:nvSpPr>
        <p:spPr>
          <a:xfrm>
            <a:off x="251974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06" name="object 633"/>
          <p:cNvSpPr/>
          <p:nvPr/>
        </p:nvSpPr>
        <p:spPr>
          <a:xfrm>
            <a:off x="250427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07" name="object 634"/>
          <p:cNvSpPr/>
          <p:nvPr/>
        </p:nvSpPr>
        <p:spPr>
          <a:xfrm>
            <a:off x="248880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08" name="object 635"/>
          <p:cNvSpPr/>
          <p:nvPr/>
        </p:nvSpPr>
        <p:spPr>
          <a:xfrm>
            <a:off x="247333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09" name="object 636"/>
          <p:cNvSpPr/>
          <p:nvPr/>
        </p:nvSpPr>
        <p:spPr>
          <a:xfrm>
            <a:off x="245786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10" name="object 637"/>
          <p:cNvSpPr/>
          <p:nvPr/>
        </p:nvSpPr>
        <p:spPr>
          <a:xfrm>
            <a:off x="244240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11" name="object 638"/>
          <p:cNvSpPr/>
          <p:nvPr/>
        </p:nvSpPr>
        <p:spPr>
          <a:xfrm>
            <a:off x="242693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12" name="object 639"/>
          <p:cNvSpPr/>
          <p:nvPr/>
        </p:nvSpPr>
        <p:spPr>
          <a:xfrm>
            <a:off x="241146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13" name="object 640"/>
          <p:cNvSpPr/>
          <p:nvPr/>
        </p:nvSpPr>
        <p:spPr>
          <a:xfrm>
            <a:off x="239599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14" name="object 641"/>
          <p:cNvSpPr/>
          <p:nvPr/>
        </p:nvSpPr>
        <p:spPr>
          <a:xfrm>
            <a:off x="238052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15" name="object 642"/>
          <p:cNvSpPr/>
          <p:nvPr/>
        </p:nvSpPr>
        <p:spPr>
          <a:xfrm>
            <a:off x="236505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16" name="object 643"/>
          <p:cNvSpPr/>
          <p:nvPr/>
        </p:nvSpPr>
        <p:spPr>
          <a:xfrm>
            <a:off x="234958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17" name="object 644"/>
          <p:cNvSpPr/>
          <p:nvPr/>
        </p:nvSpPr>
        <p:spPr>
          <a:xfrm>
            <a:off x="233412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18" name="object 645"/>
          <p:cNvSpPr/>
          <p:nvPr/>
        </p:nvSpPr>
        <p:spPr>
          <a:xfrm>
            <a:off x="231865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19" name="object 646"/>
          <p:cNvSpPr/>
          <p:nvPr/>
        </p:nvSpPr>
        <p:spPr>
          <a:xfrm>
            <a:off x="230318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20" name="object 647"/>
          <p:cNvSpPr/>
          <p:nvPr/>
        </p:nvSpPr>
        <p:spPr>
          <a:xfrm>
            <a:off x="2287727" y="8806377"/>
            <a:ext cx="8255" cy="0"/>
          </a:xfrm>
          <a:custGeom>
            <a:avLst/>
            <a:gdLst/>
            <a:ahLst/>
            <a:cxnLst/>
            <a:rect l="l" t="t" r="r" b="b"/>
            <a:pathLst>
              <a:path w="8255">
                <a:moveTo>
                  <a:pt x="0" y="0"/>
                </a:moveTo>
                <a:lnTo>
                  <a:pt x="7721" y="0"/>
                </a:lnTo>
              </a:path>
            </a:pathLst>
          </a:custGeom>
          <a:ln w="3175">
            <a:solidFill>
              <a:srgbClr val="656061"/>
            </a:solidFill>
          </a:ln>
        </p:spPr>
        <p:txBody>
          <a:bodyPr wrap="square" lIns="0" tIns="0" rIns="0" bIns="0" rtlCol="0"/>
          <a:lstStyle/>
          <a:p>
            <a:endParaRPr/>
          </a:p>
        </p:txBody>
      </p:sp>
      <p:sp>
        <p:nvSpPr>
          <p:cNvPr id="721" name="object 648"/>
          <p:cNvSpPr/>
          <p:nvPr/>
        </p:nvSpPr>
        <p:spPr>
          <a:xfrm>
            <a:off x="2272245" y="8806377"/>
            <a:ext cx="8255" cy="0"/>
          </a:xfrm>
          <a:custGeom>
            <a:avLst/>
            <a:gdLst/>
            <a:ahLst/>
            <a:cxnLst/>
            <a:rect l="l" t="t" r="r" b="b"/>
            <a:pathLst>
              <a:path w="8255">
                <a:moveTo>
                  <a:pt x="0" y="0"/>
                </a:moveTo>
                <a:lnTo>
                  <a:pt x="7746" y="0"/>
                </a:lnTo>
              </a:path>
            </a:pathLst>
          </a:custGeom>
          <a:ln w="3175">
            <a:solidFill>
              <a:srgbClr val="656061"/>
            </a:solidFill>
          </a:ln>
        </p:spPr>
        <p:txBody>
          <a:bodyPr wrap="square" lIns="0" tIns="0" rIns="0" bIns="0" rtlCol="0"/>
          <a:lstStyle/>
          <a:p>
            <a:endParaRPr/>
          </a:p>
        </p:txBody>
      </p:sp>
      <p:sp>
        <p:nvSpPr>
          <p:cNvPr id="722" name="object 649"/>
          <p:cNvSpPr/>
          <p:nvPr/>
        </p:nvSpPr>
        <p:spPr>
          <a:xfrm>
            <a:off x="2256789" y="8806377"/>
            <a:ext cx="8255" cy="0"/>
          </a:xfrm>
          <a:custGeom>
            <a:avLst/>
            <a:gdLst/>
            <a:ahLst/>
            <a:cxnLst/>
            <a:rect l="l" t="t" r="r" b="b"/>
            <a:pathLst>
              <a:path w="8255">
                <a:moveTo>
                  <a:pt x="0" y="0"/>
                </a:moveTo>
                <a:lnTo>
                  <a:pt x="7721" y="0"/>
                </a:lnTo>
              </a:path>
            </a:pathLst>
          </a:custGeom>
          <a:ln w="3175">
            <a:solidFill>
              <a:srgbClr val="656061"/>
            </a:solidFill>
          </a:ln>
        </p:spPr>
        <p:txBody>
          <a:bodyPr wrap="square" lIns="0" tIns="0" rIns="0" bIns="0" rtlCol="0"/>
          <a:lstStyle/>
          <a:p>
            <a:endParaRPr/>
          </a:p>
        </p:txBody>
      </p:sp>
      <p:sp>
        <p:nvSpPr>
          <p:cNvPr id="723" name="object 650"/>
          <p:cNvSpPr/>
          <p:nvPr/>
        </p:nvSpPr>
        <p:spPr>
          <a:xfrm>
            <a:off x="2241321" y="8806377"/>
            <a:ext cx="8255" cy="0"/>
          </a:xfrm>
          <a:custGeom>
            <a:avLst/>
            <a:gdLst/>
            <a:ahLst/>
            <a:cxnLst/>
            <a:rect l="l" t="t" r="r" b="b"/>
            <a:pathLst>
              <a:path w="8255">
                <a:moveTo>
                  <a:pt x="0" y="0"/>
                </a:moveTo>
                <a:lnTo>
                  <a:pt x="7721" y="0"/>
                </a:lnTo>
              </a:path>
            </a:pathLst>
          </a:custGeom>
          <a:ln w="3175">
            <a:solidFill>
              <a:srgbClr val="656061"/>
            </a:solidFill>
          </a:ln>
        </p:spPr>
        <p:txBody>
          <a:bodyPr wrap="square" lIns="0" tIns="0" rIns="0" bIns="0" rtlCol="0"/>
          <a:lstStyle/>
          <a:p>
            <a:endParaRPr/>
          </a:p>
        </p:txBody>
      </p:sp>
      <p:sp>
        <p:nvSpPr>
          <p:cNvPr id="724" name="object 651"/>
          <p:cNvSpPr/>
          <p:nvPr/>
        </p:nvSpPr>
        <p:spPr>
          <a:xfrm>
            <a:off x="2225840" y="8806377"/>
            <a:ext cx="8255" cy="0"/>
          </a:xfrm>
          <a:custGeom>
            <a:avLst/>
            <a:gdLst/>
            <a:ahLst/>
            <a:cxnLst/>
            <a:rect l="l" t="t" r="r" b="b"/>
            <a:pathLst>
              <a:path w="8255">
                <a:moveTo>
                  <a:pt x="0" y="0"/>
                </a:moveTo>
                <a:lnTo>
                  <a:pt x="7746" y="0"/>
                </a:lnTo>
              </a:path>
            </a:pathLst>
          </a:custGeom>
          <a:ln w="3175">
            <a:solidFill>
              <a:srgbClr val="656061"/>
            </a:solidFill>
          </a:ln>
        </p:spPr>
        <p:txBody>
          <a:bodyPr wrap="square" lIns="0" tIns="0" rIns="0" bIns="0" rtlCol="0"/>
          <a:lstStyle/>
          <a:p>
            <a:endParaRPr/>
          </a:p>
        </p:txBody>
      </p:sp>
      <p:sp>
        <p:nvSpPr>
          <p:cNvPr id="725" name="object 652"/>
          <p:cNvSpPr/>
          <p:nvPr/>
        </p:nvSpPr>
        <p:spPr>
          <a:xfrm>
            <a:off x="221038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26" name="object 653"/>
          <p:cNvSpPr/>
          <p:nvPr/>
        </p:nvSpPr>
        <p:spPr>
          <a:xfrm>
            <a:off x="2194915" y="8806377"/>
            <a:ext cx="8255" cy="0"/>
          </a:xfrm>
          <a:custGeom>
            <a:avLst/>
            <a:gdLst/>
            <a:ahLst/>
            <a:cxnLst/>
            <a:rect l="l" t="t" r="r" b="b"/>
            <a:pathLst>
              <a:path w="8255">
                <a:moveTo>
                  <a:pt x="0" y="0"/>
                </a:moveTo>
                <a:lnTo>
                  <a:pt x="7721" y="0"/>
                </a:lnTo>
              </a:path>
            </a:pathLst>
          </a:custGeom>
          <a:ln w="3175">
            <a:solidFill>
              <a:srgbClr val="656061"/>
            </a:solidFill>
          </a:ln>
        </p:spPr>
        <p:txBody>
          <a:bodyPr wrap="square" lIns="0" tIns="0" rIns="0" bIns="0" rtlCol="0"/>
          <a:lstStyle/>
          <a:p>
            <a:endParaRPr/>
          </a:p>
        </p:txBody>
      </p:sp>
      <p:sp>
        <p:nvSpPr>
          <p:cNvPr id="727" name="object 654"/>
          <p:cNvSpPr/>
          <p:nvPr/>
        </p:nvSpPr>
        <p:spPr>
          <a:xfrm>
            <a:off x="217944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28" name="object 655"/>
          <p:cNvSpPr/>
          <p:nvPr/>
        </p:nvSpPr>
        <p:spPr>
          <a:xfrm>
            <a:off x="216397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29" name="object 656"/>
          <p:cNvSpPr/>
          <p:nvPr/>
        </p:nvSpPr>
        <p:spPr>
          <a:xfrm>
            <a:off x="214850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30" name="object 657"/>
          <p:cNvSpPr/>
          <p:nvPr/>
        </p:nvSpPr>
        <p:spPr>
          <a:xfrm>
            <a:off x="213304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31" name="object 658"/>
          <p:cNvSpPr/>
          <p:nvPr/>
        </p:nvSpPr>
        <p:spPr>
          <a:xfrm>
            <a:off x="211757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32" name="object 659"/>
          <p:cNvSpPr/>
          <p:nvPr/>
        </p:nvSpPr>
        <p:spPr>
          <a:xfrm>
            <a:off x="210210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33" name="object 660"/>
          <p:cNvSpPr/>
          <p:nvPr/>
        </p:nvSpPr>
        <p:spPr>
          <a:xfrm>
            <a:off x="208663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34" name="object 661"/>
          <p:cNvSpPr/>
          <p:nvPr/>
        </p:nvSpPr>
        <p:spPr>
          <a:xfrm>
            <a:off x="207116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35" name="object 662"/>
          <p:cNvSpPr/>
          <p:nvPr/>
        </p:nvSpPr>
        <p:spPr>
          <a:xfrm>
            <a:off x="205569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36" name="object 663"/>
          <p:cNvSpPr/>
          <p:nvPr/>
        </p:nvSpPr>
        <p:spPr>
          <a:xfrm>
            <a:off x="204022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37" name="object 664"/>
          <p:cNvSpPr/>
          <p:nvPr/>
        </p:nvSpPr>
        <p:spPr>
          <a:xfrm>
            <a:off x="202476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38" name="object 665"/>
          <p:cNvSpPr/>
          <p:nvPr/>
        </p:nvSpPr>
        <p:spPr>
          <a:xfrm>
            <a:off x="200929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39" name="object 666"/>
          <p:cNvSpPr/>
          <p:nvPr/>
        </p:nvSpPr>
        <p:spPr>
          <a:xfrm>
            <a:off x="199382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40" name="object 667"/>
          <p:cNvSpPr/>
          <p:nvPr/>
        </p:nvSpPr>
        <p:spPr>
          <a:xfrm>
            <a:off x="197835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41" name="object 668"/>
          <p:cNvSpPr/>
          <p:nvPr/>
        </p:nvSpPr>
        <p:spPr>
          <a:xfrm>
            <a:off x="196288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42" name="object 669"/>
          <p:cNvSpPr/>
          <p:nvPr/>
        </p:nvSpPr>
        <p:spPr>
          <a:xfrm>
            <a:off x="194741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43" name="object 670"/>
          <p:cNvSpPr/>
          <p:nvPr/>
        </p:nvSpPr>
        <p:spPr>
          <a:xfrm>
            <a:off x="193194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44" name="object 671"/>
          <p:cNvSpPr/>
          <p:nvPr/>
        </p:nvSpPr>
        <p:spPr>
          <a:xfrm>
            <a:off x="191648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45" name="object 672"/>
          <p:cNvSpPr/>
          <p:nvPr/>
        </p:nvSpPr>
        <p:spPr>
          <a:xfrm>
            <a:off x="190101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46" name="object 673"/>
          <p:cNvSpPr/>
          <p:nvPr/>
        </p:nvSpPr>
        <p:spPr>
          <a:xfrm>
            <a:off x="188554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47" name="object 674"/>
          <p:cNvSpPr/>
          <p:nvPr/>
        </p:nvSpPr>
        <p:spPr>
          <a:xfrm>
            <a:off x="187007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48" name="object 675"/>
          <p:cNvSpPr/>
          <p:nvPr/>
        </p:nvSpPr>
        <p:spPr>
          <a:xfrm>
            <a:off x="185460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49" name="object 676"/>
          <p:cNvSpPr/>
          <p:nvPr/>
        </p:nvSpPr>
        <p:spPr>
          <a:xfrm>
            <a:off x="183913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50" name="object 677"/>
          <p:cNvSpPr/>
          <p:nvPr/>
        </p:nvSpPr>
        <p:spPr>
          <a:xfrm>
            <a:off x="182366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51" name="object 678"/>
          <p:cNvSpPr/>
          <p:nvPr/>
        </p:nvSpPr>
        <p:spPr>
          <a:xfrm>
            <a:off x="180820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52" name="object 679"/>
          <p:cNvSpPr/>
          <p:nvPr/>
        </p:nvSpPr>
        <p:spPr>
          <a:xfrm>
            <a:off x="179273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53" name="object 680"/>
          <p:cNvSpPr/>
          <p:nvPr/>
        </p:nvSpPr>
        <p:spPr>
          <a:xfrm>
            <a:off x="177726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54" name="object 681"/>
          <p:cNvSpPr/>
          <p:nvPr/>
        </p:nvSpPr>
        <p:spPr>
          <a:xfrm>
            <a:off x="176179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55" name="object 682"/>
          <p:cNvSpPr/>
          <p:nvPr/>
        </p:nvSpPr>
        <p:spPr>
          <a:xfrm>
            <a:off x="174632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56" name="object 683"/>
          <p:cNvSpPr/>
          <p:nvPr/>
        </p:nvSpPr>
        <p:spPr>
          <a:xfrm>
            <a:off x="173085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57" name="object 684"/>
          <p:cNvSpPr/>
          <p:nvPr/>
        </p:nvSpPr>
        <p:spPr>
          <a:xfrm>
            <a:off x="171538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58" name="object 685"/>
          <p:cNvSpPr/>
          <p:nvPr/>
        </p:nvSpPr>
        <p:spPr>
          <a:xfrm>
            <a:off x="169992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59" name="object 686"/>
          <p:cNvSpPr/>
          <p:nvPr/>
        </p:nvSpPr>
        <p:spPr>
          <a:xfrm>
            <a:off x="168445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60" name="object 687"/>
          <p:cNvSpPr/>
          <p:nvPr/>
        </p:nvSpPr>
        <p:spPr>
          <a:xfrm>
            <a:off x="166898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61" name="object 688"/>
          <p:cNvSpPr/>
          <p:nvPr/>
        </p:nvSpPr>
        <p:spPr>
          <a:xfrm>
            <a:off x="165351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62" name="object 689"/>
          <p:cNvSpPr/>
          <p:nvPr/>
        </p:nvSpPr>
        <p:spPr>
          <a:xfrm>
            <a:off x="163804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63" name="object 690"/>
          <p:cNvSpPr/>
          <p:nvPr/>
        </p:nvSpPr>
        <p:spPr>
          <a:xfrm>
            <a:off x="162257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64" name="object 691"/>
          <p:cNvSpPr/>
          <p:nvPr/>
        </p:nvSpPr>
        <p:spPr>
          <a:xfrm>
            <a:off x="160710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65" name="object 692"/>
          <p:cNvSpPr/>
          <p:nvPr/>
        </p:nvSpPr>
        <p:spPr>
          <a:xfrm>
            <a:off x="159164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66" name="object 693"/>
          <p:cNvSpPr/>
          <p:nvPr/>
        </p:nvSpPr>
        <p:spPr>
          <a:xfrm>
            <a:off x="157617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67" name="object 694"/>
          <p:cNvSpPr/>
          <p:nvPr/>
        </p:nvSpPr>
        <p:spPr>
          <a:xfrm>
            <a:off x="156070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68" name="object 695"/>
          <p:cNvSpPr/>
          <p:nvPr/>
        </p:nvSpPr>
        <p:spPr>
          <a:xfrm>
            <a:off x="154523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69" name="object 696"/>
          <p:cNvSpPr/>
          <p:nvPr/>
        </p:nvSpPr>
        <p:spPr>
          <a:xfrm>
            <a:off x="152976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70" name="object 697"/>
          <p:cNvSpPr/>
          <p:nvPr/>
        </p:nvSpPr>
        <p:spPr>
          <a:xfrm>
            <a:off x="151429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71" name="object 698"/>
          <p:cNvSpPr/>
          <p:nvPr/>
        </p:nvSpPr>
        <p:spPr>
          <a:xfrm>
            <a:off x="149882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72" name="object 699"/>
          <p:cNvSpPr/>
          <p:nvPr/>
        </p:nvSpPr>
        <p:spPr>
          <a:xfrm>
            <a:off x="148336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73" name="object 700"/>
          <p:cNvSpPr/>
          <p:nvPr/>
        </p:nvSpPr>
        <p:spPr>
          <a:xfrm>
            <a:off x="146789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74" name="object 701"/>
          <p:cNvSpPr/>
          <p:nvPr/>
        </p:nvSpPr>
        <p:spPr>
          <a:xfrm>
            <a:off x="145242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75" name="object 702"/>
          <p:cNvSpPr/>
          <p:nvPr/>
        </p:nvSpPr>
        <p:spPr>
          <a:xfrm>
            <a:off x="143695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76" name="object 703"/>
          <p:cNvSpPr/>
          <p:nvPr/>
        </p:nvSpPr>
        <p:spPr>
          <a:xfrm>
            <a:off x="142148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77" name="object 704"/>
          <p:cNvSpPr/>
          <p:nvPr/>
        </p:nvSpPr>
        <p:spPr>
          <a:xfrm>
            <a:off x="140601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78" name="object 705"/>
          <p:cNvSpPr/>
          <p:nvPr/>
        </p:nvSpPr>
        <p:spPr>
          <a:xfrm>
            <a:off x="139054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79" name="object 706"/>
          <p:cNvSpPr/>
          <p:nvPr/>
        </p:nvSpPr>
        <p:spPr>
          <a:xfrm>
            <a:off x="137507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80" name="object 707"/>
          <p:cNvSpPr/>
          <p:nvPr/>
        </p:nvSpPr>
        <p:spPr>
          <a:xfrm>
            <a:off x="135961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81" name="object 708"/>
          <p:cNvSpPr/>
          <p:nvPr/>
        </p:nvSpPr>
        <p:spPr>
          <a:xfrm>
            <a:off x="134414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82" name="object 709"/>
          <p:cNvSpPr/>
          <p:nvPr/>
        </p:nvSpPr>
        <p:spPr>
          <a:xfrm>
            <a:off x="132867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83" name="object 710"/>
          <p:cNvSpPr/>
          <p:nvPr/>
        </p:nvSpPr>
        <p:spPr>
          <a:xfrm>
            <a:off x="131320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84" name="object 711"/>
          <p:cNvSpPr/>
          <p:nvPr/>
        </p:nvSpPr>
        <p:spPr>
          <a:xfrm>
            <a:off x="129773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85" name="object 712"/>
          <p:cNvSpPr/>
          <p:nvPr/>
        </p:nvSpPr>
        <p:spPr>
          <a:xfrm>
            <a:off x="128226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86" name="object 713"/>
          <p:cNvSpPr/>
          <p:nvPr/>
        </p:nvSpPr>
        <p:spPr>
          <a:xfrm>
            <a:off x="1266786" y="8806377"/>
            <a:ext cx="8255" cy="0"/>
          </a:xfrm>
          <a:custGeom>
            <a:avLst/>
            <a:gdLst/>
            <a:ahLst/>
            <a:cxnLst/>
            <a:rect l="l" t="t" r="r" b="b"/>
            <a:pathLst>
              <a:path w="8255">
                <a:moveTo>
                  <a:pt x="0" y="0"/>
                </a:moveTo>
                <a:lnTo>
                  <a:pt x="7746" y="0"/>
                </a:lnTo>
              </a:path>
            </a:pathLst>
          </a:custGeom>
          <a:ln w="3175">
            <a:solidFill>
              <a:srgbClr val="656061"/>
            </a:solidFill>
          </a:ln>
        </p:spPr>
        <p:txBody>
          <a:bodyPr wrap="square" lIns="0" tIns="0" rIns="0" bIns="0" rtlCol="0"/>
          <a:lstStyle/>
          <a:p>
            <a:endParaRPr/>
          </a:p>
        </p:txBody>
      </p:sp>
      <p:sp>
        <p:nvSpPr>
          <p:cNvPr id="787" name="object 714"/>
          <p:cNvSpPr/>
          <p:nvPr/>
        </p:nvSpPr>
        <p:spPr>
          <a:xfrm>
            <a:off x="125131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88" name="object 715"/>
          <p:cNvSpPr/>
          <p:nvPr/>
        </p:nvSpPr>
        <p:spPr>
          <a:xfrm>
            <a:off x="123584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89" name="object 716"/>
          <p:cNvSpPr/>
          <p:nvPr/>
        </p:nvSpPr>
        <p:spPr>
          <a:xfrm>
            <a:off x="122038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90" name="object 717"/>
          <p:cNvSpPr/>
          <p:nvPr/>
        </p:nvSpPr>
        <p:spPr>
          <a:xfrm>
            <a:off x="120491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91" name="object 718"/>
          <p:cNvSpPr/>
          <p:nvPr/>
        </p:nvSpPr>
        <p:spPr>
          <a:xfrm>
            <a:off x="118944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92" name="object 719"/>
          <p:cNvSpPr/>
          <p:nvPr/>
        </p:nvSpPr>
        <p:spPr>
          <a:xfrm>
            <a:off x="117397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93" name="object 720"/>
          <p:cNvSpPr/>
          <p:nvPr/>
        </p:nvSpPr>
        <p:spPr>
          <a:xfrm>
            <a:off x="115850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94" name="object 721"/>
          <p:cNvSpPr/>
          <p:nvPr/>
        </p:nvSpPr>
        <p:spPr>
          <a:xfrm>
            <a:off x="114303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95" name="object 722"/>
          <p:cNvSpPr/>
          <p:nvPr/>
        </p:nvSpPr>
        <p:spPr>
          <a:xfrm>
            <a:off x="112756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96" name="object 723"/>
          <p:cNvSpPr/>
          <p:nvPr/>
        </p:nvSpPr>
        <p:spPr>
          <a:xfrm>
            <a:off x="111210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97" name="object 724"/>
          <p:cNvSpPr/>
          <p:nvPr/>
        </p:nvSpPr>
        <p:spPr>
          <a:xfrm>
            <a:off x="109663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98" name="object 725"/>
          <p:cNvSpPr/>
          <p:nvPr/>
        </p:nvSpPr>
        <p:spPr>
          <a:xfrm>
            <a:off x="108116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99" name="object 726"/>
          <p:cNvSpPr/>
          <p:nvPr/>
        </p:nvSpPr>
        <p:spPr>
          <a:xfrm>
            <a:off x="106569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00" name="object 727"/>
          <p:cNvSpPr/>
          <p:nvPr/>
        </p:nvSpPr>
        <p:spPr>
          <a:xfrm>
            <a:off x="105022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01" name="object 728"/>
          <p:cNvSpPr/>
          <p:nvPr/>
        </p:nvSpPr>
        <p:spPr>
          <a:xfrm>
            <a:off x="103475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02" name="object 729"/>
          <p:cNvSpPr/>
          <p:nvPr/>
        </p:nvSpPr>
        <p:spPr>
          <a:xfrm>
            <a:off x="101928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03" name="object 730"/>
          <p:cNvSpPr/>
          <p:nvPr/>
        </p:nvSpPr>
        <p:spPr>
          <a:xfrm>
            <a:off x="100382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04" name="object 731"/>
          <p:cNvSpPr/>
          <p:nvPr/>
        </p:nvSpPr>
        <p:spPr>
          <a:xfrm>
            <a:off x="98835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05" name="object 732"/>
          <p:cNvSpPr/>
          <p:nvPr/>
        </p:nvSpPr>
        <p:spPr>
          <a:xfrm>
            <a:off x="97288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06" name="object 733"/>
          <p:cNvSpPr/>
          <p:nvPr/>
        </p:nvSpPr>
        <p:spPr>
          <a:xfrm>
            <a:off x="95741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07" name="object 734"/>
          <p:cNvSpPr/>
          <p:nvPr/>
        </p:nvSpPr>
        <p:spPr>
          <a:xfrm>
            <a:off x="94194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08" name="object 735"/>
          <p:cNvSpPr/>
          <p:nvPr/>
        </p:nvSpPr>
        <p:spPr>
          <a:xfrm>
            <a:off x="92647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09" name="object 736"/>
          <p:cNvSpPr/>
          <p:nvPr/>
        </p:nvSpPr>
        <p:spPr>
          <a:xfrm>
            <a:off x="91100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10" name="object 737"/>
          <p:cNvSpPr/>
          <p:nvPr/>
        </p:nvSpPr>
        <p:spPr>
          <a:xfrm>
            <a:off x="89554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11" name="object 738"/>
          <p:cNvSpPr/>
          <p:nvPr/>
        </p:nvSpPr>
        <p:spPr>
          <a:xfrm>
            <a:off x="88007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12" name="object 739"/>
          <p:cNvSpPr/>
          <p:nvPr/>
        </p:nvSpPr>
        <p:spPr>
          <a:xfrm>
            <a:off x="86460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13" name="object 740"/>
          <p:cNvSpPr/>
          <p:nvPr/>
        </p:nvSpPr>
        <p:spPr>
          <a:xfrm>
            <a:off x="84913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14" name="object 741"/>
          <p:cNvSpPr/>
          <p:nvPr/>
        </p:nvSpPr>
        <p:spPr>
          <a:xfrm>
            <a:off x="83366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15" name="object 742"/>
          <p:cNvSpPr/>
          <p:nvPr/>
        </p:nvSpPr>
        <p:spPr>
          <a:xfrm>
            <a:off x="81819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16" name="object 743"/>
          <p:cNvSpPr/>
          <p:nvPr/>
        </p:nvSpPr>
        <p:spPr>
          <a:xfrm>
            <a:off x="802728"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17" name="object 744"/>
          <p:cNvSpPr/>
          <p:nvPr/>
        </p:nvSpPr>
        <p:spPr>
          <a:xfrm>
            <a:off x="787260"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18" name="object 745"/>
          <p:cNvSpPr/>
          <p:nvPr/>
        </p:nvSpPr>
        <p:spPr>
          <a:xfrm>
            <a:off x="771791"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19" name="object 746"/>
          <p:cNvSpPr/>
          <p:nvPr/>
        </p:nvSpPr>
        <p:spPr>
          <a:xfrm>
            <a:off x="756323"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20" name="object 747"/>
          <p:cNvSpPr/>
          <p:nvPr/>
        </p:nvSpPr>
        <p:spPr>
          <a:xfrm>
            <a:off x="740854"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21" name="object 748"/>
          <p:cNvSpPr/>
          <p:nvPr/>
        </p:nvSpPr>
        <p:spPr>
          <a:xfrm>
            <a:off x="725385"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22" name="object 749"/>
          <p:cNvSpPr/>
          <p:nvPr/>
        </p:nvSpPr>
        <p:spPr>
          <a:xfrm>
            <a:off x="709917"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23" name="object 750"/>
          <p:cNvSpPr/>
          <p:nvPr/>
        </p:nvSpPr>
        <p:spPr>
          <a:xfrm>
            <a:off x="694448"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24" name="object 751"/>
          <p:cNvSpPr/>
          <p:nvPr/>
        </p:nvSpPr>
        <p:spPr>
          <a:xfrm>
            <a:off x="678980"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25" name="object 752"/>
          <p:cNvSpPr/>
          <p:nvPr/>
        </p:nvSpPr>
        <p:spPr>
          <a:xfrm>
            <a:off x="663511"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26" name="object 753"/>
          <p:cNvSpPr/>
          <p:nvPr/>
        </p:nvSpPr>
        <p:spPr>
          <a:xfrm>
            <a:off x="648042"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27" name="object 754"/>
          <p:cNvSpPr/>
          <p:nvPr/>
        </p:nvSpPr>
        <p:spPr>
          <a:xfrm>
            <a:off x="632574"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28" name="object 755"/>
          <p:cNvSpPr/>
          <p:nvPr/>
        </p:nvSpPr>
        <p:spPr>
          <a:xfrm>
            <a:off x="617105"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29" name="object 756"/>
          <p:cNvSpPr/>
          <p:nvPr/>
        </p:nvSpPr>
        <p:spPr>
          <a:xfrm>
            <a:off x="601637"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30" name="object 757"/>
          <p:cNvSpPr/>
          <p:nvPr/>
        </p:nvSpPr>
        <p:spPr>
          <a:xfrm>
            <a:off x="586168"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31" name="object 758"/>
          <p:cNvSpPr/>
          <p:nvPr/>
        </p:nvSpPr>
        <p:spPr>
          <a:xfrm>
            <a:off x="570699"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32" name="object 759"/>
          <p:cNvSpPr/>
          <p:nvPr/>
        </p:nvSpPr>
        <p:spPr>
          <a:xfrm>
            <a:off x="555231"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33" name="object 760"/>
          <p:cNvSpPr/>
          <p:nvPr/>
        </p:nvSpPr>
        <p:spPr>
          <a:xfrm>
            <a:off x="539762"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34" name="object 761"/>
          <p:cNvSpPr/>
          <p:nvPr/>
        </p:nvSpPr>
        <p:spPr>
          <a:xfrm>
            <a:off x="1885048" y="7553858"/>
            <a:ext cx="0" cy="695960"/>
          </a:xfrm>
          <a:custGeom>
            <a:avLst/>
            <a:gdLst/>
            <a:ahLst/>
            <a:cxnLst/>
            <a:rect l="l" t="t" r="r" b="b"/>
            <a:pathLst>
              <a:path h="695959">
                <a:moveTo>
                  <a:pt x="0" y="0"/>
                </a:moveTo>
                <a:lnTo>
                  <a:pt x="0" y="695833"/>
                </a:lnTo>
              </a:path>
            </a:pathLst>
          </a:custGeom>
          <a:ln w="6959">
            <a:solidFill>
              <a:srgbClr val="656061"/>
            </a:solidFill>
          </a:ln>
        </p:spPr>
        <p:txBody>
          <a:bodyPr wrap="square" lIns="0" tIns="0" rIns="0" bIns="0" rtlCol="0"/>
          <a:lstStyle/>
          <a:p>
            <a:endParaRPr/>
          </a:p>
        </p:txBody>
      </p:sp>
      <p:sp>
        <p:nvSpPr>
          <p:cNvPr id="835" name="object 762"/>
          <p:cNvSpPr/>
          <p:nvPr/>
        </p:nvSpPr>
        <p:spPr>
          <a:xfrm>
            <a:off x="2851518" y="8095056"/>
            <a:ext cx="0" cy="154940"/>
          </a:xfrm>
          <a:custGeom>
            <a:avLst/>
            <a:gdLst/>
            <a:ahLst/>
            <a:cxnLst/>
            <a:rect l="l" t="t" r="r" b="b"/>
            <a:pathLst>
              <a:path h="154940">
                <a:moveTo>
                  <a:pt x="0" y="0"/>
                </a:moveTo>
                <a:lnTo>
                  <a:pt x="0" y="154647"/>
                </a:lnTo>
              </a:path>
            </a:pathLst>
          </a:custGeom>
          <a:ln w="6959">
            <a:solidFill>
              <a:srgbClr val="656061"/>
            </a:solidFill>
          </a:ln>
        </p:spPr>
        <p:txBody>
          <a:bodyPr wrap="square" lIns="0" tIns="0" rIns="0" bIns="0" rtlCol="0"/>
          <a:lstStyle/>
          <a:p>
            <a:endParaRPr/>
          </a:p>
        </p:txBody>
      </p:sp>
      <p:sp>
        <p:nvSpPr>
          <p:cNvPr id="836" name="object 763"/>
          <p:cNvSpPr/>
          <p:nvPr/>
        </p:nvSpPr>
        <p:spPr>
          <a:xfrm>
            <a:off x="2515552" y="8667064"/>
            <a:ext cx="885190" cy="0"/>
          </a:xfrm>
          <a:custGeom>
            <a:avLst/>
            <a:gdLst/>
            <a:ahLst/>
            <a:cxnLst/>
            <a:rect l="l" t="t" r="r" b="b"/>
            <a:pathLst>
              <a:path w="885189">
                <a:moveTo>
                  <a:pt x="0" y="0"/>
                </a:moveTo>
                <a:lnTo>
                  <a:pt x="884885" y="0"/>
                </a:lnTo>
              </a:path>
            </a:pathLst>
          </a:custGeom>
          <a:ln w="7619">
            <a:solidFill>
              <a:srgbClr val="656061"/>
            </a:solidFill>
          </a:ln>
        </p:spPr>
        <p:txBody>
          <a:bodyPr wrap="square" lIns="0" tIns="0" rIns="0" bIns="0" rtlCol="0"/>
          <a:lstStyle/>
          <a:p>
            <a:endParaRPr/>
          </a:p>
        </p:txBody>
      </p:sp>
      <p:sp>
        <p:nvSpPr>
          <p:cNvPr id="837" name="object 764"/>
          <p:cNvSpPr/>
          <p:nvPr/>
        </p:nvSpPr>
        <p:spPr>
          <a:xfrm>
            <a:off x="2519032" y="8578164"/>
            <a:ext cx="0" cy="85090"/>
          </a:xfrm>
          <a:custGeom>
            <a:avLst/>
            <a:gdLst/>
            <a:ahLst/>
            <a:cxnLst/>
            <a:rect l="l" t="t" r="r" b="b"/>
            <a:pathLst>
              <a:path h="85090">
                <a:moveTo>
                  <a:pt x="0" y="0"/>
                </a:moveTo>
                <a:lnTo>
                  <a:pt x="0" y="85090"/>
                </a:lnTo>
              </a:path>
            </a:pathLst>
          </a:custGeom>
          <a:ln w="6959">
            <a:solidFill>
              <a:srgbClr val="656061"/>
            </a:solidFill>
          </a:ln>
        </p:spPr>
        <p:txBody>
          <a:bodyPr wrap="square" lIns="0" tIns="0" rIns="0" bIns="0" rtlCol="0"/>
          <a:lstStyle/>
          <a:p>
            <a:endParaRPr/>
          </a:p>
        </p:txBody>
      </p:sp>
      <p:sp>
        <p:nvSpPr>
          <p:cNvPr id="838" name="object 765"/>
          <p:cNvSpPr/>
          <p:nvPr/>
        </p:nvSpPr>
        <p:spPr>
          <a:xfrm>
            <a:off x="2515552" y="8574354"/>
            <a:ext cx="3810" cy="0"/>
          </a:xfrm>
          <a:custGeom>
            <a:avLst/>
            <a:gdLst/>
            <a:ahLst/>
            <a:cxnLst/>
            <a:rect l="l" t="t" r="r" b="b"/>
            <a:pathLst>
              <a:path w="3810">
                <a:moveTo>
                  <a:pt x="0" y="0"/>
                </a:moveTo>
                <a:lnTo>
                  <a:pt x="3479" y="0"/>
                </a:lnTo>
              </a:path>
            </a:pathLst>
          </a:custGeom>
          <a:ln w="7619">
            <a:solidFill>
              <a:srgbClr val="656061"/>
            </a:solidFill>
          </a:ln>
        </p:spPr>
        <p:txBody>
          <a:bodyPr wrap="square" lIns="0" tIns="0" rIns="0" bIns="0" rtlCol="0"/>
          <a:lstStyle/>
          <a:p>
            <a:endParaRPr/>
          </a:p>
        </p:txBody>
      </p:sp>
      <p:sp>
        <p:nvSpPr>
          <p:cNvPr id="839" name="object 766"/>
          <p:cNvSpPr/>
          <p:nvPr/>
        </p:nvSpPr>
        <p:spPr>
          <a:xfrm>
            <a:off x="2519032" y="8481644"/>
            <a:ext cx="0" cy="88900"/>
          </a:xfrm>
          <a:custGeom>
            <a:avLst/>
            <a:gdLst/>
            <a:ahLst/>
            <a:cxnLst/>
            <a:rect l="l" t="t" r="r" b="b"/>
            <a:pathLst>
              <a:path h="88900">
                <a:moveTo>
                  <a:pt x="0" y="0"/>
                </a:moveTo>
                <a:lnTo>
                  <a:pt x="0" y="88899"/>
                </a:lnTo>
              </a:path>
            </a:pathLst>
          </a:custGeom>
          <a:ln w="6959">
            <a:solidFill>
              <a:srgbClr val="656061"/>
            </a:solidFill>
          </a:ln>
        </p:spPr>
        <p:txBody>
          <a:bodyPr wrap="square" lIns="0" tIns="0" rIns="0" bIns="0" rtlCol="0"/>
          <a:lstStyle/>
          <a:p>
            <a:endParaRPr/>
          </a:p>
        </p:txBody>
      </p:sp>
      <p:sp>
        <p:nvSpPr>
          <p:cNvPr id="840" name="object 767"/>
          <p:cNvSpPr/>
          <p:nvPr/>
        </p:nvSpPr>
        <p:spPr>
          <a:xfrm>
            <a:off x="2519045" y="8574417"/>
            <a:ext cx="882015" cy="0"/>
          </a:xfrm>
          <a:custGeom>
            <a:avLst/>
            <a:gdLst/>
            <a:ahLst/>
            <a:cxnLst/>
            <a:rect l="l" t="t" r="r" b="b"/>
            <a:pathLst>
              <a:path w="882014">
                <a:moveTo>
                  <a:pt x="0" y="0"/>
                </a:moveTo>
                <a:lnTo>
                  <a:pt x="881405" y="0"/>
                </a:lnTo>
              </a:path>
            </a:pathLst>
          </a:custGeom>
          <a:ln w="6959">
            <a:solidFill>
              <a:srgbClr val="656061"/>
            </a:solidFill>
          </a:ln>
        </p:spPr>
        <p:txBody>
          <a:bodyPr wrap="square" lIns="0" tIns="0" rIns="0" bIns="0" rtlCol="0"/>
          <a:lstStyle/>
          <a:p>
            <a:endParaRPr/>
          </a:p>
        </p:txBody>
      </p:sp>
      <p:sp>
        <p:nvSpPr>
          <p:cNvPr id="841" name="object 768"/>
          <p:cNvSpPr/>
          <p:nvPr/>
        </p:nvSpPr>
        <p:spPr>
          <a:xfrm>
            <a:off x="186994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42" name="object 769"/>
          <p:cNvSpPr/>
          <p:nvPr/>
        </p:nvSpPr>
        <p:spPr>
          <a:xfrm>
            <a:off x="185447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43" name="object 770"/>
          <p:cNvSpPr/>
          <p:nvPr/>
        </p:nvSpPr>
        <p:spPr>
          <a:xfrm>
            <a:off x="183901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44" name="object 771"/>
          <p:cNvSpPr/>
          <p:nvPr/>
        </p:nvSpPr>
        <p:spPr>
          <a:xfrm>
            <a:off x="182354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45" name="object 772"/>
          <p:cNvSpPr/>
          <p:nvPr/>
        </p:nvSpPr>
        <p:spPr>
          <a:xfrm>
            <a:off x="180807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46" name="object 773"/>
          <p:cNvSpPr/>
          <p:nvPr/>
        </p:nvSpPr>
        <p:spPr>
          <a:xfrm>
            <a:off x="179260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47" name="object 774"/>
          <p:cNvSpPr/>
          <p:nvPr/>
        </p:nvSpPr>
        <p:spPr>
          <a:xfrm>
            <a:off x="177713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48" name="object 775"/>
          <p:cNvSpPr/>
          <p:nvPr/>
        </p:nvSpPr>
        <p:spPr>
          <a:xfrm>
            <a:off x="176166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49" name="object 776"/>
          <p:cNvSpPr/>
          <p:nvPr/>
        </p:nvSpPr>
        <p:spPr>
          <a:xfrm>
            <a:off x="174619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50" name="object 777"/>
          <p:cNvSpPr/>
          <p:nvPr/>
        </p:nvSpPr>
        <p:spPr>
          <a:xfrm>
            <a:off x="173073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51" name="object 778"/>
          <p:cNvSpPr/>
          <p:nvPr/>
        </p:nvSpPr>
        <p:spPr>
          <a:xfrm>
            <a:off x="171526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52" name="object 779"/>
          <p:cNvSpPr/>
          <p:nvPr/>
        </p:nvSpPr>
        <p:spPr>
          <a:xfrm>
            <a:off x="169979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53" name="object 780"/>
          <p:cNvSpPr/>
          <p:nvPr/>
        </p:nvSpPr>
        <p:spPr>
          <a:xfrm>
            <a:off x="168432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54" name="object 781"/>
          <p:cNvSpPr/>
          <p:nvPr/>
        </p:nvSpPr>
        <p:spPr>
          <a:xfrm>
            <a:off x="166885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55" name="object 782"/>
          <p:cNvSpPr/>
          <p:nvPr/>
        </p:nvSpPr>
        <p:spPr>
          <a:xfrm>
            <a:off x="165338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56" name="object 783"/>
          <p:cNvSpPr/>
          <p:nvPr/>
        </p:nvSpPr>
        <p:spPr>
          <a:xfrm>
            <a:off x="163791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57" name="object 784"/>
          <p:cNvSpPr/>
          <p:nvPr/>
        </p:nvSpPr>
        <p:spPr>
          <a:xfrm>
            <a:off x="162245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58" name="object 785"/>
          <p:cNvSpPr/>
          <p:nvPr/>
        </p:nvSpPr>
        <p:spPr>
          <a:xfrm>
            <a:off x="160698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59" name="object 786"/>
          <p:cNvSpPr/>
          <p:nvPr/>
        </p:nvSpPr>
        <p:spPr>
          <a:xfrm>
            <a:off x="159151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60" name="object 787"/>
          <p:cNvSpPr/>
          <p:nvPr/>
        </p:nvSpPr>
        <p:spPr>
          <a:xfrm>
            <a:off x="157604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61" name="object 788"/>
          <p:cNvSpPr/>
          <p:nvPr/>
        </p:nvSpPr>
        <p:spPr>
          <a:xfrm>
            <a:off x="156057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62" name="object 789"/>
          <p:cNvSpPr/>
          <p:nvPr/>
        </p:nvSpPr>
        <p:spPr>
          <a:xfrm>
            <a:off x="154510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63" name="object 790"/>
          <p:cNvSpPr/>
          <p:nvPr/>
        </p:nvSpPr>
        <p:spPr>
          <a:xfrm>
            <a:off x="152963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64" name="object 791"/>
          <p:cNvSpPr/>
          <p:nvPr/>
        </p:nvSpPr>
        <p:spPr>
          <a:xfrm>
            <a:off x="151417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65" name="object 792"/>
          <p:cNvSpPr/>
          <p:nvPr/>
        </p:nvSpPr>
        <p:spPr>
          <a:xfrm>
            <a:off x="149870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66" name="object 793"/>
          <p:cNvSpPr/>
          <p:nvPr/>
        </p:nvSpPr>
        <p:spPr>
          <a:xfrm>
            <a:off x="148323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67" name="object 794"/>
          <p:cNvSpPr/>
          <p:nvPr/>
        </p:nvSpPr>
        <p:spPr>
          <a:xfrm>
            <a:off x="146776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68" name="object 795"/>
          <p:cNvSpPr/>
          <p:nvPr/>
        </p:nvSpPr>
        <p:spPr>
          <a:xfrm>
            <a:off x="1452295"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69" name="object 796"/>
          <p:cNvSpPr/>
          <p:nvPr/>
        </p:nvSpPr>
        <p:spPr>
          <a:xfrm>
            <a:off x="143682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70" name="object 797"/>
          <p:cNvSpPr/>
          <p:nvPr/>
        </p:nvSpPr>
        <p:spPr>
          <a:xfrm>
            <a:off x="142135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71" name="object 798"/>
          <p:cNvSpPr/>
          <p:nvPr/>
        </p:nvSpPr>
        <p:spPr>
          <a:xfrm>
            <a:off x="140588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72" name="object 799"/>
          <p:cNvSpPr/>
          <p:nvPr/>
        </p:nvSpPr>
        <p:spPr>
          <a:xfrm>
            <a:off x="139042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73" name="object 800"/>
          <p:cNvSpPr/>
          <p:nvPr/>
        </p:nvSpPr>
        <p:spPr>
          <a:xfrm>
            <a:off x="1374952"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74" name="object 801"/>
          <p:cNvSpPr/>
          <p:nvPr/>
        </p:nvSpPr>
        <p:spPr>
          <a:xfrm>
            <a:off x="135948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75" name="object 802"/>
          <p:cNvSpPr/>
          <p:nvPr/>
        </p:nvSpPr>
        <p:spPr>
          <a:xfrm>
            <a:off x="1344015"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76" name="object 803"/>
          <p:cNvSpPr/>
          <p:nvPr/>
        </p:nvSpPr>
        <p:spPr>
          <a:xfrm>
            <a:off x="132854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77" name="object 804"/>
          <p:cNvSpPr/>
          <p:nvPr/>
        </p:nvSpPr>
        <p:spPr>
          <a:xfrm>
            <a:off x="131307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78" name="object 805"/>
          <p:cNvSpPr/>
          <p:nvPr/>
        </p:nvSpPr>
        <p:spPr>
          <a:xfrm>
            <a:off x="129760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79" name="object 806"/>
          <p:cNvSpPr/>
          <p:nvPr/>
        </p:nvSpPr>
        <p:spPr>
          <a:xfrm>
            <a:off x="128214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80" name="object 807"/>
          <p:cNvSpPr/>
          <p:nvPr/>
        </p:nvSpPr>
        <p:spPr>
          <a:xfrm>
            <a:off x="1266671" y="7631182"/>
            <a:ext cx="8255" cy="0"/>
          </a:xfrm>
          <a:custGeom>
            <a:avLst/>
            <a:gdLst/>
            <a:ahLst/>
            <a:cxnLst/>
            <a:rect l="l" t="t" r="r" b="b"/>
            <a:pathLst>
              <a:path w="8255">
                <a:moveTo>
                  <a:pt x="0" y="0"/>
                </a:moveTo>
                <a:lnTo>
                  <a:pt x="7735" y="0"/>
                </a:lnTo>
              </a:path>
            </a:pathLst>
          </a:custGeom>
          <a:ln w="3175">
            <a:solidFill>
              <a:srgbClr val="656061"/>
            </a:solidFill>
          </a:ln>
        </p:spPr>
        <p:txBody>
          <a:bodyPr wrap="square" lIns="0" tIns="0" rIns="0" bIns="0" rtlCol="0"/>
          <a:lstStyle/>
          <a:p>
            <a:endParaRPr/>
          </a:p>
        </p:txBody>
      </p:sp>
      <p:sp>
        <p:nvSpPr>
          <p:cNvPr id="881" name="object 808"/>
          <p:cNvSpPr/>
          <p:nvPr/>
        </p:nvSpPr>
        <p:spPr>
          <a:xfrm>
            <a:off x="125120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82" name="object 809"/>
          <p:cNvSpPr/>
          <p:nvPr/>
        </p:nvSpPr>
        <p:spPr>
          <a:xfrm>
            <a:off x="1235735"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83" name="object 810"/>
          <p:cNvSpPr/>
          <p:nvPr/>
        </p:nvSpPr>
        <p:spPr>
          <a:xfrm>
            <a:off x="122026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84" name="object 811"/>
          <p:cNvSpPr/>
          <p:nvPr/>
        </p:nvSpPr>
        <p:spPr>
          <a:xfrm>
            <a:off x="120479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85" name="object 812"/>
          <p:cNvSpPr/>
          <p:nvPr/>
        </p:nvSpPr>
        <p:spPr>
          <a:xfrm>
            <a:off x="118932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86" name="object 813"/>
          <p:cNvSpPr/>
          <p:nvPr/>
        </p:nvSpPr>
        <p:spPr>
          <a:xfrm>
            <a:off x="117386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87" name="object 814"/>
          <p:cNvSpPr/>
          <p:nvPr/>
        </p:nvSpPr>
        <p:spPr>
          <a:xfrm>
            <a:off x="1158392"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88" name="object 815"/>
          <p:cNvSpPr/>
          <p:nvPr/>
        </p:nvSpPr>
        <p:spPr>
          <a:xfrm>
            <a:off x="114292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89" name="object 816"/>
          <p:cNvSpPr/>
          <p:nvPr/>
        </p:nvSpPr>
        <p:spPr>
          <a:xfrm>
            <a:off x="1127455"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90" name="object 817"/>
          <p:cNvSpPr/>
          <p:nvPr/>
        </p:nvSpPr>
        <p:spPr>
          <a:xfrm>
            <a:off x="111198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91" name="object 818"/>
          <p:cNvSpPr/>
          <p:nvPr/>
        </p:nvSpPr>
        <p:spPr>
          <a:xfrm>
            <a:off x="109651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92" name="object 819"/>
          <p:cNvSpPr/>
          <p:nvPr/>
        </p:nvSpPr>
        <p:spPr>
          <a:xfrm>
            <a:off x="108104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93" name="object 820"/>
          <p:cNvSpPr/>
          <p:nvPr/>
        </p:nvSpPr>
        <p:spPr>
          <a:xfrm>
            <a:off x="106558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94" name="object 821"/>
          <p:cNvSpPr/>
          <p:nvPr/>
        </p:nvSpPr>
        <p:spPr>
          <a:xfrm>
            <a:off x="1050112"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95" name="object 822"/>
          <p:cNvSpPr/>
          <p:nvPr/>
        </p:nvSpPr>
        <p:spPr>
          <a:xfrm>
            <a:off x="103464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96" name="object 823"/>
          <p:cNvSpPr/>
          <p:nvPr/>
        </p:nvSpPr>
        <p:spPr>
          <a:xfrm>
            <a:off x="1019175"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97" name="object 824"/>
          <p:cNvSpPr/>
          <p:nvPr/>
        </p:nvSpPr>
        <p:spPr>
          <a:xfrm>
            <a:off x="100370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98" name="object 825"/>
          <p:cNvSpPr/>
          <p:nvPr/>
        </p:nvSpPr>
        <p:spPr>
          <a:xfrm>
            <a:off x="98823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99" name="object 826"/>
          <p:cNvSpPr/>
          <p:nvPr/>
        </p:nvSpPr>
        <p:spPr>
          <a:xfrm>
            <a:off x="97276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00" name="object 827"/>
          <p:cNvSpPr/>
          <p:nvPr/>
        </p:nvSpPr>
        <p:spPr>
          <a:xfrm>
            <a:off x="95730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01" name="object 828"/>
          <p:cNvSpPr/>
          <p:nvPr/>
        </p:nvSpPr>
        <p:spPr>
          <a:xfrm>
            <a:off x="94183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02" name="object 829"/>
          <p:cNvSpPr/>
          <p:nvPr/>
        </p:nvSpPr>
        <p:spPr>
          <a:xfrm>
            <a:off x="92636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03" name="object 830"/>
          <p:cNvSpPr/>
          <p:nvPr/>
        </p:nvSpPr>
        <p:spPr>
          <a:xfrm>
            <a:off x="91089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04" name="object 831"/>
          <p:cNvSpPr/>
          <p:nvPr/>
        </p:nvSpPr>
        <p:spPr>
          <a:xfrm>
            <a:off x="89542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05" name="object 832"/>
          <p:cNvSpPr/>
          <p:nvPr/>
        </p:nvSpPr>
        <p:spPr>
          <a:xfrm>
            <a:off x="87995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06" name="object 833"/>
          <p:cNvSpPr/>
          <p:nvPr/>
        </p:nvSpPr>
        <p:spPr>
          <a:xfrm>
            <a:off x="86448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07" name="object 834"/>
          <p:cNvSpPr/>
          <p:nvPr/>
        </p:nvSpPr>
        <p:spPr>
          <a:xfrm>
            <a:off x="186994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08" name="object 835"/>
          <p:cNvSpPr/>
          <p:nvPr/>
        </p:nvSpPr>
        <p:spPr>
          <a:xfrm>
            <a:off x="185447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09" name="object 836"/>
          <p:cNvSpPr/>
          <p:nvPr/>
        </p:nvSpPr>
        <p:spPr>
          <a:xfrm>
            <a:off x="183901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10" name="object 837"/>
          <p:cNvSpPr/>
          <p:nvPr/>
        </p:nvSpPr>
        <p:spPr>
          <a:xfrm>
            <a:off x="182354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11" name="object 838"/>
          <p:cNvSpPr/>
          <p:nvPr/>
        </p:nvSpPr>
        <p:spPr>
          <a:xfrm>
            <a:off x="180807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12" name="object 839"/>
          <p:cNvSpPr/>
          <p:nvPr/>
        </p:nvSpPr>
        <p:spPr>
          <a:xfrm>
            <a:off x="179260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13" name="object 840"/>
          <p:cNvSpPr/>
          <p:nvPr/>
        </p:nvSpPr>
        <p:spPr>
          <a:xfrm>
            <a:off x="177713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14" name="object 841"/>
          <p:cNvSpPr/>
          <p:nvPr/>
        </p:nvSpPr>
        <p:spPr>
          <a:xfrm>
            <a:off x="176166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15" name="object 842"/>
          <p:cNvSpPr/>
          <p:nvPr/>
        </p:nvSpPr>
        <p:spPr>
          <a:xfrm>
            <a:off x="174619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16" name="object 843"/>
          <p:cNvSpPr/>
          <p:nvPr/>
        </p:nvSpPr>
        <p:spPr>
          <a:xfrm>
            <a:off x="173073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17" name="object 844"/>
          <p:cNvSpPr/>
          <p:nvPr/>
        </p:nvSpPr>
        <p:spPr>
          <a:xfrm>
            <a:off x="171526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18" name="object 845"/>
          <p:cNvSpPr/>
          <p:nvPr/>
        </p:nvSpPr>
        <p:spPr>
          <a:xfrm>
            <a:off x="169979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19" name="object 846"/>
          <p:cNvSpPr/>
          <p:nvPr/>
        </p:nvSpPr>
        <p:spPr>
          <a:xfrm>
            <a:off x="168432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20" name="object 847"/>
          <p:cNvSpPr/>
          <p:nvPr/>
        </p:nvSpPr>
        <p:spPr>
          <a:xfrm>
            <a:off x="166885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21" name="object 848"/>
          <p:cNvSpPr/>
          <p:nvPr/>
        </p:nvSpPr>
        <p:spPr>
          <a:xfrm>
            <a:off x="165338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22" name="object 849"/>
          <p:cNvSpPr/>
          <p:nvPr/>
        </p:nvSpPr>
        <p:spPr>
          <a:xfrm>
            <a:off x="163791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23" name="object 850"/>
          <p:cNvSpPr/>
          <p:nvPr/>
        </p:nvSpPr>
        <p:spPr>
          <a:xfrm>
            <a:off x="162245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24" name="object 851"/>
          <p:cNvSpPr/>
          <p:nvPr/>
        </p:nvSpPr>
        <p:spPr>
          <a:xfrm>
            <a:off x="160698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25" name="object 852"/>
          <p:cNvSpPr/>
          <p:nvPr/>
        </p:nvSpPr>
        <p:spPr>
          <a:xfrm>
            <a:off x="159151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26" name="object 853"/>
          <p:cNvSpPr/>
          <p:nvPr/>
        </p:nvSpPr>
        <p:spPr>
          <a:xfrm>
            <a:off x="157604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27" name="object 854"/>
          <p:cNvSpPr/>
          <p:nvPr/>
        </p:nvSpPr>
        <p:spPr>
          <a:xfrm>
            <a:off x="156057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28" name="object 855"/>
          <p:cNvSpPr/>
          <p:nvPr/>
        </p:nvSpPr>
        <p:spPr>
          <a:xfrm>
            <a:off x="154510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29" name="object 856"/>
          <p:cNvSpPr/>
          <p:nvPr/>
        </p:nvSpPr>
        <p:spPr>
          <a:xfrm>
            <a:off x="152963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30" name="object 857"/>
          <p:cNvSpPr/>
          <p:nvPr/>
        </p:nvSpPr>
        <p:spPr>
          <a:xfrm>
            <a:off x="151417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31" name="object 858"/>
          <p:cNvSpPr/>
          <p:nvPr/>
        </p:nvSpPr>
        <p:spPr>
          <a:xfrm>
            <a:off x="149870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32" name="object 859"/>
          <p:cNvSpPr/>
          <p:nvPr/>
        </p:nvSpPr>
        <p:spPr>
          <a:xfrm>
            <a:off x="148323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33" name="object 860"/>
          <p:cNvSpPr/>
          <p:nvPr/>
        </p:nvSpPr>
        <p:spPr>
          <a:xfrm>
            <a:off x="146776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34" name="object 861"/>
          <p:cNvSpPr/>
          <p:nvPr/>
        </p:nvSpPr>
        <p:spPr>
          <a:xfrm>
            <a:off x="1452295"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35" name="object 862"/>
          <p:cNvSpPr/>
          <p:nvPr/>
        </p:nvSpPr>
        <p:spPr>
          <a:xfrm>
            <a:off x="143682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36" name="object 863"/>
          <p:cNvSpPr/>
          <p:nvPr/>
        </p:nvSpPr>
        <p:spPr>
          <a:xfrm>
            <a:off x="142135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37" name="object 864"/>
          <p:cNvSpPr/>
          <p:nvPr/>
        </p:nvSpPr>
        <p:spPr>
          <a:xfrm>
            <a:off x="140588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38" name="object 865"/>
          <p:cNvSpPr/>
          <p:nvPr/>
        </p:nvSpPr>
        <p:spPr>
          <a:xfrm>
            <a:off x="139042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39" name="object 866"/>
          <p:cNvSpPr/>
          <p:nvPr/>
        </p:nvSpPr>
        <p:spPr>
          <a:xfrm>
            <a:off x="1374952"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40" name="object 867"/>
          <p:cNvSpPr/>
          <p:nvPr/>
        </p:nvSpPr>
        <p:spPr>
          <a:xfrm>
            <a:off x="135948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41" name="object 868"/>
          <p:cNvSpPr/>
          <p:nvPr/>
        </p:nvSpPr>
        <p:spPr>
          <a:xfrm>
            <a:off x="1344015"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42" name="object 869"/>
          <p:cNvSpPr/>
          <p:nvPr/>
        </p:nvSpPr>
        <p:spPr>
          <a:xfrm>
            <a:off x="132854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43" name="object 870"/>
          <p:cNvSpPr/>
          <p:nvPr/>
        </p:nvSpPr>
        <p:spPr>
          <a:xfrm>
            <a:off x="131307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44" name="object 871"/>
          <p:cNvSpPr/>
          <p:nvPr/>
        </p:nvSpPr>
        <p:spPr>
          <a:xfrm>
            <a:off x="129760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45" name="object 872"/>
          <p:cNvSpPr/>
          <p:nvPr/>
        </p:nvSpPr>
        <p:spPr>
          <a:xfrm>
            <a:off x="128214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46" name="object 873"/>
          <p:cNvSpPr/>
          <p:nvPr/>
        </p:nvSpPr>
        <p:spPr>
          <a:xfrm>
            <a:off x="1266671" y="7708499"/>
            <a:ext cx="8255" cy="0"/>
          </a:xfrm>
          <a:custGeom>
            <a:avLst/>
            <a:gdLst/>
            <a:ahLst/>
            <a:cxnLst/>
            <a:rect l="l" t="t" r="r" b="b"/>
            <a:pathLst>
              <a:path w="8255">
                <a:moveTo>
                  <a:pt x="0" y="0"/>
                </a:moveTo>
                <a:lnTo>
                  <a:pt x="7735" y="0"/>
                </a:lnTo>
              </a:path>
            </a:pathLst>
          </a:custGeom>
          <a:ln w="3175">
            <a:solidFill>
              <a:srgbClr val="656061"/>
            </a:solidFill>
          </a:ln>
        </p:spPr>
        <p:txBody>
          <a:bodyPr wrap="square" lIns="0" tIns="0" rIns="0" bIns="0" rtlCol="0"/>
          <a:lstStyle/>
          <a:p>
            <a:endParaRPr/>
          </a:p>
        </p:txBody>
      </p:sp>
      <p:sp>
        <p:nvSpPr>
          <p:cNvPr id="947" name="object 874"/>
          <p:cNvSpPr/>
          <p:nvPr/>
        </p:nvSpPr>
        <p:spPr>
          <a:xfrm>
            <a:off x="125120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48" name="object 875"/>
          <p:cNvSpPr/>
          <p:nvPr/>
        </p:nvSpPr>
        <p:spPr>
          <a:xfrm>
            <a:off x="1235735"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49" name="object 876"/>
          <p:cNvSpPr/>
          <p:nvPr/>
        </p:nvSpPr>
        <p:spPr>
          <a:xfrm>
            <a:off x="122026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50" name="object 877"/>
          <p:cNvSpPr/>
          <p:nvPr/>
        </p:nvSpPr>
        <p:spPr>
          <a:xfrm>
            <a:off x="120479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51" name="object 878"/>
          <p:cNvSpPr/>
          <p:nvPr/>
        </p:nvSpPr>
        <p:spPr>
          <a:xfrm>
            <a:off x="118932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52" name="object 879"/>
          <p:cNvSpPr/>
          <p:nvPr/>
        </p:nvSpPr>
        <p:spPr>
          <a:xfrm>
            <a:off x="117386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53" name="object 880"/>
          <p:cNvSpPr/>
          <p:nvPr/>
        </p:nvSpPr>
        <p:spPr>
          <a:xfrm>
            <a:off x="1158392"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54" name="object 881"/>
          <p:cNvSpPr/>
          <p:nvPr/>
        </p:nvSpPr>
        <p:spPr>
          <a:xfrm>
            <a:off x="114292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55" name="object 882"/>
          <p:cNvSpPr/>
          <p:nvPr/>
        </p:nvSpPr>
        <p:spPr>
          <a:xfrm>
            <a:off x="1127455"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56" name="object 883"/>
          <p:cNvSpPr/>
          <p:nvPr/>
        </p:nvSpPr>
        <p:spPr>
          <a:xfrm>
            <a:off x="111198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57" name="object 884"/>
          <p:cNvSpPr/>
          <p:nvPr/>
        </p:nvSpPr>
        <p:spPr>
          <a:xfrm>
            <a:off x="109651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58" name="object 885"/>
          <p:cNvSpPr/>
          <p:nvPr/>
        </p:nvSpPr>
        <p:spPr>
          <a:xfrm>
            <a:off x="108104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59" name="object 886"/>
          <p:cNvSpPr/>
          <p:nvPr/>
        </p:nvSpPr>
        <p:spPr>
          <a:xfrm>
            <a:off x="106558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60" name="object 887"/>
          <p:cNvSpPr/>
          <p:nvPr/>
        </p:nvSpPr>
        <p:spPr>
          <a:xfrm>
            <a:off x="1050112"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61" name="object 888"/>
          <p:cNvSpPr/>
          <p:nvPr/>
        </p:nvSpPr>
        <p:spPr>
          <a:xfrm>
            <a:off x="103464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62" name="object 889"/>
          <p:cNvSpPr/>
          <p:nvPr/>
        </p:nvSpPr>
        <p:spPr>
          <a:xfrm>
            <a:off x="1019175"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63" name="object 890"/>
          <p:cNvSpPr/>
          <p:nvPr/>
        </p:nvSpPr>
        <p:spPr>
          <a:xfrm>
            <a:off x="100370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64" name="object 891"/>
          <p:cNvSpPr/>
          <p:nvPr/>
        </p:nvSpPr>
        <p:spPr>
          <a:xfrm>
            <a:off x="98823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65" name="object 892"/>
          <p:cNvSpPr/>
          <p:nvPr/>
        </p:nvSpPr>
        <p:spPr>
          <a:xfrm>
            <a:off x="97276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66" name="object 893"/>
          <p:cNvSpPr/>
          <p:nvPr/>
        </p:nvSpPr>
        <p:spPr>
          <a:xfrm>
            <a:off x="95730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67" name="object 894"/>
          <p:cNvSpPr/>
          <p:nvPr/>
        </p:nvSpPr>
        <p:spPr>
          <a:xfrm>
            <a:off x="94183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68" name="object 895"/>
          <p:cNvSpPr/>
          <p:nvPr/>
        </p:nvSpPr>
        <p:spPr>
          <a:xfrm>
            <a:off x="92636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69" name="object 896"/>
          <p:cNvSpPr/>
          <p:nvPr/>
        </p:nvSpPr>
        <p:spPr>
          <a:xfrm>
            <a:off x="91089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70" name="object 897"/>
          <p:cNvSpPr/>
          <p:nvPr/>
        </p:nvSpPr>
        <p:spPr>
          <a:xfrm>
            <a:off x="89542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71" name="object 898"/>
          <p:cNvSpPr/>
          <p:nvPr/>
        </p:nvSpPr>
        <p:spPr>
          <a:xfrm>
            <a:off x="87995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72" name="object 899"/>
          <p:cNvSpPr/>
          <p:nvPr/>
        </p:nvSpPr>
        <p:spPr>
          <a:xfrm>
            <a:off x="86448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73" name="object 900"/>
          <p:cNvSpPr/>
          <p:nvPr/>
        </p:nvSpPr>
        <p:spPr>
          <a:xfrm>
            <a:off x="3385401" y="7631182"/>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974" name="object 901"/>
          <p:cNvSpPr/>
          <p:nvPr/>
        </p:nvSpPr>
        <p:spPr>
          <a:xfrm>
            <a:off x="3369932" y="7631182"/>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975" name="object 902"/>
          <p:cNvSpPr/>
          <p:nvPr/>
        </p:nvSpPr>
        <p:spPr>
          <a:xfrm>
            <a:off x="3354463" y="7631182"/>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976" name="object 903"/>
          <p:cNvSpPr/>
          <p:nvPr/>
        </p:nvSpPr>
        <p:spPr>
          <a:xfrm>
            <a:off x="3338982" y="7631182"/>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977" name="object 904"/>
          <p:cNvSpPr/>
          <p:nvPr/>
        </p:nvSpPr>
        <p:spPr>
          <a:xfrm>
            <a:off x="3323514" y="7631182"/>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978" name="object 905"/>
          <p:cNvSpPr/>
          <p:nvPr/>
        </p:nvSpPr>
        <p:spPr>
          <a:xfrm>
            <a:off x="3308045" y="7631182"/>
            <a:ext cx="8255" cy="0"/>
          </a:xfrm>
          <a:custGeom>
            <a:avLst/>
            <a:gdLst/>
            <a:ahLst/>
            <a:cxnLst/>
            <a:rect l="l" t="t" r="r" b="b"/>
            <a:pathLst>
              <a:path w="8254">
                <a:moveTo>
                  <a:pt x="0" y="0"/>
                </a:moveTo>
                <a:lnTo>
                  <a:pt x="7733" y="0"/>
                </a:lnTo>
              </a:path>
            </a:pathLst>
          </a:custGeom>
          <a:ln w="3175">
            <a:solidFill>
              <a:srgbClr val="656061"/>
            </a:solidFill>
          </a:ln>
        </p:spPr>
        <p:txBody>
          <a:bodyPr wrap="square" lIns="0" tIns="0" rIns="0" bIns="0" rtlCol="0"/>
          <a:lstStyle/>
          <a:p>
            <a:endParaRPr/>
          </a:p>
        </p:txBody>
      </p:sp>
      <p:sp>
        <p:nvSpPr>
          <p:cNvPr id="979" name="object 906"/>
          <p:cNvSpPr/>
          <p:nvPr/>
        </p:nvSpPr>
        <p:spPr>
          <a:xfrm>
            <a:off x="3292576" y="7631182"/>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980" name="object 907"/>
          <p:cNvSpPr/>
          <p:nvPr/>
        </p:nvSpPr>
        <p:spPr>
          <a:xfrm>
            <a:off x="3277108" y="7631182"/>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981" name="object 908"/>
          <p:cNvSpPr/>
          <p:nvPr/>
        </p:nvSpPr>
        <p:spPr>
          <a:xfrm>
            <a:off x="3261639" y="7631182"/>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982" name="object 909"/>
          <p:cNvSpPr/>
          <p:nvPr/>
        </p:nvSpPr>
        <p:spPr>
          <a:xfrm>
            <a:off x="3246183" y="7631182"/>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983" name="object 910"/>
          <p:cNvSpPr/>
          <p:nvPr/>
        </p:nvSpPr>
        <p:spPr>
          <a:xfrm>
            <a:off x="3230702"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84" name="object 911"/>
          <p:cNvSpPr/>
          <p:nvPr/>
        </p:nvSpPr>
        <p:spPr>
          <a:xfrm>
            <a:off x="321523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85" name="object 912"/>
          <p:cNvSpPr/>
          <p:nvPr/>
        </p:nvSpPr>
        <p:spPr>
          <a:xfrm>
            <a:off x="3199765"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86" name="object 913"/>
          <p:cNvSpPr/>
          <p:nvPr/>
        </p:nvSpPr>
        <p:spPr>
          <a:xfrm>
            <a:off x="318429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87" name="object 914"/>
          <p:cNvSpPr/>
          <p:nvPr/>
        </p:nvSpPr>
        <p:spPr>
          <a:xfrm>
            <a:off x="316882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88" name="object 915"/>
          <p:cNvSpPr/>
          <p:nvPr/>
        </p:nvSpPr>
        <p:spPr>
          <a:xfrm>
            <a:off x="315335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89" name="object 916"/>
          <p:cNvSpPr/>
          <p:nvPr/>
        </p:nvSpPr>
        <p:spPr>
          <a:xfrm>
            <a:off x="313789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90" name="object 917"/>
          <p:cNvSpPr/>
          <p:nvPr/>
        </p:nvSpPr>
        <p:spPr>
          <a:xfrm>
            <a:off x="312243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91" name="object 918"/>
          <p:cNvSpPr/>
          <p:nvPr/>
        </p:nvSpPr>
        <p:spPr>
          <a:xfrm>
            <a:off x="310695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92" name="object 919"/>
          <p:cNvSpPr/>
          <p:nvPr/>
        </p:nvSpPr>
        <p:spPr>
          <a:xfrm>
            <a:off x="309148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93" name="object 920"/>
          <p:cNvSpPr/>
          <p:nvPr/>
        </p:nvSpPr>
        <p:spPr>
          <a:xfrm>
            <a:off x="307602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94" name="object 921"/>
          <p:cNvSpPr/>
          <p:nvPr/>
        </p:nvSpPr>
        <p:spPr>
          <a:xfrm>
            <a:off x="306054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95" name="object 922"/>
          <p:cNvSpPr/>
          <p:nvPr/>
        </p:nvSpPr>
        <p:spPr>
          <a:xfrm>
            <a:off x="304507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96" name="object 923"/>
          <p:cNvSpPr/>
          <p:nvPr/>
        </p:nvSpPr>
        <p:spPr>
          <a:xfrm>
            <a:off x="302961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97" name="object 924"/>
          <p:cNvSpPr/>
          <p:nvPr/>
        </p:nvSpPr>
        <p:spPr>
          <a:xfrm>
            <a:off x="301414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98" name="object 925"/>
          <p:cNvSpPr/>
          <p:nvPr/>
        </p:nvSpPr>
        <p:spPr>
          <a:xfrm>
            <a:off x="2998685"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99" name="object 926"/>
          <p:cNvSpPr/>
          <p:nvPr/>
        </p:nvSpPr>
        <p:spPr>
          <a:xfrm>
            <a:off x="298320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00" name="object 927"/>
          <p:cNvSpPr/>
          <p:nvPr/>
        </p:nvSpPr>
        <p:spPr>
          <a:xfrm>
            <a:off x="2967735"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01" name="object 928"/>
          <p:cNvSpPr/>
          <p:nvPr/>
        </p:nvSpPr>
        <p:spPr>
          <a:xfrm>
            <a:off x="295228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02" name="object 929"/>
          <p:cNvSpPr/>
          <p:nvPr/>
        </p:nvSpPr>
        <p:spPr>
          <a:xfrm>
            <a:off x="293679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03" name="object 930"/>
          <p:cNvSpPr/>
          <p:nvPr/>
        </p:nvSpPr>
        <p:spPr>
          <a:xfrm>
            <a:off x="2921342"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04" name="object 931"/>
          <p:cNvSpPr/>
          <p:nvPr/>
        </p:nvSpPr>
        <p:spPr>
          <a:xfrm>
            <a:off x="290587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05" name="object 932"/>
          <p:cNvSpPr/>
          <p:nvPr/>
        </p:nvSpPr>
        <p:spPr>
          <a:xfrm>
            <a:off x="2890392"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06" name="object 933"/>
          <p:cNvSpPr/>
          <p:nvPr/>
        </p:nvSpPr>
        <p:spPr>
          <a:xfrm>
            <a:off x="287493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07" name="object 934"/>
          <p:cNvSpPr/>
          <p:nvPr/>
        </p:nvSpPr>
        <p:spPr>
          <a:xfrm>
            <a:off x="285946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08" name="object 935"/>
          <p:cNvSpPr/>
          <p:nvPr/>
        </p:nvSpPr>
        <p:spPr>
          <a:xfrm>
            <a:off x="284399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09" name="object 936"/>
          <p:cNvSpPr/>
          <p:nvPr/>
        </p:nvSpPr>
        <p:spPr>
          <a:xfrm>
            <a:off x="282853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10" name="object 937"/>
          <p:cNvSpPr/>
          <p:nvPr/>
        </p:nvSpPr>
        <p:spPr>
          <a:xfrm>
            <a:off x="2813062"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11" name="object 938"/>
          <p:cNvSpPr/>
          <p:nvPr/>
        </p:nvSpPr>
        <p:spPr>
          <a:xfrm>
            <a:off x="279759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12" name="object 939"/>
          <p:cNvSpPr/>
          <p:nvPr/>
        </p:nvSpPr>
        <p:spPr>
          <a:xfrm>
            <a:off x="2782125"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13" name="object 940"/>
          <p:cNvSpPr/>
          <p:nvPr/>
        </p:nvSpPr>
        <p:spPr>
          <a:xfrm>
            <a:off x="276664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14" name="object 941"/>
          <p:cNvSpPr/>
          <p:nvPr/>
        </p:nvSpPr>
        <p:spPr>
          <a:xfrm>
            <a:off x="275118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15" name="object 942"/>
          <p:cNvSpPr/>
          <p:nvPr/>
        </p:nvSpPr>
        <p:spPr>
          <a:xfrm>
            <a:off x="273571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16" name="object 943"/>
          <p:cNvSpPr/>
          <p:nvPr/>
        </p:nvSpPr>
        <p:spPr>
          <a:xfrm>
            <a:off x="272025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17" name="object 944"/>
          <p:cNvSpPr/>
          <p:nvPr/>
        </p:nvSpPr>
        <p:spPr>
          <a:xfrm>
            <a:off x="2704782"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18" name="object 945"/>
          <p:cNvSpPr/>
          <p:nvPr/>
        </p:nvSpPr>
        <p:spPr>
          <a:xfrm>
            <a:off x="268931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19" name="object 946"/>
          <p:cNvSpPr/>
          <p:nvPr/>
        </p:nvSpPr>
        <p:spPr>
          <a:xfrm>
            <a:off x="2673845"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20" name="object 947"/>
          <p:cNvSpPr/>
          <p:nvPr/>
        </p:nvSpPr>
        <p:spPr>
          <a:xfrm>
            <a:off x="265837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21" name="object 948"/>
          <p:cNvSpPr/>
          <p:nvPr/>
        </p:nvSpPr>
        <p:spPr>
          <a:xfrm>
            <a:off x="264290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22" name="object 949"/>
          <p:cNvSpPr/>
          <p:nvPr/>
        </p:nvSpPr>
        <p:spPr>
          <a:xfrm>
            <a:off x="262743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23" name="object 950"/>
          <p:cNvSpPr/>
          <p:nvPr/>
        </p:nvSpPr>
        <p:spPr>
          <a:xfrm>
            <a:off x="261197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24" name="object 951"/>
          <p:cNvSpPr/>
          <p:nvPr/>
        </p:nvSpPr>
        <p:spPr>
          <a:xfrm>
            <a:off x="2596502"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25" name="object 952"/>
          <p:cNvSpPr/>
          <p:nvPr/>
        </p:nvSpPr>
        <p:spPr>
          <a:xfrm>
            <a:off x="258103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26" name="object 953"/>
          <p:cNvSpPr/>
          <p:nvPr/>
        </p:nvSpPr>
        <p:spPr>
          <a:xfrm>
            <a:off x="256556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27" name="object 954"/>
          <p:cNvSpPr/>
          <p:nvPr/>
        </p:nvSpPr>
        <p:spPr>
          <a:xfrm>
            <a:off x="255009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28" name="object 955"/>
          <p:cNvSpPr/>
          <p:nvPr/>
        </p:nvSpPr>
        <p:spPr>
          <a:xfrm>
            <a:off x="253462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29" name="object 956"/>
          <p:cNvSpPr/>
          <p:nvPr/>
        </p:nvSpPr>
        <p:spPr>
          <a:xfrm>
            <a:off x="251915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30" name="object 957"/>
          <p:cNvSpPr/>
          <p:nvPr/>
        </p:nvSpPr>
        <p:spPr>
          <a:xfrm>
            <a:off x="250369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31" name="object 958"/>
          <p:cNvSpPr/>
          <p:nvPr/>
        </p:nvSpPr>
        <p:spPr>
          <a:xfrm>
            <a:off x="248822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32" name="object 959"/>
          <p:cNvSpPr/>
          <p:nvPr/>
        </p:nvSpPr>
        <p:spPr>
          <a:xfrm>
            <a:off x="247275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33" name="object 960"/>
          <p:cNvSpPr/>
          <p:nvPr/>
        </p:nvSpPr>
        <p:spPr>
          <a:xfrm>
            <a:off x="245728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34" name="object 961"/>
          <p:cNvSpPr/>
          <p:nvPr/>
        </p:nvSpPr>
        <p:spPr>
          <a:xfrm>
            <a:off x="244181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35" name="object 962"/>
          <p:cNvSpPr/>
          <p:nvPr/>
        </p:nvSpPr>
        <p:spPr>
          <a:xfrm>
            <a:off x="242634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36" name="object 963"/>
          <p:cNvSpPr/>
          <p:nvPr/>
        </p:nvSpPr>
        <p:spPr>
          <a:xfrm>
            <a:off x="241087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37" name="object 964"/>
          <p:cNvSpPr/>
          <p:nvPr/>
        </p:nvSpPr>
        <p:spPr>
          <a:xfrm>
            <a:off x="239541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38" name="object 965"/>
          <p:cNvSpPr/>
          <p:nvPr/>
        </p:nvSpPr>
        <p:spPr>
          <a:xfrm>
            <a:off x="2379942"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39" name="object 966"/>
          <p:cNvSpPr/>
          <p:nvPr/>
        </p:nvSpPr>
        <p:spPr>
          <a:xfrm>
            <a:off x="236447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40" name="object 967"/>
          <p:cNvSpPr/>
          <p:nvPr/>
        </p:nvSpPr>
        <p:spPr>
          <a:xfrm>
            <a:off x="234900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41" name="object 968"/>
          <p:cNvSpPr/>
          <p:nvPr/>
        </p:nvSpPr>
        <p:spPr>
          <a:xfrm>
            <a:off x="233353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42" name="object 969"/>
          <p:cNvSpPr/>
          <p:nvPr/>
        </p:nvSpPr>
        <p:spPr>
          <a:xfrm>
            <a:off x="231806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43" name="object 970"/>
          <p:cNvSpPr/>
          <p:nvPr/>
        </p:nvSpPr>
        <p:spPr>
          <a:xfrm>
            <a:off x="230259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44" name="object 971"/>
          <p:cNvSpPr/>
          <p:nvPr/>
        </p:nvSpPr>
        <p:spPr>
          <a:xfrm>
            <a:off x="228713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45" name="object 972"/>
          <p:cNvSpPr/>
          <p:nvPr/>
        </p:nvSpPr>
        <p:spPr>
          <a:xfrm>
            <a:off x="227166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46" name="object 973"/>
          <p:cNvSpPr/>
          <p:nvPr/>
        </p:nvSpPr>
        <p:spPr>
          <a:xfrm>
            <a:off x="225619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47" name="object 974"/>
          <p:cNvSpPr/>
          <p:nvPr/>
        </p:nvSpPr>
        <p:spPr>
          <a:xfrm>
            <a:off x="224072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48" name="object 975"/>
          <p:cNvSpPr/>
          <p:nvPr/>
        </p:nvSpPr>
        <p:spPr>
          <a:xfrm>
            <a:off x="2225255"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49" name="object 976"/>
          <p:cNvSpPr/>
          <p:nvPr/>
        </p:nvSpPr>
        <p:spPr>
          <a:xfrm>
            <a:off x="3385401" y="7708499"/>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1050" name="object 977"/>
          <p:cNvSpPr/>
          <p:nvPr/>
        </p:nvSpPr>
        <p:spPr>
          <a:xfrm>
            <a:off x="3369932" y="7708499"/>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1051" name="object 978"/>
          <p:cNvSpPr/>
          <p:nvPr/>
        </p:nvSpPr>
        <p:spPr>
          <a:xfrm>
            <a:off x="3354463" y="7708499"/>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1052" name="object 979"/>
          <p:cNvSpPr/>
          <p:nvPr/>
        </p:nvSpPr>
        <p:spPr>
          <a:xfrm>
            <a:off x="3338982" y="7708499"/>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1053" name="object 980"/>
          <p:cNvSpPr/>
          <p:nvPr/>
        </p:nvSpPr>
        <p:spPr>
          <a:xfrm>
            <a:off x="3323514" y="7708499"/>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1054" name="object 981"/>
          <p:cNvSpPr/>
          <p:nvPr/>
        </p:nvSpPr>
        <p:spPr>
          <a:xfrm>
            <a:off x="3308045" y="7708499"/>
            <a:ext cx="8255" cy="0"/>
          </a:xfrm>
          <a:custGeom>
            <a:avLst/>
            <a:gdLst/>
            <a:ahLst/>
            <a:cxnLst/>
            <a:rect l="l" t="t" r="r" b="b"/>
            <a:pathLst>
              <a:path w="8254">
                <a:moveTo>
                  <a:pt x="0" y="0"/>
                </a:moveTo>
                <a:lnTo>
                  <a:pt x="7733" y="0"/>
                </a:lnTo>
              </a:path>
            </a:pathLst>
          </a:custGeom>
          <a:ln w="3175">
            <a:solidFill>
              <a:srgbClr val="656061"/>
            </a:solidFill>
          </a:ln>
        </p:spPr>
        <p:txBody>
          <a:bodyPr wrap="square" lIns="0" tIns="0" rIns="0" bIns="0" rtlCol="0"/>
          <a:lstStyle/>
          <a:p>
            <a:endParaRPr/>
          </a:p>
        </p:txBody>
      </p:sp>
      <p:sp>
        <p:nvSpPr>
          <p:cNvPr id="1055" name="object 982"/>
          <p:cNvSpPr/>
          <p:nvPr/>
        </p:nvSpPr>
        <p:spPr>
          <a:xfrm>
            <a:off x="3292576" y="7708499"/>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1056" name="object 983"/>
          <p:cNvSpPr/>
          <p:nvPr/>
        </p:nvSpPr>
        <p:spPr>
          <a:xfrm>
            <a:off x="3277108" y="7708499"/>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1057" name="object 984"/>
          <p:cNvSpPr/>
          <p:nvPr/>
        </p:nvSpPr>
        <p:spPr>
          <a:xfrm>
            <a:off x="3261639" y="7708499"/>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1058" name="object 985"/>
          <p:cNvSpPr/>
          <p:nvPr/>
        </p:nvSpPr>
        <p:spPr>
          <a:xfrm>
            <a:off x="3246183" y="7708499"/>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1059" name="object 986"/>
          <p:cNvSpPr/>
          <p:nvPr/>
        </p:nvSpPr>
        <p:spPr>
          <a:xfrm>
            <a:off x="3230702"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60" name="object 987"/>
          <p:cNvSpPr/>
          <p:nvPr/>
        </p:nvSpPr>
        <p:spPr>
          <a:xfrm>
            <a:off x="321523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61" name="object 988"/>
          <p:cNvSpPr/>
          <p:nvPr/>
        </p:nvSpPr>
        <p:spPr>
          <a:xfrm>
            <a:off x="3199765"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62" name="object 989"/>
          <p:cNvSpPr/>
          <p:nvPr/>
        </p:nvSpPr>
        <p:spPr>
          <a:xfrm>
            <a:off x="318429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63" name="object 990"/>
          <p:cNvSpPr/>
          <p:nvPr/>
        </p:nvSpPr>
        <p:spPr>
          <a:xfrm>
            <a:off x="316882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64" name="object 991"/>
          <p:cNvSpPr/>
          <p:nvPr/>
        </p:nvSpPr>
        <p:spPr>
          <a:xfrm>
            <a:off x="315335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65" name="object 992"/>
          <p:cNvSpPr/>
          <p:nvPr/>
        </p:nvSpPr>
        <p:spPr>
          <a:xfrm>
            <a:off x="313789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66" name="object 993"/>
          <p:cNvSpPr/>
          <p:nvPr/>
        </p:nvSpPr>
        <p:spPr>
          <a:xfrm>
            <a:off x="312243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67" name="object 994"/>
          <p:cNvSpPr/>
          <p:nvPr/>
        </p:nvSpPr>
        <p:spPr>
          <a:xfrm>
            <a:off x="310695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68" name="object 995"/>
          <p:cNvSpPr/>
          <p:nvPr/>
        </p:nvSpPr>
        <p:spPr>
          <a:xfrm>
            <a:off x="309148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69" name="object 996"/>
          <p:cNvSpPr/>
          <p:nvPr/>
        </p:nvSpPr>
        <p:spPr>
          <a:xfrm>
            <a:off x="307602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70" name="object 997"/>
          <p:cNvSpPr/>
          <p:nvPr/>
        </p:nvSpPr>
        <p:spPr>
          <a:xfrm>
            <a:off x="306054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71" name="object 998"/>
          <p:cNvSpPr/>
          <p:nvPr/>
        </p:nvSpPr>
        <p:spPr>
          <a:xfrm>
            <a:off x="304507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72" name="object 999"/>
          <p:cNvSpPr/>
          <p:nvPr/>
        </p:nvSpPr>
        <p:spPr>
          <a:xfrm>
            <a:off x="302961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73" name="object 1000"/>
          <p:cNvSpPr/>
          <p:nvPr/>
        </p:nvSpPr>
        <p:spPr>
          <a:xfrm>
            <a:off x="301414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74" name="object 1001"/>
          <p:cNvSpPr/>
          <p:nvPr/>
        </p:nvSpPr>
        <p:spPr>
          <a:xfrm>
            <a:off x="2998685"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75" name="object 1002"/>
          <p:cNvSpPr/>
          <p:nvPr/>
        </p:nvSpPr>
        <p:spPr>
          <a:xfrm>
            <a:off x="298320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76" name="object 1003"/>
          <p:cNvSpPr/>
          <p:nvPr/>
        </p:nvSpPr>
        <p:spPr>
          <a:xfrm>
            <a:off x="2967735"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77" name="object 1004"/>
          <p:cNvSpPr/>
          <p:nvPr/>
        </p:nvSpPr>
        <p:spPr>
          <a:xfrm>
            <a:off x="295228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78" name="object 1005"/>
          <p:cNvSpPr/>
          <p:nvPr/>
        </p:nvSpPr>
        <p:spPr>
          <a:xfrm>
            <a:off x="293679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79" name="object 1006"/>
          <p:cNvSpPr/>
          <p:nvPr/>
        </p:nvSpPr>
        <p:spPr>
          <a:xfrm>
            <a:off x="2921342"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80" name="object 1007"/>
          <p:cNvSpPr/>
          <p:nvPr/>
        </p:nvSpPr>
        <p:spPr>
          <a:xfrm>
            <a:off x="290587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81" name="object 1008"/>
          <p:cNvSpPr/>
          <p:nvPr/>
        </p:nvSpPr>
        <p:spPr>
          <a:xfrm>
            <a:off x="2890392"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82" name="object 1009"/>
          <p:cNvSpPr/>
          <p:nvPr/>
        </p:nvSpPr>
        <p:spPr>
          <a:xfrm>
            <a:off x="287493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83" name="object 1010"/>
          <p:cNvSpPr/>
          <p:nvPr/>
        </p:nvSpPr>
        <p:spPr>
          <a:xfrm>
            <a:off x="285946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84" name="object 1011"/>
          <p:cNvSpPr/>
          <p:nvPr/>
        </p:nvSpPr>
        <p:spPr>
          <a:xfrm>
            <a:off x="284399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85" name="object 1012"/>
          <p:cNvSpPr/>
          <p:nvPr/>
        </p:nvSpPr>
        <p:spPr>
          <a:xfrm>
            <a:off x="282853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86" name="object 1013"/>
          <p:cNvSpPr/>
          <p:nvPr/>
        </p:nvSpPr>
        <p:spPr>
          <a:xfrm>
            <a:off x="2813062"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87" name="object 1014"/>
          <p:cNvSpPr/>
          <p:nvPr/>
        </p:nvSpPr>
        <p:spPr>
          <a:xfrm>
            <a:off x="279759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88" name="object 1015"/>
          <p:cNvSpPr/>
          <p:nvPr/>
        </p:nvSpPr>
        <p:spPr>
          <a:xfrm>
            <a:off x="2782125"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89" name="object 1016"/>
          <p:cNvSpPr/>
          <p:nvPr/>
        </p:nvSpPr>
        <p:spPr>
          <a:xfrm>
            <a:off x="276664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90" name="object 1017"/>
          <p:cNvSpPr/>
          <p:nvPr/>
        </p:nvSpPr>
        <p:spPr>
          <a:xfrm>
            <a:off x="275118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91" name="object 1018"/>
          <p:cNvSpPr/>
          <p:nvPr/>
        </p:nvSpPr>
        <p:spPr>
          <a:xfrm>
            <a:off x="273571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92" name="object 1019"/>
          <p:cNvSpPr/>
          <p:nvPr/>
        </p:nvSpPr>
        <p:spPr>
          <a:xfrm>
            <a:off x="272025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93" name="object 1020"/>
          <p:cNvSpPr/>
          <p:nvPr/>
        </p:nvSpPr>
        <p:spPr>
          <a:xfrm>
            <a:off x="2704782"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94" name="object 1021"/>
          <p:cNvSpPr/>
          <p:nvPr/>
        </p:nvSpPr>
        <p:spPr>
          <a:xfrm>
            <a:off x="268931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95" name="object 1022"/>
          <p:cNvSpPr/>
          <p:nvPr/>
        </p:nvSpPr>
        <p:spPr>
          <a:xfrm>
            <a:off x="2673845"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96" name="object 1023"/>
          <p:cNvSpPr/>
          <p:nvPr/>
        </p:nvSpPr>
        <p:spPr>
          <a:xfrm>
            <a:off x="265837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97" name="object 1024"/>
          <p:cNvSpPr/>
          <p:nvPr/>
        </p:nvSpPr>
        <p:spPr>
          <a:xfrm>
            <a:off x="264290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98" name="object 1025"/>
          <p:cNvSpPr/>
          <p:nvPr/>
        </p:nvSpPr>
        <p:spPr>
          <a:xfrm>
            <a:off x="262743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99" name="object 1026"/>
          <p:cNvSpPr/>
          <p:nvPr/>
        </p:nvSpPr>
        <p:spPr>
          <a:xfrm>
            <a:off x="261197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00" name="object 1027"/>
          <p:cNvSpPr/>
          <p:nvPr/>
        </p:nvSpPr>
        <p:spPr>
          <a:xfrm>
            <a:off x="2596502"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01" name="object 1028"/>
          <p:cNvSpPr/>
          <p:nvPr/>
        </p:nvSpPr>
        <p:spPr>
          <a:xfrm>
            <a:off x="258103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02" name="object 1029"/>
          <p:cNvSpPr/>
          <p:nvPr/>
        </p:nvSpPr>
        <p:spPr>
          <a:xfrm>
            <a:off x="256556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03" name="object 1030"/>
          <p:cNvSpPr/>
          <p:nvPr/>
        </p:nvSpPr>
        <p:spPr>
          <a:xfrm>
            <a:off x="255009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04" name="object 1031"/>
          <p:cNvSpPr/>
          <p:nvPr/>
        </p:nvSpPr>
        <p:spPr>
          <a:xfrm>
            <a:off x="253462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05" name="object 1032"/>
          <p:cNvSpPr/>
          <p:nvPr/>
        </p:nvSpPr>
        <p:spPr>
          <a:xfrm>
            <a:off x="251915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06" name="object 1033"/>
          <p:cNvSpPr/>
          <p:nvPr/>
        </p:nvSpPr>
        <p:spPr>
          <a:xfrm>
            <a:off x="250369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07" name="object 1034"/>
          <p:cNvSpPr/>
          <p:nvPr/>
        </p:nvSpPr>
        <p:spPr>
          <a:xfrm>
            <a:off x="248822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08" name="object 1035"/>
          <p:cNvSpPr/>
          <p:nvPr/>
        </p:nvSpPr>
        <p:spPr>
          <a:xfrm>
            <a:off x="247275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09" name="object 1036"/>
          <p:cNvSpPr/>
          <p:nvPr/>
        </p:nvSpPr>
        <p:spPr>
          <a:xfrm>
            <a:off x="245728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10" name="object 1037"/>
          <p:cNvSpPr/>
          <p:nvPr/>
        </p:nvSpPr>
        <p:spPr>
          <a:xfrm>
            <a:off x="244181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11" name="object 1038"/>
          <p:cNvSpPr/>
          <p:nvPr/>
        </p:nvSpPr>
        <p:spPr>
          <a:xfrm>
            <a:off x="242634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12" name="object 1039"/>
          <p:cNvSpPr/>
          <p:nvPr/>
        </p:nvSpPr>
        <p:spPr>
          <a:xfrm>
            <a:off x="241087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13" name="object 1040"/>
          <p:cNvSpPr/>
          <p:nvPr/>
        </p:nvSpPr>
        <p:spPr>
          <a:xfrm>
            <a:off x="239541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14" name="object 1041"/>
          <p:cNvSpPr/>
          <p:nvPr/>
        </p:nvSpPr>
        <p:spPr>
          <a:xfrm>
            <a:off x="2379942"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15" name="object 1042"/>
          <p:cNvSpPr/>
          <p:nvPr/>
        </p:nvSpPr>
        <p:spPr>
          <a:xfrm>
            <a:off x="236447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16" name="object 1043"/>
          <p:cNvSpPr/>
          <p:nvPr/>
        </p:nvSpPr>
        <p:spPr>
          <a:xfrm>
            <a:off x="234900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17" name="object 1044"/>
          <p:cNvSpPr/>
          <p:nvPr/>
        </p:nvSpPr>
        <p:spPr>
          <a:xfrm>
            <a:off x="233353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18" name="object 1045"/>
          <p:cNvSpPr/>
          <p:nvPr/>
        </p:nvSpPr>
        <p:spPr>
          <a:xfrm>
            <a:off x="231806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19" name="object 1046"/>
          <p:cNvSpPr/>
          <p:nvPr/>
        </p:nvSpPr>
        <p:spPr>
          <a:xfrm>
            <a:off x="230259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20" name="object 1047"/>
          <p:cNvSpPr/>
          <p:nvPr/>
        </p:nvSpPr>
        <p:spPr>
          <a:xfrm>
            <a:off x="228713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21" name="object 1048"/>
          <p:cNvSpPr/>
          <p:nvPr/>
        </p:nvSpPr>
        <p:spPr>
          <a:xfrm>
            <a:off x="227166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22" name="object 1049"/>
          <p:cNvSpPr/>
          <p:nvPr/>
        </p:nvSpPr>
        <p:spPr>
          <a:xfrm>
            <a:off x="225619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23" name="object 1050"/>
          <p:cNvSpPr/>
          <p:nvPr/>
        </p:nvSpPr>
        <p:spPr>
          <a:xfrm>
            <a:off x="224072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24" name="object 1051"/>
          <p:cNvSpPr/>
          <p:nvPr/>
        </p:nvSpPr>
        <p:spPr>
          <a:xfrm>
            <a:off x="2225255"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25" name="object 1052"/>
          <p:cNvSpPr/>
          <p:nvPr/>
        </p:nvSpPr>
        <p:spPr>
          <a:xfrm>
            <a:off x="1065504" y="8249691"/>
            <a:ext cx="0" cy="232410"/>
          </a:xfrm>
          <a:custGeom>
            <a:avLst/>
            <a:gdLst/>
            <a:ahLst/>
            <a:cxnLst/>
            <a:rect l="l" t="t" r="r" b="b"/>
            <a:pathLst>
              <a:path h="232409">
                <a:moveTo>
                  <a:pt x="0" y="0"/>
                </a:moveTo>
                <a:lnTo>
                  <a:pt x="0" y="231952"/>
                </a:lnTo>
              </a:path>
            </a:pathLst>
          </a:custGeom>
          <a:ln w="6959">
            <a:solidFill>
              <a:srgbClr val="656061"/>
            </a:solidFill>
          </a:ln>
        </p:spPr>
        <p:txBody>
          <a:bodyPr wrap="square" lIns="0" tIns="0" rIns="0" bIns="0" rtlCol="0"/>
          <a:lstStyle/>
          <a:p>
            <a:endParaRPr/>
          </a:p>
        </p:txBody>
      </p:sp>
      <p:sp>
        <p:nvSpPr>
          <p:cNvPr id="1126" name="object 1053"/>
          <p:cNvSpPr/>
          <p:nvPr/>
        </p:nvSpPr>
        <p:spPr>
          <a:xfrm>
            <a:off x="1359331" y="8327015"/>
            <a:ext cx="2041525" cy="0"/>
          </a:xfrm>
          <a:custGeom>
            <a:avLst/>
            <a:gdLst/>
            <a:ahLst/>
            <a:cxnLst/>
            <a:rect l="l" t="t" r="r" b="b"/>
            <a:pathLst>
              <a:path w="2041525">
                <a:moveTo>
                  <a:pt x="0" y="0"/>
                </a:moveTo>
                <a:lnTo>
                  <a:pt x="2041131" y="0"/>
                </a:lnTo>
              </a:path>
            </a:pathLst>
          </a:custGeom>
          <a:ln w="3175">
            <a:solidFill>
              <a:srgbClr val="656061"/>
            </a:solidFill>
          </a:ln>
        </p:spPr>
        <p:txBody>
          <a:bodyPr wrap="square" lIns="0" tIns="0" rIns="0" bIns="0" rtlCol="0"/>
          <a:lstStyle/>
          <a:p>
            <a:endParaRPr/>
          </a:p>
        </p:txBody>
      </p:sp>
      <p:sp>
        <p:nvSpPr>
          <p:cNvPr id="1127" name="object 1054"/>
          <p:cNvSpPr/>
          <p:nvPr/>
        </p:nvSpPr>
        <p:spPr>
          <a:xfrm>
            <a:off x="1359331" y="8404333"/>
            <a:ext cx="2041525" cy="0"/>
          </a:xfrm>
          <a:custGeom>
            <a:avLst/>
            <a:gdLst/>
            <a:ahLst/>
            <a:cxnLst/>
            <a:rect l="l" t="t" r="r" b="b"/>
            <a:pathLst>
              <a:path w="2041525">
                <a:moveTo>
                  <a:pt x="0" y="0"/>
                </a:moveTo>
                <a:lnTo>
                  <a:pt x="2041131" y="0"/>
                </a:lnTo>
              </a:path>
            </a:pathLst>
          </a:custGeom>
          <a:ln w="3175">
            <a:solidFill>
              <a:srgbClr val="656061"/>
            </a:solidFill>
          </a:ln>
        </p:spPr>
        <p:txBody>
          <a:bodyPr wrap="square" lIns="0" tIns="0" rIns="0" bIns="0" rtlCol="0"/>
          <a:lstStyle/>
          <a:p>
            <a:endParaRPr/>
          </a:p>
        </p:txBody>
      </p:sp>
      <p:sp>
        <p:nvSpPr>
          <p:cNvPr id="1129" name="object 1056"/>
          <p:cNvSpPr/>
          <p:nvPr/>
        </p:nvSpPr>
        <p:spPr>
          <a:xfrm>
            <a:off x="2164753" y="9588982"/>
            <a:ext cx="40640" cy="45085"/>
          </a:xfrm>
          <a:custGeom>
            <a:avLst/>
            <a:gdLst/>
            <a:ahLst/>
            <a:cxnLst/>
            <a:rect l="l" t="t" r="r" b="b"/>
            <a:pathLst>
              <a:path w="40639" h="45084">
                <a:moveTo>
                  <a:pt x="0" y="3086"/>
                </a:moveTo>
                <a:lnTo>
                  <a:pt x="0" y="38734"/>
                </a:lnTo>
                <a:lnTo>
                  <a:pt x="3581" y="38734"/>
                </a:lnTo>
                <a:lnTo>
                  <a:pt x="3581" y="36626"/>
                </a:lnTo>
                <a:lnTo>
                  <a:pt x="17500" y="36626"/>
                </a:lnTo>
                <a:lnTo>
                  <a:pt x="17500" y="33388"/>
                </a:lnTo>
                <a:lnTo>
                  <a:pt x="3581" y="33388"/>
                </a:lnTo>
                <a:lnTo>
                  <a:pt x="3581" y="20688"/>
                </a:lnTo>
                <a:lnTo>
                  <a:pt x="17449" y="20688"/>
                </a:lnTo>
                <a:lnTo>
                  <a:pt x="17449" y="17449"/>
                </a:lnTo>
                <a:lnTo>
                  <a:pt x="3581" y="17449"/>
                </a:lnTo>
                <a:lnTo>
                  <a:pt x="3581" y="7010"/>
                </a:lnTo>
                <a:lnTo>
                  <a:pt x="10299" y="5841"/>
                </a:lnTo>
                <a:lnTo>
                  <a:pt x="13385" y="5054"/>
                </a:lnTo>
                <a:lnTo>
                  <a:pt x="16671" y="3771"/>
                </a:lnTo>
                <a:lnTo>
                  <a:pt x="2692" y="3771"/>
                </a:lnTo>
                <a:lnTo>
                  <a:pt x="0" y="3086"/>
                </a:lnTo>
                <a:close/>
              </a:path>
              <a:path w="40639" h="45084">
                <a:moveTo>
                  <a:pt x="16814" y="0"/>
                </a:moveTo>
                <a:lnTo>
                  <a:pt x="11518" y="2057"/>
                </a:lnTo>
                <a:lnTo>
                  <a:pt x="8331" y="2895"/>
                </a:lnTo>
                <a:lnTo>
                  <a:pt x="2692" y="3771"/>
                </a:lnTo>
                <a:lnTo>
                  <a:pt x="16671" y="3771"/>
                </a:lnTo>
                <a:lnTo>
                  <a:pt x="18427" y="3086"/>
                </a:lnTo>
                <a:lnTo>
                  <a:pt x="16814" y="0"/>
                </a:lnTo>
                <a:close/>
              </a:path>
              <a:path w="40639" h="45084">
                <a:moveTo>
                  <a:pt x="40297" y="2641"/>
                </a:moveTo>
                <a:lnTo>
                  <a:pt x="21272" y="2641"/>
                </a:lnTo>
                <a:lnTo>
                  <a:pt x="21272" y="44818"/>
                </a:lnTo>
                <a:lnTo>
                  <a:pt x="24853" y="44818"/>
                </a:lnTo>
                <a:lnTo>
                  <a:pt x="24853" y="5880"/>
                </a:lnTo>
                <a:lnTo>
                  <a:pt x="40292" y="5880"/>
                </a:lnTo>
                <a:lnTo>
                  <a:pt x="40297" y="2641"/>
                </a:lnTo>
                <a:close/>
              </a:path>
              <a:path w="40639" h="45084">
                <a:moveTo>
                  <a:pt x="28435" y="32994"/>
                </a:moveTo>
                <a:lnTo>
                  <a:pt x="29667" y="36677"/>
                </a:lnTo>
                <a:lnTo>
                  <a:pt x="38633" y="36626"/>
                </a:lnTo>
                <a:lnTo>
                  <a:pt x="40246" y="35305"/>
                </a:lnTo>
                <a:lnTo>
                  <a:pt x="40249" y="33235"/>
                </a:lnTo>
                <a:lnTo>
                  <a:pt x="35890" y="33235"/>
                </a:lnTo>
                <a:lnTo>
                  <a:pt x="29616" y="33096"/>
                </a:lnTo>
                <a:lnTo>
                  <a:pt x="28435" y="32994"/>
                </a:lnTo>
                <a:close/>
              </a:path>
              <a:path w="40639" h="45084">
                <a:moveTo>
                  <a:pt x="40292" y="5880"/>
                </a:moveTo>
                <a:lnTo>
                  <a:pt x="36715" y="5880"/>
                </a:lnTo>
                <a:lnTo>
                  <a:pt x="36715" y="32702"/>
                </a:lnTo>
                <a:lnTo>
                  <a:pt x="35890" y="33235"/>
                </a:lnTo>
                <a:lnTo>
                  <a:pt x="40249" y="33235"/>
                </a:lnTo>
                <a:lnTo>
                  <a:pt x="40292" y="5880"/>
                </a:lnTo>
                <a:close/>
              </a:path>
            </a:pathLst>
          </a:custGeom>
          <a:solidFill>
            <a:srgbClr val="B2B5B7"/>
          </a:solidFill>
        </p:spPr>
        <p:txBody>
          <a:bodyPr wrap="square" lIns="0" tIns="0" rIns="0" bIns="0" rtlCol="0"/>
          <a:lstStyle/>
          <a:p>
            <a:endParaRPr/>
          </a:p>
        </p:txBody>
      </p:sp>
      <p:sp>
        <p:nvSpPr>
          <p:cNvPr id="1130" name="object 1057"/>
          <p:cNvSpPr/>
          <p:nvPr/>
        </p:nvSpPr>
        <p:spPr>
          <a:xfrm>
            <a:off x="451662" y="7455433"/>
            <a:ext cx="377393" cy="933869"/>
          </a:xfrm>
          <a:prstGeom prst="rect">
            <a:avLst/>
          </a:prstGeom>
          <a:blipFill>
            <a:blip r:embed="rId5" cstate="print"/>
            <a:stretch>
              <a:fillRect/>
            </a:stretch>
          </a:blipFill>
        </p:spPr>
        <p:txBody>
          <a:bodyPr wrap="square" lIns="0" tIns="0" rIns="0" bIns="0" rtlCol="0"/>
          <a:lstStyle/>
          <a:p>
            <a:endParaRPr/>
          </a:p>
        </p:txBody>
      </p:sp>
      <p:sp>
        <p:nvSpPr>
          <p:cNvPr id="1131" name="object 1058"/>
          <p:cNvSpPr/>
          <p:nvPr/>
        </p:nvSpPr>
        <p:spPr>
          <a:xfrm>
            <a:off x="549122" y="9164841"/>
            <a:ext cx="340512" cy="165684"/>
          </a:xfrm>
          <a:prstGeom prst="rect">
            <a:avLst/>
          </a:prstGeom>
          <a:blipFill>
            <a:blip r:embed="rId6" cstate="print"/>
            <a:stretch>
              <a:fillRect/>
            </a:stretch>
          </a:blipFill>
        </p:spPr>
        <p:txBody>
          <a:bodyPr wrap="square" lIns="0" tIns="0" rIns="0" bIns="0" rtlCol="0"/>
          <a:lstStyle/>
          <a:p>
            <a:endParaRPr/>
          </a:p>
        </p:txBody>
      </p:sp>
      <p:sp>
        <p:nvSpPr>
          <p:cNvPr id="1132" name="object 1059"/>
          <p:cNvSpPr/>
          <p:nvPr/>
        </p:nvSpPr>
        <p:spPr>
          <a:xfrm>
            <a:off x="985113" y="9196438"/>
            <a:ext cx="422490" cy="100380"/>
          </a:xfrm>
          <a:prstGeom prst="rect">
            <a:avLst/>
          </a:prstGeom>
          <a:blipFill>
            <a:blip r:embed="rId7" cstate="print"/>
            <a:stretch>
              <a:fillRect/>
            </a:stretch>
          </a:blipFill>
        </p:spPr>
        <p:txBody>
          <a:bodyPr wrap="square" lIns="0" tIns="0" rIns="0" bIns="0" rtlCol="0"/>
          <a:lstStyle/>
          <a:p>
            <a:endParaRPr/>
          </a:p>
        </p:txBody>
      </p:sp>
      <p:sp>
        <p:nvSpPr>
          <p:cNvPr id="1133" name="object 1060"/>
          <p:cNvSpPr/>
          <p:nvPr/>
        </p:nvSpPr>
        <p:spPr>
          <a:xfrm>
            <a:off x="2102243" y="9196565"/>
            <a:ext cx="214718" cy="100164"/>
          </a:xfrm>
          <a:prstGeom prst="rect">
            <a:avLst/>
          </a:prstGeom>
          <a:blipFill>
            <a:blip r:embed="rId8" cstate="print"/>
            <a:stretch>
              <a:fillRect/>
            </a:stretch>
          </a:blipFill>
        </p:spPr>
        <p:txBody>
          <a:bodyPr wrap="square" lIns="0" tIns="0" rIns="0" bIns="0" rtlCol="0"/>
          <a:lstStyle/>
          <a:p>
            <a:endParaRPr/>
          </a:p>
        </p:txBody>
      </p:sp>
      <p:sp>
        <p:nvSpPr>
          <p:cNvPr id="1134" name="object 1061"/>
          <p:cNvSpPr/>
          <p:nvPr/>
        </p:nvSpPr>
        <p:spPr>
          <a:xfrm>
            <a:off x="1909610" y="8150301"/>
            <a:ext cx="288277" cy="45542"/>
          </a:xfrm>
          <a:prstGeom prst="rect">
            <a:avLst/>
          </a:prstGeom>
          <a:blipFill>
            <a:blip r:embed="rId9" cstate="print"/>
            <a:stretch>
              <a:fillRect/>
            </a:stretch>
          </a:blipFill>
        </p:spPr>
        <p:txBody>
          <a:bodyPr wrap="square" lIns="0" tIns="0" rIns="0" bIns="0" rtlCol="0"/>
          <a:lstStyle/>
          <a:p>
            <a:endParaRPr/>
          </a:p>
        </p:txBody>
      </p:sp>
      <p:sp>
        <p:nvSpPr>
          <p:cNvPr id="1135" name="object 1062"/>
          <p:cNvSpPr/>
          <p:nvPr/>
        </p:nvSpPr>
        <p:spPr>
          <a:xfrm>
            <a:off x="2536507" y="8505901"/>
            <a:ext cx="231775" cy="45720"/>
          </a:xfrm>
          <a:custGeom>
            <a:avLst/>
            <a:gdLst/>
            <a:ahLst/>
            <a:cxnLst/>
            <a:rect l="l" t="t" r="r" b="b"/>
            <a:pathLst>
              <a:path w="231775" h="45720">
                <a:moveTo>
                  <a:pt x="126771" y="34467"/>
                </a:moveTo>
                <a:lnTo>
                  <a:pt x="122161" y="34467"/>
                </a:lnTo>
                <a:lnTo>
                  <a:pt x="122161" y="45402"/>
                </a:lnTo>
                <a:lnTo>
                  <a:pt x="126771" y="45402"/>
                </a:lnTo>
                <a:lnTo>
                  <a:pt x="126771" y="34467"/>
                </a:lnTo>
                <a:close/>
              </a:path>
              <a:path w="231775" h="45720">
                <a:moveTo>
                  <a:pt x="140601" y="17106"/>
                </a:moveTo>
                <a:lnTo>
                  <a:pt x="105689" y="17106"/>
                </a:lnTo>
                <a:lnTo>
                  <a:pt x="105689" y="30200"/>
                </a:lnTo>
                <a:lnTo>
                  <a:pt x="98196" y="30200"/>
                </a:lnTo>
                <a:lnTo>
                  <a:pt x="98196" y="34467"/>
                </a:lnTo>
                <a:lnTo>
                  <a:pt x="143294" y="34467"/>
                </a:lnTo>
                <a:lnTo>
                  <a:pt x="143294" y="30201"/>
                </a:lnTo>
                <a:lnTo>
                  <a:pt x="110299" y="30201"/>
                </a:lnTo>
                <a:lnTo>
                  <a:pt x="110299" y="21374"/>
                </a:lnTo>
                <a:lnTo>
                  <a:pt x="140601" y="21374"/>
                </a:lnTo>
                <a:lnTo>
                  <a:pt x="140601" y="17106"/>
                </a:lnTo>
                <a:close/>
              </a:path>
              <a:path w="231775" h="45720">
                <a:moveTo>
                  <a:pt x="126771" y="21374"/>
                </a:moveTo>
                <a:lnTo>
                  <a:pt x="122161" y="21374"/>
                </a:lnTo>
                <a:lnTo>
                  <a:pt x="122161" y="30201"/>
                </a:lnTo>
                <a:lnTo>
                  <a:pt x="143294" y="30201"/>
                </a:lnTo>
                <a:lnTo>
                  <a:pt x="126771" y="30200"/>
                </a:lnTo>
                <a:lnTo>
                  <a:pt x="126771" y="21374"/>
                </a:lnTo>
                <a:close/>
              </a:path>
              <a:path w="231775" h="45720">
                <a:moveTo>
                  <a:pt x="110058" y="0"/>
                </a:moveTo>
                <a:lnTo>
                  <a:pt x="107365" y="6819"/>
                </a:lnTo>
                <a:lnTo>
                  <a:pt x="104660" y="10350"/>
                </a:lnTo>
                <a:lnTo>
                  <a:pt x="98932" y="14757"/>
                </a:lnTo>
                <a:lnTo>
                  <a:pt x="102654" y="17894"/>
                </a:lnTo>
                <a:lnTo>
                  <a:pt x="106032" y="15151"/>
                </a:lnTo>
                <a:lnTo>
                  <a:pt x="107505" y="13525"/>
                </a:lnTo>
                <a:lnTo>
                  <a:pt x="110007" y="9956"/>
                </a:lnTo>
                <a:lnTo>
                  <a:pt x="141389" y="9956"/>
                </a:lnTo>
                <a:lnTo>
                  <a:pt x="141389" y="5689"/>
                </a:lnTo>
                <a:lnTo>
                  <a:pt x="112509" y="5689"/>
                </a:lnTo>
                <a:lnTo>
                  <a:pt x="113195" y="4318"/>
                </a:lnTo>
                <a:lnTo>
                  <a:pt x="113588" y="3390"/>
                </a:lnTo>
                <a:lnTo>
                  <a:pt x="114465" y="1028"/>
                </a:lnTo>
                <a:lnTo>
                  <a:pt x="110058" y="0"/>
                </a:lnTo>
                <a:close/>
              </a:path>
              <a:path w="231775" h="45720">
                <a:moveTo>
                  <a:pt x="126771" y="9956"/>
                </a:moveTo>
                <a:lnTo>
                  <a:pt x="122161" y="9956"/>
                </a:lnTo>
                <a:lnTo>
                  <a:pt x="122161" y="17106"/>
                </a:lnTo>
                <a:lnTo>
                  <a:pt x="126771" y="17106"/>
                </a:lnTo>
                <a:lnTo>
                  <a:pt x="126771" y="9956"/>
                </a:lnTo>
                <a:close/>
              </a:path>
              <a:path w="231775" h="45720">
                <a:moveTo>
                  <a:pt x="58369" y="25400"/>
                </a:moveTo>
                <a:lnTo>
                  <a:pt x="53759" y="25400"/>
                </a:lnTo>
                <a:lnTo>
                  <a:pt x="53759" y="45402"/>
                </a:lnTo>
                <a:lnTo>
                  <a:pt x="58369" y="45402"/>
                </a:lnTo>
                <a:lnTo>
                  <a:pt x="58369" y="25400"/>
                </a:lnTo>
                <a:close/>
              </a:path>
              <a:path w="231775" h="45720">
                <a:moveTo>
                  <a:pt x="73761" y="14173"/>
                </a:moveTo>
                <a:lnTo>
                  <a:pt x="69341" y="14173"/>
                </a:lnTo>
                <a:lnTo>
                  <a:pt x="69341" y="45402"/>
                </a:lnTo>
                <a:lnTo>
                  <a:pt x="73761" y="45402"/>
                </a:lnTo>
                <a:lnTo>
                  <a:pt x="73761" y="14173"/>
                </a:lnTo>
                <a:close/>
              </a:path>
              <a:path w="231775" h="45720">
                <a:moveTo>
                  <a:pt x="80771" y="40690"/>
                </a:moveTo>
                <a:lnTo>
                  <a:pt x="81940" y="45250"/>
                </a:lnTo>
                <a:lnTo>
                  <a:pt x="89153" y="45250"/>
                </a:lnTo>
                <a:lnTo>
                  <a:pt x="90576" y="43853"/>
                </a:lnTo>
                <a:lnTo>
                  <a:pt x="90576" y="40894"/>
                </a:lnTo>
                <a:lnTo>
                  <a:pt x="85813" y="40894"/>
                </a:lnTo>
                <a:lnTo>
                  <a:pt x="82930" y="40843"/>
                </a:lnTo>
                <a:lnTo>
                  <a:pt x="80771" y="40690"/>
                </a:lnTo>
                <a:close/>
              </a:path>
              <a:path w="231775" h="45720">
                <a:moveTo>
                  <a:pt x="90576" y="18135"/>
                </a:moveTo>
                <a:lnTo>
                  <a:pt x="86017" y="18135"/>
                </a:lnTo>
                <a:lnTo>
                  <a:pt x="85955" y="40690"/>
                </a:lnTo>
                <a:lnTo>
                  <a:pt x="85813" y="40894"/>
                </a:lnTo>
                <a:lnTo>
                  <a:pt x="90576" y="40894"/>
                </a:lnTo>
                <a:lnTo>
                  <a:pt x="90576" y="18135"/>
                </a:lnTo>
                <a:close/>
              </a:path>
              <a:path w="231775" h="45720">
                <a:moveTo>
                  <a:pt x="63220" y="17843"/>
                </a:moveTo>
                <a:lnTo>
                  <a:pt x="62483" y="28981"/>
                </a:lnTo>
                <a:lnTo>
                  <a:pt x="61747" y="33540"/>
                </a:lnTo>
                <a:lnTo>
                  <a:pt x="59982" y="37795"/>
                </a:lnTo>
                <a:lnTo>
                  <a:pt x="64300" y="39560"/>
                </a:lnTo>
                <a:lnTo>
                  <a:pt x="66103" y="34467"/>
                </a:lnTo>
                <a:lnTo>
                  <a:pt x="66751" y="30251"/>
                </a:lnTo>
                <a:lnTo>
                  <a:pt x="67475" y="18681"/>
                </a:lnTo>
                <a:lnTo>
                  <a:pt x="63220" y="17843"/>
                </a:lnTo>
                <a:close/>
              </a:path>
              <a:path w="231775" h="45720">
                <a:moveTo>
                  <a:pt x="79692" y="17805"/>
                </a:moveTo>
                <a:lnTo>
                  <a:pt x="75526" y="18580"/>
                </a:lnTo>
                <a:lnTo>
                  <a:pt x="76352" y="29413"/>
                </a:lnTo>
                <a:lnTo>
                  <a:pt x="76644" y="31724"/>
                </a:lnTo>
                <a:lnTo>
                  <a:pt x="78168" y="38976"/>
                </a:lnTo>
                <a:lnTo>
                  <a:pt x="82384" y="37071"/>
                </a:lnTo>
                <a:lnTo>
                  <a:pt x="80962" y="31089"/>
                </a:lnTo>
                <a:lnTo>
                  <a:pt x="80429" y="27266"/>
                </a:lnTo>
                <a:lnTo>
                  <a:pt x="79692" y="17805"/>
                </a:lnTo>
                <a:close/>
              </a:path>
              <a:path w="231775" h="45720">
                <a:moveTo>
                  <a:pt x="57924" y="11277"/>
                </a:moveTo>
                <a:lnTo>
                  <a:pt x="55664" y="16814"/>
                </a:lnTo>
                <a:lnTo>
                  <a:pt x="53022" y="20256"/>
                </a:lnTo>
                <a:lnTo>
                  <a:pt x="48463" y="23634"/>
                </a:lnTo>
                <a:lnTo>
                  <a:pt x="50863" y="27952"/>
                </a:lnTo>
                <a:lnTo>
                  <a:pt x="53111" y="26085"/>
                </a:lnTo>
                <a:lnTo>
                  <a:pt x="53759" y="25400"/>
                </a:lnTo>
                <a:lnTo>
                  <a:pt x="58369" y="25400"/>
                </a:lnTo>
                <a:lnTo>
                  <a:pt x="58369" y="19761"/>
                </a:lnTo>
                <a:lnTo>
                  <a:pt x="59880" y="17449"/>
                </a:lnTo>
                <a:lnTo>
                  <a:pt x="60426" y="16471"/>
                </a:lnTo>
                <a:lnTo>
                  <a:pt x="62039" y="13195"/>
                </a:lnTo>
                <a:lnTo>
                  <a:pt x="57924" y="11277"/>
                </a:lnTo>
                <a:close/>
              </a:path>
              <a:path w="231775" h="45720">
                <a:moveTo>
                  <a:pt x="94208" y="13919"/>
                </a:moveTo>
                <a:lnTo>
                  <a:pt x="81597" y="13919"/>
                </a:lnTo>
                <a:lnTo>
                  <a:pt x="81597" y="18135"/>
                </a:lnTo>
                <a:lnTo>
                  <a:pt x="94208" y="18135"/>
                </a:lnTo>
                <a:lnTo>
                  <a:pt x="94208" y="13919"/>
                </a:lnTo>
                <a:close/>
              </a:path>
              <a:path w="231775" h="45720">
                <a:moveTo>
                  <a:pt x="58610" y="152"/>
                </a:moveTo>
                <a:lnTo>
                  <a:pt x="55664" y="4851"/>
                </a:lnTo>
                <a:lnTo>
                  <a:pt x="53454" y="7162"/>
                </a:lnTo>
                <a:lnTo>
                  <a:pt x="48755" y="10096"/>
                </a:lnTo>
                <a:lnTo>
                  <a:pt x="51346" y="14274"/>
                </a:lnTo>
                <a:lnTo>
                  <a:pt x="57188" y="9956"/>
                </a:lnTo>
                <a:lnTo>
                  <a:pt x="59245" y="7797"/>
                </a:lnTo>
                <a:lnTo>
                  <a:pt x="62382" y="2641"/>
                </a:lnTo>
                <a:lnTo>
                  <a:pt x="58610" y="152"/>
                </a:lnTo>
                <a:close/>
              </a:path>
              <a:path w="231775" h="45720">
                <a:moveTo>
                  <a:pt x="80429" y="9956"/>
                </a:moveTo>
                <a:lnTo>
                  <a:pt x="62826" y="9956"/>
                </a:lnTo>
                <a:lnTo>
                  <a:pt x="62826" y="14173"/>
                </a:lnTo>
                <a:lnTo>
                  <a:pt x="80429" y="14173"/>
                </a:lnTo>
                <a:lnTo>
                  <a:pt x="80429" y="9956"/>
                </a:lnTo>
                <a:close/>
              </a:path>
              <a:path w="231775" h="45720">
                <a:moveTo>
                  <a:pt x="73761" y="342"/>
                </a:moveTo>
                <a:lnTo>
                  <a:pt x="69341" y="342"/>
                </a:lnTo>
                <a:lnTo>
                  <a:pt x="69341" y="9956"/>
                </a:lnTo>
                <a:lnTo>
                  <a:pt x="73761" y="9956"/>
                </a:lnTo>
                <a:lnTo>
                  <a:pt x="73761" y="342"/>
                </a:lnTo>
                <a:close/>
              </a:path>
              <a:path w="231775" h="45720">
                <a:moveTo>
                  <a:pt x="78803" y="736"/>
                </a:moveTo>
                <a:lnTo>
                  <a:pt x="74841" y="1917"/>
                </a:lnTo>
                <a:lnTo>
                  <a:pt x="75818" y="4406"/>
                </a:lnTo>
                <a:lnTo>
                  <a:pt x="76111" y="5486"/>
                </a:lnTo>
                <a:lnTo>
                  <a:pt x="76847" y="8826"/>
                </a:lnTo>
                <a:lnTo>
                  <a:pt x="80911" y="7505"/>
                </a:lnTo>
                <a:lnTo>
                  <a:pt x="80225" y="4406"/>
                </a:lnTo>
                <a:lnTo>
                  <a:pt x="79882" y="3289"/>
                </a:lnTo>
                <a:lnTo>
                  <a:pt x="78803" y="736"/>
                </a:lnTo>
                <a:close/>
              </a:path>
              <a:path w="231775" h="45720">
                <a:moveTo>
                  <a:pt x="93027" y="2641"/>
                </a:moveTo>
                <a:lnTo>
                  <a:pt x="82486" y="2641"/>
                </a:lnTo>
                <a:lnTo>
                  <a:pt x="82486" y="6909"/>
                </a:lnTo>
                <a:lnTo>
                  <a:pt x="93027" y="6909"/>
                </a:lnTo>
                <a:lnTo>
                  <a:pt x="93027" y="2641"/>
                </a:lnTo>
                <a:close/>
              </a:path>
              <a:path w="231775" h="45720">
                <a:moveTo>
                  <a:pt x="25399" y="29857"/>
                </a:moveTo>
                <a:lnTo>
                  <a:pt x="20840" y="29857"/>
                </a:lnTo>
                <a:lnTo>
                  <a:pt x="20840" y="39522"/>
                </a:lnTo>
                <a:lnTo>
                  <a:pt x="19557" y="40843"/>
                </a:lnTo>
                <a:lnTo>
                  <a:pt x="12937" y="40843"/>
                </a:lnTo>
                <a:lnTo>
                  <a:pt x="14465" y="45402"/>
                </a:lnTo>
                <a:lnTo>
                  <a:pt x="23685" y="45402"/>
                </a:lnTo>
                <a:lnTo>
                  <a:pt x="25349" y="44272"/>
                </a:lnTo>
                <a:lnTo>
                  <a:pt x="25361" y="40843"/>
                </a:lnTo>
                <a:lnTo>
                  <a:pt x="19557" y="40843"/>
                </a:lnTo>
                <a:lnTo>
                  <a:pt x="12839" y="40551"/>
                </a:lnTo>
                <a:lnTo>
                  <a:pt x="25362" y="40551"/>
                </a:lnTo>
                <a:lnTo>
                  <a:pt x="25399" y="29857"/>
                </a:lnTo>
                <a:close/>
              </a:path>
              <a:path w="231775" h="45720">
                <a:moveTo>
                  <a:pt x="45110" y="25641"/>
                </a:moveTo>
                <a:lnTo>
                  <a:pt x="0" y="25641"/>
                </a:lnTo>
                <a:lnTo>
                  <a:pt x="0" y="29857"/>
                </a:lnTo>
                <a:lnTo>
                  <a:pt x="45110" y="29857"/>
                </a:lnTo>
                <a:lnTo>
                  <a:pt x="45110" y="25641"/>
                </a:lnTo>
                <a:close/>
              </a:path>
              <a:path w="231775" h="45720">
                <a:moveTo>
                  <a:pt x="25399" y="18529"/>
                </a:moveTo>
                <a:lnTo>
                  <a:pt x="20840" y="18529"/>
                </a:lnTo>
                <a:lnTo>
                  <a:pt x="20840" y="25641"/>
                </a:lnTo>
                <a:lnTo>
                  <a:pt x="25399" y="25641"/>
                </a:lnTo>
                <a:lnTo>
                  <a:pt x="25399" y="18529"/>
                </a:lnTo>
                <a:close/>
              </a:path>
              <a:path w="231775" h="45720">
                <a:moveTo>
                  <a:pt x="42900" y="14274"/>
                </a:moveTo>
                <a:lnTo>
                  <a:pt x="2349" y="14274"/>
                </a:lnTo>
                <a:lnTo>
                  <a:pt x="2349" y="18529"/>
                </a:lnTo>
                <a:lnTo>
                  <a:pt x="42900" y="18529"/>
                </a:lnTo>
                <a:lnTo>
                  <a:pt x="42900" y="14274"/>
                </a:lnTo>
                <a:close/>
              </a:path>
              <a:path w="231775" h="45720">
                <a:moveTo>
                  <a:pt x="25399" y="7404"/>
                </a:moveTo>
                <a:lnTo>
                  <a:pt x="20840" y="7404"/>
                </a:lnTo>
                <a:lnTo>
                  <a:pt x="20840" y="14274"/>
                </a:lnTo>
                <a:lnTo>
                  <a:pt x="25399" y="14274"/>
                </a:lnTo>
                <a:lnTo>
                  <a:pt x="25399" y="7404"/>
                </a:lnTo>
                <a:close/>
              </a:path>
              <a:path w="231775" h="45720">
                <a:moveTo>
                  <a:pt x="39128" y="393"/>
                </a:moveTo>
                <a:lnTo>
                  <a:pt x="32663" y="1823"/>
                </a:lnTo>
                <a:lnTo>
                  <a:pt x="25326" y="2809"/>
                </a:lnTo>
                <a:lnTo>
                  <a:pt x="16004" y="3458"/>
                </a:lnTo>
                <a:lnTo>
                  <a:pt x="3581" y="3873"/>
                </a:lnTo>
                <a:lnTo>
                  <a:pt x="5105" y="8280"/>
                </a:lnTo>
                <a:lnTo>
                  <a:pt x="10833" y="8089"/>
                </a:lnTo>
                <a:lnTo>
                  <a:pt x="11722" y="8039"/>
                </a:lnTo>
                <a:lnTo>
                  <a:pt x="15443" y="7747"/>
                </a:lnTo>
                <a:lnTo>
                  <a:pt x="20840" y="7404"/>
                </a:lnTo>
                <a:lnTo>
                  <a:pt x="25399" y="7404"/>
                </a:lnTo>
                <a:lnTo>
                  <a:pt x="25399" y="7010"/>
                </a:lnTo>
                <a:lnTo>
                  <a:pt x="31673" y="6375"/>
                </a:lnTo>
                <a:lnTo>
                  <a:pt x="35102" y="5842"/>
                </a:lnTo>
                <a:lnTo>
                  <a:pt x="41668" y="4368"/>
                </a:lnTo>
                <a:lnTo>
                  <a:pt x="39128" y="393"/>
                </a:lnTo>
                <a:close/>
              </a:path>
              <a:path w="231775" h="45720">
                <a:moveTo>
                  <a:pt x="231482" y="1917"/>
                </a:moveTo>
                <a:lnTo>
                  <a:pt x="197510" y="1917"/>
                </a:lnTo>
                <a:lnTo>
                  <a:pt x="197510" y="45059"/>
                </a:lnTo>
                <a:lnTo>
                  <a:pt x="202260" y="45059"/>
                </a:lnTo>
                <a:lnTo>
                  <a:pt x="202260" y="43091"/>
                </a:lnTo>
                <a:lnTo>
                  <a:pt x="231482" y="43091"/>
                </a:lnTo>
                <a:lnTo>
                  <a:pt x="231482" y="38684"/>
                </a:lnTo>
                <a:lnTo>
                  <a:pt x="202260" y="38684"/>
                </a:lnTo>
                <a:lnTo>
                  <a:pt x="202260" y="24714"/>
                </a:lnTo>
                <a:lnTo>
                  <a:pt x="231482" y="24714"/>
                </a:lnTo>
                <a:lnTo>
                  <a:pt x="231482" y="20294"/>
                </a:lnTo>
                <a:lnTo>
                  <a:pt x="202260" y="20294"/>
                </a:lnTo>
                <a:lnTo>
                  <a:pt x="202260" y="6324"/>
                </a:lnTo>
                <a:lnTo>
                  <a:pt x="231482" y="6324"/>
                </a:lnTo>
                <a:lnTo>
                  <a:pt x="231482" y="1917"/>
                </a:lnTo>
                <a:close/>
              </a:path>
              <a:path w="231775" h="45720">
                <a:moveTo>
                  <a:pt x="231482" y="43091"/>
                </a:moveTo>
                <a:lnTo>
                  <a:pt x="226771" y="43091"/>
                </a:lnTo>
                <a:lnTo>
                  <a:pt x="226771" y="45059"/>
                </a:lnTo>
                <a:lnTo>
                  <a:pt x="231482" y="45059"/>
                </a:lnTo>
                <a:lnTo>
                  <a:pt x="231482" y="43091"/>
                </a:lnTo>
                <a:close/>
              </a:path>
              <a:path w="231775" h="45720">
                <a:moveTo>
                  <a:pt x="231482" y="24714"/>
                </a:moveTo>
                <a:lnTo>
                  <a:pt x="226771" y="24714"/>
                </a:lnTo>
                <a:lnTo>
                  <a:pt x="226771" y="38684"/>
                </a:lnTo>
                <a:lnTo>
                  <a:pt x="231482" y="38684"/>
                </a:lnTo>
                <a:lnTo>
                  <a:pt x="231482" y="24714"/>
                </a:lnTo>
                <a:close/>
              </a:path>
              <a:path w="231775" h="45720">
                <a:moveTo>
                  <a:pt x="231482" y="6324"/>
                </a:moveTo>
                <a:lnTo>
                  <a:pt x="226771" y="6324"/>
                </a:lnTo>
                <a:lnTo>
                  <a:pt x="226771" y="20294"/>
                </a:lnTo>
                <a:lnTo>
                  <a:pt x="231482" y="20294"/>
                </a:lnTo>
                <a:lnTo>
                  <a:pt x="231482" y="6324"/>
                </a:lnTo>
                <a:close/>
              </a:path>
              <a:path w="231775" h="45720">
                <a:moveTo>
                  <a:pt x="185534" y="1917"/>
                </a:moveTo>
                <a:lnTo>
                  <a:pt x="153606" y="1917"/>
                </a:lnTo>
                <a:lnTo>
                  <a:pt x="153568" y="31673"/>
                </a:lnTo>
                <a:lnTo>
                  <a:pt x="152387" y="35598"/>
                </a:lnTo>
                <a:lnTo>
                  <a:pt x="146405" y="42075"/>
                </a:lnTo>
                <a:lnTo>
                  <a:pt x="150723" y="45504"/>
                </a:lnTo>
                <a:lnTo>
                  <a:pt x="154736" y="41033"/>
                </a:lnTo>
                <a:lnTo>
                  <a:pt x="157391" y="34950"/>
                </a:lnTo>
                <a:lnTo>
                  <a:pt x="157822" y="29222"/>
                </a:lnTo>
                <a:lnTo>
                  <a:pt x="185534" y="29222"/>
                </a:lnTo>
                <a:lnTo>
                  <a:pt x="185534" y="24815"/>
                </a:lnTo>
                <a:lnTo>
                  <a:pt x="158178" y="24815"/>
                </a:lnTo>
                <a:lnTo>
                  <a:pt x="158318" y="17805"/>
                </a:lnTo>
                <a:lnTo>
                  <a:pt x="185534" y="17805"/>
                </a:lnTo>
                <a:lnTo>
                  <a:pt x="185534" y="13385"/>
                </a:lnTo>
                <a:lnTo>
                  <a:pt x="158318" y="13385"/>
                </a:lnTo>
                <a:lnTo>
                  <a:pt x="158318" y="6324"/>
                </a:lnTo>
                <a:lnTo>
                  <a:pt x="185534" y="6324"/>
                </a:lnTo>
                <a:lnTo>
                  <a:pt x="185534" y="1917"/>
                </a:lnTo>
                <a:close/>
              </a:path>
              <a:path w="231775" h="45720">
                <a:moveTo>
                  <a:pt x="172148" y="40741"/>
                </a:moveTo>
                <a:lnTo>
                  <a:pt x="173710" y="45402"/>
                </a:lnTo>
                <a:lnTo>
                  <a:pt x="183426" y="45402"/>
                </a:lnTo>
                <a:lnTo>
                  <a:pt x="185381" y="44170"/>
                </a:lnTo>
                <a:lnTo>
                  <a:pt x="185504" y="40944"/>
                </a:lnTo>
                <a:lnTo>
                  <a:pt x="179984" y="40944"/>
                </a:lnTo>
                <a:lnTo>
                  <a:pt x="175183" y="40894"/>
                </a:lnTo>
                <a:lnTo>
                  <a:pt x="172148" y="40741"/>
                </a:lnTo>
                <a:close/>
              </a:path>
              <a:path w="231775" h="45720">
                <a:moveTo>
                  <a:pt x="185534" y="29222"/>
                </a:moveTo>
                <a:lnTo>
                  <a:pt x="180822" y="29222"/>
                </a:lnTo>
                <a:lnTo>
                  <a:pt x="180822" y="40601"/>
                </a:lnTo>
                <a:lnTo>
                  <a:pt x="179984" y="40944"/>
                </a:lnTo>
                <a:lnTo>
                  <a:pt x="185504" y="40944"/>
                </a:lnTo>
                <a:lnTo>
                  <a:pt x="185534" y="29222"/>
                </a:lnTo>
                <a:close/>
              </a:path>
              <a:path w="231775" h="45720">
                <a:moveTo>
                  <a:pt x="185534" y="17805"/>
                </a:moveTo>
                <a:lnTo>
                  <a:pt x="180822" y="17805"/>
                </a:lnTo>
                <a:lnTo>
                  <a:pt x="180822" y="24815"/>
                </a:lnTo>
                <a:lnTo>
                  <a:pt x="185534" y="24815"/>
                </a:lnTo>
                <a:lnTo>
                  <a:pt x="185534" y="17805"/>
                </a:lnTo>
                <a:close/>
              </a:path>
              <a:path w="231775" h="45720">
                <a:moveTo>
                  <a:pt x="185534" y="6324"/>
                </a:moveTo>
                <a:lnTo>
                  <a:pt x="180822" y="6324"/>
                </a:lnTo>
                <a:lnTo>
                  <a:pt x="180822" y="13385"/>
                </a:lnTo>
                <a:lnTo>
                  <a:pt x="185534" y="13385"/>
                </a:lnTo>
                <a:lnTo>
                  <a:pt x="185534" y="6324"/>
                </a:lnTo>
                <a:close/>
              </a:path>
            </a:pathLst>
          </a:custGeom>
          <a:solidFill>
            <a:srgbClr val="656061"/>
          </a:solidFill>
        </p:spPr>
        <p:txBody>
          <a:bodyPr wrap="square" lIns="0" tIns="0" rIns="0" bIns="0" rtlCol="0"/>
          <a:lstStyle/>
          <a:p>
            <a:endParaRPr/>
          </a:p>
        </p:txBody>
      </p:sp>
      <p:sp>
        <p:nvSpPr>
          <p:cNvPr id="1136" name="object 1063"/>
          <p:cNvSpPr/>
          <p:nvPr/>
        </p:nvSpPr>
        <p:spPr>
          <a:xfrm>
            <a:off x="1098448" y="8283842"/>
            <a:ext cx="231470" cy="163817"/>
          </a:xfrm>
          <a:prstGeom prst="rect">
            <a:avLst/>
          </a:prstGeom>
          <a:blipFill>
            <a:blip r:embed="rId10" cstate="print"/>
            <a:stretch>
              <a:fillRect/>
            </a:stretch>
          </a:blipFill>
        </p:spPr>
        <p:txBody>
          <a:bodyPr wrap="square" lIns="0" tIns="0" rIns="0" bIns="0" rtlCol="0"/>
          <a:lstStyle/>
          <a:p>
            <a:endParaRPr/>
          </a:p>
        </p:txBody>
      </p:sp>
      <p:sp>
        <p:nvSpPr>
          <p:cNvPr id="1137" name="object 1064"/>
          <p:cNvSpPr/>
          <p:nvPr/>
        </p:nvSpPr>
        <p:spPr>
          <a:xfrm>
            <a:off x="2882087" y="8150542"/>
            <a:ext cx="107950" cy="45720"/>
          </a:xfrm>
          <a:custGeom>
            <a:avLst/>
            <a:gdLst/>
            <a:ahLst/>
            <a:cxnLst/>
            <a:rect l="l" t="t" r="r" b="b"/>
            <a:pathLst>
              <a:path w="107950" h="45720">
                <a:moveTo>
                  <a:pt x="77114" y="0"/>
                </a:moveTo>
                <a:lnTo>
                  <a:pt x="72555" y="0"/>
                </a:lnTo>
                <a:lnTo>
                  <a:pt x="72555" y="12890"/>
                </a:lnTo>
                <a:lnTo>
                  <a:pt x="72232" y="23895"/>
                </a:lnTo>
                <a:lnTo>
                  <a:pt x="71040" y="31551"/>
                </a:lnTo>
                <a:lnTo>
                  <a:pt x="68643" y="37109"/>
                </a:lnTo>
                <a:lnTo>
                  <a:pt x="64706" y="41821"/>
                </a:lnTo>
                <a:lnTo>
                  <a:pt x="68541" y="45199"/>
                </a:lnTo>
                <a:lnTo>
                  <a:pt x="72774" y="39496"/>
                </a:lnTo>
                <a:lnTo>
                  <a:pt x="75399" y="32978"/>
                </a:lnTo>
                <a:lnTo>
                  <a:pt x="76739" y="24446"/>
                </a:lnTo>
                <a:lnTo>
                  <a:pt x="77108" y="12890"/>
                </a:lnTo>
                <a:lnTo>
                  <a:pt x="77114" y="0"/>
                </a:lnTo>
                <a:close/>
              </a:path>
              <a:path w="107950" h="45720">
                <a:moveTo>
                  <a:pt x="69862" y="6032"/>
                </a:moveTo>
                <a:lnTo>
                  <a:pt x="65456" y="6032"/>
                </a:lnTo>
                <a:lnTo>
                  <a:pt x="65456" y="27941"/>
                </a:lnTo>
                <a:lnTo>
                  <a:pt x="69862" y="27941"/>
                </a:lnTo>
                <a:lnTo>
                  <a:pt x="69862" y="6032"/>
                </a:lnTo>
                <a:close/>
              </a:path>
              <a:path w="107950" h="45720">
                <a:moveTo>
                  <a:pt x="13335" y="37604"/>
                </a:moveTo>
                <a:lnTo>
                  <a:pt x="9080" y="37604"/>
                </a:lnTo>
                <a:lnTo>
                  <a:pt x="9080" y="45110"/>
                </a:lnTo>
                <a:lnTo>
                  <a:pt x="13335" y="45110"/>
                </a:lnTo>
                <a:lnTo>
                  <a:pt x="13335" y="37604"/>
                </a:lnTo>
                <a:close/>
              </a:path>
              <a:path w="107950" h="45720">
                <a:moveTo>
                  <a:pt x="44483" y="40259"/>
                </a:moveTo>
                <a:lnTo>
                  <a:pt x="39662" y="40259"/>
                </a:lnTo>
                <a:lnTo>
                  <a:pt x="40017" y="41186"/>
                </a:lnTo>
                <a:lnTo>
                  <a:pt x="41046" y="44958"/>
                </a:lnTo>
                <a:lnTo>
                  <a:pt x="45313" y="43091"/>
                </a:lnTo>
                <a:lnTo>
                  <a:pt x="44483" y="40259"/>
                </a:lnTo>
                <a:close/>
              </a:path>
              <a:path w="107950" h="45720">
                <a:moveTo>
                  <a:pt x="33883" y="21082"/>
                </a:moveTo>
                <a:lnTo>
                  <a:pt x="29133" y="21082"/>
                </a:lnTo>
                <a:lnTo>
                  <a:pt x="24815" y="38531"/>
                </a:lnTo>
                <a:lnTo>
                  <a:pt x="20205" y="39230"/>
                </a:lnTo>
                <a:lnTo>
                  <a:pt x="21678" y="43586"/>
                </a:lnTo>
                <a:lnTo>
                  <a:pt x="27851" y="42557"/>
                </a:lnTo>
                <a:lnTo>
                  <a:pt x="29768" y="42214"/>
                </a:lnTo>
                <a:lnTo>
                  <a:pt x="39662" y="40259"/>
                </a:lnTo>
                <a:lnTo>
                  <a:pt x="44483" y="40259"/>
                </a:lnTo>
                <a:lnTo>
                  <a:pt x="43749" y="37757"/>
                </a:lnTo>
                <a:lnTo>
                  <a:pt x="29768" y="37757"/>
                </a:lnTo>
                <a:lnTo>
                  <a:pt x="33883" y="21082"/>
                </a:lnTo>
                <a:close/>
              </a:path>
              <a:path w="107950" h="45720">
                <a:moveTo>
                  <a:pt x="38785" y="26225"/>
                </a:moveTo>
                <a:lnTo>
                  <a:pt x="34569" y="28041"/>
                </a:lnTo>
                <a:lnTo>
                  <a:pt x="36487" y="31826"/>
                </a:lnTo>
                <a:lnTo>
                  <a:pt x="37020" y="33045"/>
                </a:lnTo>
                <a:lnTo>
                  <a:pt x="38252" y="36233"/>
                </a:lnTo>
                <a:lnTo>
                  <a:pt x="35788" y="36715"/>
                </a:lnTo>
                <a:lnTo>
                  <a:pt x="34620" y="36918"/>
                </a:lnTo>
                <a:lnTo>
                  <a:pt x="29768" y="37757"/>
                </a:lnTo>
                <a:lnTo>
                  <a:pt x="43749" y="37757"/>
                </a:lnTo>
                <a:lnTo>
                  <a:pt x="43410" y="36715"/>
                </a:lnTo>
                <a:lnTo>
                  <a:pt x="42164" y="33489"/>
                </a:lnTo>
                <a:lnTo>
                  <a:pt x="38785" y="26225"/>
                </a:lnTo>
                <a:close/>
              </a:path>
              <a:path w="107950" h="45720">
                <a:moveTo>
                  <a:pt x="22021" y="33540"/>
                </a:moveTo>
                <a:lnTo>
                  <a:pt x="0" y="33540"/>
                </a:lnTo>
                <a:lnTo>
                  <a:pt x="0" y="37604"/>
                </a:lnTo>
                <a:lnTo>
                  <a:pt x="22021" y="37604"/>
                </a:lnTo>
                <a:lnTo>
                  <a:pt x="22021" y="33540"/>
                </a:lnTo>
                <a:close/>
              </a:path>
              <a:path w="107950" h="45720">
                <a:moveTo>
                  <a:pt x="13335" y="30403"/>
                </a:moveTo>
                <a:lnTo>
                  <a:pt x="9080" y="30403"/>
                </a:lnTo>
                <a:lnTo>
                  <a:pt x="9080" y="33540"/>
                </a:lnTo>
                <a:lnTo>
                  <a:pt x="13335" y="33540"/>
                </a:lnTo>
                <a:lnTo>
                  <a:pt x="13335" y="30403"/>
                </a:lnTo>
                <a:close/>
              </a:path>
              <a:path w="107950" h="45720">
                <a:moveTo>
                  <a:pt x="20688" y="11226"/>
                </a:moveTo>
                <a:lnTo>
                  <a:pt x="1816" y="11226"/>
                </a:lnTo>
                <a:lnTo>
                  <a:pt x="1816" y="30403"/>
                </a:lnTo>
                <a:lnTo>
                  <a:pt x="20688" y="30403"/>
                </a:lnTo>
                <a:lnTo>
                  <a:pt x="20688" y="26466"/>
                </a:lnTo>
                <a:lnTo>
                  <a:pt x="5892" y="26466"/>
                </a:lnTo>
                <a:lnTo>
                  <a:pt x="5892" y="22694"/>
                </a:lnTo>
                <a:lnTo>
                  <a:pt x="20688" y="22694"/>
                </a:lnTo>
                <a:lnTo>
                  <a:pt x="20688" y="18923"/>
                </a:lnTo>
                <a:lnTo>
                  <a:pt x="5892" y="18923"/>
                </a:lnTo>
                <a:lnTo>
                  <a:pt x="5892" y="15151"/>
                </a:lnTo>
                <a:lnTo>
                  <a:pt x="20688" y="15151"/>
                </a:lnTo>
                <a:lnTo>
                  <a:pt x="20688" y="11226"/>
                </a:lnTo>
                <a:close/>
              </a:path>
              <a:path w="107950" h="45720">
                <a:moveTo>
                  <a:pt x="13335" y="22694"/>
                </a:moveTo>
                <a:lnTo>
                  <a:pt x="9080" y="22694"/>
                </a:lnTo>
                <a:lnTo>
                  <a:pt x="9080" y="26466"/>
                </a:lnTo>
                <a:lnTo>
                  <a:pt x="13335" y="26466"/>
                </a:lnTo>
                <a:lnTo>
                  <a:pt x="13335" y="22694"/>
                </a:lnTo>
                <a:close/>
              </a:path>
              <a:path w="107950" h="45720">
                <a:moveTo>
                  <a:pt x="20688" y="22694"/>
                </a:moveTo>
                <a:lnTo>
                  <a:pt x="16624" y="22694"/>
                </a:lnTo>
                <a:lnTo>
                  <a:pt x="16624" y="26466"/>
                </a:lnTo>
                <a:lnTo>
                  <a:pt x="20688" y="26466"/>
                </a:lnTo>
                <a:lnTo>
                  <a:pt x="20688" y="22694"/>
                </a:lnTo>
                <a:close/>
              </a:path>
              <a:path w="107950" h="45720">
                <a:moveTo>
                  <a:pt x="45110" y="16865"/>
                </a:moveTo>
                <a:lnTo>
                  <a:pt x="22847" y="16865"/>
                </a:lnTo>
                <a:lnTo>
                  <a:pt x="22847" y="21082"/>
                </a:lnTo>
                <a:lnTo>
                  <a:pt x="45110" y="21082"/>
                </a:lnTo>
                <a:lnTo>
                  <a:pt x="45110" y="16865"/>
                </a:lnTo>
                <a:close/>
              </a:path>
              <a:path w="107950" h="45720">
                <a:moveTo>
                  <a:pt x="13335" y="15151"/>
                </a:moveTo>
                <a:lnTo>
                  <a:pt x="9080" y="15151"/>
                </a:lnTo>
                <a:lnTo>
                  <a:pt x="9080" y="18923"/>
                </a:lnTo>
                <a:lnTo>
                  <a:pt x="13335" y="18923"/>
                </a:lnTo>
                <a:lnTo>
                  <a:pt x="13335" y="15151"/>
                </a:lnTo>
                <a:close/>
              </a:path>
              <a:path w="107950" h="45720">
                <a:moveTo>
                  <a:pt x="20688" y="15151"/>
                </a:moveTo>
                <a:lnTo>
                  <a:pt x="16624" y="15151"/>
                </a:lnTo>
                <a:lnTo>
                  <a:pt x="16624" y="18923"/>
                </a:lnTo>
                <a:lnTo>
                  <a:pt x="20688" y="18923"/>
                </a:lnTo>
                <a:lnTo>
                  <a:pt x="20688" y="15151"/>
                </a:lnTo>
                <a:close/>
              </a:path>
              <a:path w="107950" h="45720">
                <a:moveTo>
                  <a:pt x="13335" y="8191"/>
                </a:moveTo>
                <a:lnTo>
                  <a:pt x="9080" y="8191"/>
                </a:lnTo>
                <a:lnTo>
                  <a:pt x="9080" y="11226"/>
                </a:lnTo>
                <a:lnTo>
                  <a:pt x="13335" y="11226"/>
                </a:lnTo>
                <a:lnTo>
                  <a:pt x="13335" y="8191"/>
                </a:lnTo>
                <a:close/>
              </a:path>
              <a:path w="107950" h="45720">
                <a:moveTo>
                  <a:pt x="21920" y="4114"/>
                </a:moveTo>
                <a:lnTo>
                  <a:pt x="647" y="4114"/>
                </a:lnTo>
                <a:lnTo>
                  <a:pt x="647" y="8191"/>
                </a:lnTo>
                <a:lnTo>
                  <a:pt x="21920" y="8191"/>
                </a:lnTo>
                <a:lnTo>
                  <a:pt x="21920" y="4114"/>
                </a:lnTo>
                <a:close/>
              </a:path>
              <a:path w="107950" h="45720">
                <a:moveTo>
                  <a:pt x="42760" y="3721"/>
                </a:moveTo>
                <a:lnTo>
                  <a:pt x="24320" y="3721"/>
                </a:lnTo>
                <a:lnTo>
                  <a:pt x="24320" y="7987"/>
                </a:lnTo>
                <a:lnTo>
                  <a:pt x="42760" y="7987"/>
                </a:lnTo>
                <a:lnTo>
                  <a:pt x="42760" y="3721"/>
                </a:lnTo>
                <a:close/>
              </a:path>
              <a:path w="107950" h="45720">
                <a:moveTo>
                  <a:pt x="13335" y="0"/>
                </a:moveTo>
                <a:lnTo>
                  <a:pt x="9080" y="0"/>
                </a:lnTo>
                <a:lnTo>
                  <a:pt x="9080" y="4114"/>
                </a:lnTo>
                <a:lnTo>
                  <a:pt x="13335" y="4114"/>
                </a:lnTo>
                <a:lnTo>
                  <a:pt x="13335" y="0"/>
                </a:lnTo>
                <a:close/>
              </a:path>
              <a:path w="107950" h="45720">
                <a:moveTo>
                  <a:pt x="105016" y="1612"/>
                </a:moveTo>
                <a:lnTo>
                  <a:pt x="80060" y="1612"/>
                </a:lnTo>
                <a:lnTo>
                  <a:pt x="80060" y="5537"/>
                </a:lnTo>
                <a:lnTo>
                  <a:pt x="100406" y="5537"/>
                </a:lnTo>
                <a:lnTo>
                  <a:pt x="100406" y="7848"/>
                </a:lnTo>
                <a:lnTo>
                  <a:pt x="81280" y="7848"/>
                </a:lnTo>
                <a:lnTo>
                  <a:pt x="81280" y="11620"/>
                </a:lnTo>
                <a:lnTo>
                  <a:pt x="100406" y="11620"/>
                </a:lnTo>
                <a:lnTo>
                  <a:pt x="100406" y="13881"/>
                </a:lnTo>
                <a:lnTo>
                  <a:pt x="80060" y="13881"/>
                </a:lnTo>
                <a:lnTo>
                  <a:pt x="80060" y="17805"/>
                </a:lnTo>
                <a:lnTo>
                  <a:pt x="105016" y="17805"/>
                </a:lnTo>
                <a:lnTo>
                  <a:pt x="105016" y="1612"/>
                </a:lnTo>
                <a:close/>
              </a:path>
              <a:path w="107950" h="45720">
                <a:moveTo>
                  <a:pt x="95554" y="31623"/>
                </a:moveTo>
                <a:lnTo>
                  <a:pt x="91135" y="31623"/>
                </a:lnTo>
                <a:lnTo>
                  <a:pt x="91135" y="45110"/>
                </a:lnTo>
                <a:lnTo>
                  <a:pt x="95554" y="45110"/>
                </a:lnTo>
                <a:lnTo>
                  <a:pt x="95554" y="31623"/>
                </a:lnTo>
                <a:close/>
              </a:path>
              <a:path w="107950" h="45720">
                <a:moveTo>
                  <a:pt x="96723" y="37655"/>
                </a:moveTo>
                <a:lnTo>
                  <a:pt x="97955" y="42316"/>
                </a:lnTo>
                <a:lnTo>
                  <a:pt x="104419" y="42214"/>
                </a:lnTo>
                <a:lnTo>
                  <a:pt x="105498" y="41186"/>
                </a:lnTo>
                <a:lnTo>
                  <a:pt x="105498" y="37896"/>
                </a:lnTo>
                <a:lnTo>
                  <a:pt x="100355" y="37896"/>
                </a:lnTo>
                <a:lnTo>
                  <a:pt x="99225" y="37846"/>
                </a:lnTo>
                <a:lnTo>
                  <a:pt x="96723" y="37655"/>
                </a:lnTo>
                <a:close/>
              </a:path>
              <a:path w="107950" h="45720">
                <a:moveTo>
                  <a:pt x="105498" y="28930"/>
                </a:moveTo>
                <a:lnTo>
                  <a:pt x="81191" y="28930"/>
                </a:lnTo>
                <a:lnTo>
                  <a:pt x="81191" y="42214"/>
                </a:lnTo>
                <a:lnTo>
                  <a:pt x="85598" y="42214"/>
                </a:lnTo>
                <a:lnTo>
                  <a:pt x="85598" y="31623"/>
                </a:lnTo>
                <a:lnTo>
                  <a:pt x="105498" y="31623"/>
                </a:lnTo>
                <a:lnTo>
                  <a:pt x="105498" y="28930"/>
                </a:lnTo>
                <a:close/>
              </a:path>
              <a:path w="107950" h="45720">
                <a:moveTo>
                  <a:pt x="105498" y="31623"/>
                </a:moveTo>
                <a:lnTo>
                  <a:pt x="101092" y="31623"/>
                </a:lnTo>
                <a:lnTo>
                  <a:pt x="101092" y="37020"/>
                </a:lnTo>
                <a:lnTo>
                  <a:pt x="100355" y="37896"/>
                </a:lnTo>
                <a:lnTo>
                  <a:pt x="105498" y="37896"/>
                </a:lnTo>
                <a:lnTo>
                  <a:pt x="105498" y="31623"/>
                </a:lnTo>
                <a:close/>
              </a:path>
              <a:path w="107950" h="45720">
                <a:moveTo>
                  <a:pt x="107759" y="19951"/>
                </a:moveTo>
                <a:lnTo>
                  <a:pt x="78930" y="19951"/>
                </a:lnTo>
                <a:lnTo>
                  <a:pt x="78930" y="28930"/>
                </a:lnTo>
                <a:lnTo>
                  <a:pt x="107759" y="28930"/>
                </a:lnTo>
                <a:lnTo>
                  <a:pt x="107759" y="27558"/>
                </a:lnTo>
                <a:lnTo>
                  <a:pt x="83350" y="27558"/>
                </a:lnTo>
                <a:lnTo>
                  <a:pt x="83350" y="24028"/>
                </a:lnTo>
                <a:lnTo>
                  <a:pt x="107759" y="24028"/>
                </a:lnTo>
                <a:lnTo>
                  <a:pt x="107759" y="19951"/>
                </a:lnTo>
                <a:close/>
              </a:path>
              <a:path w="107950" h="45720">
                <a:moveTo>
                  <a:pt x="95554" y="24028"/>
                </a:moveTo>
                <a:lnTo>
                  <a:pt x="91148" y="24028"/>
                </a:lnTo>
                <a:lnTo>
                  <a:pt x="91148" y="27558"/>
                </a:lnTo>
                <a:lnTo>
                  <a:pt x="95554" y="27558"/>
                </a:lnTo>
                <a:lnTo>
                  <a:pt x="95554" y="24028"/>
                </a:lnTo>
                <a:close/>
              </a:path>
              <a:path w="107950" h="45720">
                <a:moveTo>
                  <a:pt x="107759" y="24028"/>
                </a:moveTo>
                <a:lnTo>
                  <a:pt x="103352" y="24028"/>
                </a:lnTo>
                <a:lnTo>
                  <a:pt x="103352" y="27558"/>
                </a:lnTo>
                <a:lnTo>
                  <a:pt x="107759" y="27558"/>
                </a:lnTo>
                <a:lnTo>
                  <a:pt x="107759" y="24028"/>
                </a:lnTo>
                <a:close/>
              </a:path>
            </a:pathLst>
          </a:custGeom>
          <a:solidFill>
            <a:srgbClr val="656061"/>
          </a:solidFill>
        </p:spPr>
        <p:txBody>
          <a:bodyPr wrap="square" lIns="0" tIns="0" rIns="0" bIns="0" rtlCol="0"/>
          <a:lstStyle/>
          <a:p>
            <a:endParaRPr/>
          </a:p>
        </p:txBody>
      </p:sp>
      <p:sp>
        <p:nvSpPr>
          <p:cNvPr id="1138" name="object 1065"/>
          <p:cNvSpPr/>
          <p:nvPr/>
        </p:nvSpPr>
        <p:spPr>
          <a:xfrm>
            <a:off x="1909610" y="7582268"/>
            <a:ext cx="241134" cy="176669"/>
          </a:xfrm>
          <a:prstGeom prst="rect">
            <a:avLst/>
          </a:prstGeom>
          <a:blipFill>
            <a:blip r:embed="rId11" cstate="print"/>
            <a:stretch>
              <a:fillRect/>
            </a:stretch>
          </a:blipFill>
        </p:spPr>
        <p:txBody>
          <a:bodyPr wrap="square" lIns="0" tIns="0" rIns="0" bIns="0" rtlCol="0"/>
          <a:lstStyle/>
          <a:p>
            <a:endParaRPr/>
          </a:p>
        </p:txBody>
      </p:sp>
      <p:sp>
        <p:nvSpPr>
          <p:cNvPr id="1139" name="object 1066"/>
          <p:cNvSpPr/>
          <p:nvPr/>
        </p:nvSpPr>
        <p:spPr>
          <a:xfrm>
            <a:off x="1909824" y="7885875"/>
            <a:ext cx="238773" cy="110693"/>
          </a:xfrm>
          <a:prstGeom prst="rect">
            <a:avLst/>
          </a:prstGeom>
          <a:blipFill>
            <a:blip r:embed="rId12" cstate="print"/>
            <a:stretch>
              <a:fillRect/>
            </a:stretch>
          </a:blipFill>
        </p:spPr>
        <p:txBody>
          <a:bodyPr wrap="square" lIns="0" tIns="0" rIns="0" bIns="0" rtlCol="0"/>
          <a:lstStyle/>
          <a:p>
            <a:endParaRPr/>
          </a:p>
        </p:txBody>
      </p:sp>
      <p:sp>
        <p:nvSpPr>
          <p:cNvPr id="1140" name="object 1067"/>
          <p:cNvSpPr/>
          <p:nvPr/>
        </p:nvSpPr>
        <p:spPr>
          <a:xfrm>
            <a:off x="548106" y="9395498"/>
            <a:ext cx="610285" cy="291338"/>
          </a:xfrm>
          <a:prstGeom prst="rect">
            <a:avLst/>
          </a:prstGeom>
          <a:blipFill>
            <a:blip r:embed="rId13" cstate="print"/>
            <a:stretch>
              <a:fillRect/>
            </a:stretch>
          </a:blipFill>
        </p:spPr>
        <p:txBody>
          <a:bodyPr wrap="square" lIns="0" tIns="0" rIns="0" bIns="0" rtlCol="0"/>
          <a:lstStyle/>
          <a:p>
            <a:endParaRPr/>
          </a:p>
        </p:txBody>
      </p:sp>
      <p:sp>
        <p:nvSpPr>
          <p:cNvPr id="1141" name="object 1068"/>
          <p:cNvSpPr/>
          <p:nvPr/>
        </p:nvSpPr>
        <p:spPr>
          <a:xfrm>
            <a:off x="2324112" y="9652165"/>
            <a:ext cx="732790" cy="40640"/>
          </a:xfrm>
          <a:custGeom>
            <a:avLst/>
            <a:gdLst/>
            <a:ahLst/>
            <a:cxnLst/>
            <a:rect l="l" t="t" r="r" b="b"/>
            <a:pathLst>
              <a:path w="732789" h="40640">
                <a:moveTo>
                  <a:pt x="724890" y="0"/>
                </a:moveTo>
                <a:lnTo>
                  <a:pt x="721233" y="0"/>
                </a:lnTo>
                <a:lnTo>
                  <a:pt x="723125" y="2921"/>
                </a:lnTo>
                <a:lnTo>
                  <a:pt x="723957" y="4406"/>
                </a:lnTo>
                <a:lnTo>
                  <a:pt x="726986" y="10426"/>
                </a:lnTo>
                <a:lnTo>
                  <a:pt x="728078" y="15049"/>
                </a:lnTo>
                <a:lnTo>
                  <a:pt x="727994" y="24904"/>
                </a:lnTo>
                <a:lnTo>
                  <a:pt x="727202" y="28651"/>
                </a:lnTo>
                <a:lnTo>
                  <a:pt x="725411" y="32702"/>
                </a:lnTo>
                <a:lnTo>
                  <a:pt x="724458" y="34975"/>
                </a:lnTo>
                <a:lnTo>
                  <a:pt x="723455" y="36664"/>
                </a:lnTo>
                <a:lnTo>
                  <a:pt x="721233" y="40119"/>
                </a:lnTo>
                <a:lnTo>
                  <a:pt x="724890" y="40119"/>
                </a:lnTo>
                <a:lnTo>
                  <a:pt x="726681" y="37757"/>
                </a:lnTo>
                <a:lnTo>
                  <a:pt x="727379" y="36664"/>
                </a:lnTo>
                <a:lnTo>
                  <a:pt x="730821" y="30175"/>
                </a:lnTo>
                <a:lnTo>
                  <a:pt x="732218" y="24904"/>
                </a:lnTo>
                <a:lnTo>
                  <a:pt x="732218" y="15786"/>
                </a:lnTo>
                <a:lnTo>
                  <a:pt x="731126" y="11163"/>
                </a:lnTo>
                <a:lnTo>
                  <a:pt x="727989" y="4406"/>
                </a:lnTo>
                <a:lnTo>
                  <a:pt x="727075" y="2921"/>
                </a:lnTo>
                <a:lnTo>
                  <a:pt x="724890" y="0"/>
                </a:lnTo>
                <a:close/>
              </a:path>
              <a:path w="732789" h="40640">
                <a:moveTo>
                  <a:pt x="407860" y="0"/>
                </a:moveTo>
                <a:lnTo>
                  <a:pt x="404202" y="0"/>
                </a:lnTo>
                <a:lnTo>
                  <a:pt x="402412" y="2349"/>
                </a:lnTo>
                <a:lnTo>
                  <a:pt x="401713" y="3441"/>
                </a:lnTo>
                <a:lnTo>
                  <a:pt x="398272" y="9944"/>
                </a:lnTo>
                <a:lnTo>
                  <a:pt x="396875" y="15214"/>
                </a:lnTo>
                <a:lnTo>
                  <a:pt x="396875" y="24333"/>
                </a:lnTo>
                <a:lnTo>
                  <a:pt x="404202" y="40119"/>
                </a:lnTo>
                <a:lnTo>
                  <a:pt x="407860" y="40119"/>
                </a:lnTo>
                <a:lnTo>
                  <a:pt x="405986" y="37198"/>
                </a:lnTo>
                <a:lnTo>
                  <a:pt x="405132" y="35712"/>
                </a:lnTo>
                <a:lnTo>
                  <a:pt x="404380" y="34264"/>
                </a:lnTo>
                <a:lnTo>
                  <a:pt x="402107" y="29692"/>
                </a:lnTo>
                <a:lnTo>
                  <a:pt x="401015" y="25069"/>
                </a:lnTo>
                <a:lnTo>
                  <a:pt x="401098" y="15214"/>
                </a:lnTo>
                <a:lnTo>
                  <a:pt x="401891" y="11468"/>
                </a:lnTo>
                <a:lnTo>
                  <a:pt x="403631" y="7416"/>
                </a:lnTo>
                <a:lnTo>
                  <a:pt x="404634" y="5143"/>
                </a:lnTo>
                <a:lnTo>
                  <a:pt x="405638" y="3441"/>
                </a:lnTo>
                <a:lnTo>
                  <a:pt x="407860" y="0"/>
                </a:lnTo>
                <a:close/>
              </a:path>
              <a:path w="732789" h="40640">
                <a:moveTo>
                  <a:pt x="80784" y="22669"/>
                </a:moveTo>
                <a:lnTo>
                  <a:pt x="61950" y="22669"/>
                </a:lnTo>
                <a:lnTo>
                  <a:pt x="61950" y="40119"/>
                </a:lnTo>
                <a:lnTo>
                  <a:pt x="65874" y="40119"/>
                </a:lnTo>
                <a:lnTo>
                  <a:pt x="65874" y="38506"/>
                </a:lnTo>
                <a:lnTo>
                  <a:pt x="80784" y="38506"/>
                </a:lnTo>
                <a:lnTo>
                  <a:pt x="80784" y="34747"/>
                </a:lnTo>
                <a:lnTo>
                  <a:pt x="65874" y="34747"/>
                </a:lnTo>
                <a:lnTo>
                  <a:pt x="65874" y="26466"/>
                </a:lnTo>
                <a:lnTo>
                  <a:pt x="80784" y="26466"/>
                </a:lnTo>
                <a:lnTo>
                  <a:pt x="80784" y="22669"/>
                </a:lnTo>
                <a:close/>
              </a:path>
              <a:path w="732789" h="40640">
                <a:moveTo>
                  <a:pt x="80784" y="38506"/>
                </a:moveTo>
                <a:lnTo>
                  <a:pt x="76860" y="38506"/>
                </a:lnTo>
                <a:lnTo>
                  <a:pt x="76860" y="40119"/>
                </a:lnTo>
                <a:lnTo>
                  <a:pt x="80784" y="40119"/>
                </a:lnTo>
                <a:lnTo>
                  <a:pt x="80784" y="38506"/>
                </a:lnTo>
                <a:close/>
              </a:path>
              <a:path w="732789" h="40640">
                <a:moveTo>
                  <a:pt x="80784" y="26466"/>
                </a:moveTo>
                <a:lnTo>
                  <a:pt x="76860" y="26466"/>
                </a:lnTo>
                <a:lnTo>
                  <a:pt x="76860" y="34747"/>
                </a:lnTo>
                <a:lnTo>
                  <a:pt x="80784" y="34747"/>
                </a:lnTo>
                <a:lnTo>
                  <a:pt x="80784" y="26466"/>
                </a:lnTo>
                <a:close/>
              </a:path>
              <a:path w="732789" h="40640">
                <a:moveTo>
                  <a:pt x="73063" y="15786"/>
                </a:moveTo>
                <a:lnTo>
                  <a:pt x="69138" y="15786"/>
                </a:lnTo>
                <a:lnTo>
                  <a:pt x="69138" y="22669"/>
                </a:lnTo>
                <a:lnTo>
                  <a:pt x="73063" y="22669"/>
                </a:lnTo>
                <a:lnTo>
                  <a:pt x="73063" y="15786"/>
                </a:lnTo>
                <a:close/>
              </a:path>
              <a:path w="732789" h="40640">
                <a:moveTo>
                  <a:pt x="82740" y="11988"/>
                </a:moveTo>
                <a:lnTo>
                  <a:pt x="60071" y="11988"/>
                </a:lnTo>
                <a:lnTo>
                  <a:pt x="60071" y="15786"/>
                </a:lnTo>
                <a:lnTo>
                  <a:pt x="82740" y="15786"/>
                </a:lnTo>
                <a:lnTo>
                  <a:pt x="82740" y="11988"/>
                </a:lnTo>
                <a:close/>
              </a:path>
              <a:path w="732789" h="40640">
                <a:moveTo>
                  <a:pt x="73063" y="6197"/>
                </a:moveTo>
                <a:lnTo>
                  <a:pt x="69138" y="6197"/>
                </a:lnTo>
                <a:lnTo>
                  <a:pt x="69138" y="11988"/>
                </a:lnTo>
                <a:lnTo>
                  <a:pt x="73063" y="11988"/>
                </a:lnTo>
                <a:lnTo>
                  <a:pt x="73063" y="6197"/>
                </a:lnTo>
                <a:close/>
              </a:path>
              <a:path w="732789" h="40640">
                <a:moveTo>
                  <a:pt x="78689" y="0"/>
                </a:moveTo>
                <a:lnTo>
                  <a:pt x="73456" y="1701"/>
                </a:lnTo>
                <a:lnTo>
                  <a:pt x="69316" y="2400"/>
                </a:lnTo>
                <a:lnTo>
                  <a:pt x="60515" y="3048"/>
                </a:lnTo>
                <a:lnTo>
                  <a:pt x="62344" y="6972"/>
                </a:lnTo>
                <a:lnTo>
                  <a:pt x="65963" y="6629"/>
                </a:lnTo>
                <a:lnTo>
                  <a:pt x="66789" y="6502"/>
                </a:lnTo>
                <a:lnTo>
                  <a:pt x="69138" y="6197"/>
                </a:lnTo>
                <a:lnTo>
                  <a:pt x="73063" y="6197"/>
                </a:lnTo>
                <a:lnTo>
                  <a:pt x="73063" y="5537"/>
                </a:lnTo>
                <a:lnTo>
                  <a:pt x="76073" y="4927"/>
                </a:lnTo>
                <a:lnTo>
                  <a:pt x="77508" y="4584"/>
                </a:lnTo>
                <a:lnTo>
                  <a:pt x="81000" y="3492"/>
                </a:lnTo>
                <a:lnTo>
                  <a:pt x="78689" y="0"/>
                </a:lnTo>
                <a:close/>
              </a:path>
              <a:path w="732789" h="40640">
                <a:moveTo>
                  <a:pt x="57670" y="1435"/>
                </a:moveTo>
                <a:lnTo>
                  <a:pt x="44462" y="1435"/>
                </a:lnTo>
                <a:lnTo>
                  <a:pt x="44462" y="5092"/>
                </a:lnTo>
                <a:lnTo>
                  <a:pt x="57670" y="5092"/>
                </a:lnTo>
                <a:lnTo>
                  <a:pt x="57670" y="1435"/>
                </a:lnTo>
                <a:close/>
              </a:path>
              <a:path w="732789" h="40640">
                <a:moveTo>
                  <a:pt x="21005" y="9906"/>
                </a:moveTo>
                <a:lnTo>
                  <a:pt x="16954" y="9906"/>
                </a:lnTo>
                <a:lnTo>
                  <a:pt x="16954" y="18618"/>
                </a:lnTo>
                <a:lnTo>
                  <a:pt x="21005" y="18618"/>
                </a:lnTo>
                <a:lnTo>
                  <a:pt x="21005" y="9906"/>
                </a:lnTo>
                <a:close/>
              </a:path>
              <a:path w="732789" h="40640">
                <a:moveTo>
                  <a:pt x="15214" y="16002"/>
                </a:moveTo>
                <a:lnTo>
                  <a:pt x="5791" y="16002"/>
                </a:lnTo>
                <a:lnTo>
                  <a:pt x="5791" y="18313"/>
                </a:lnTo>
                <a:lnTo>
                  <a:pt x="15214" y="18313"/>
                </a:lnTo>
                <a:lnTo>
                  <a:pt x="15214" y="16002"/>
                </a:lnTo>
                <a:close/>
              </a:path>
              <a:path w="732789" h="40640">
                <a:moveTo>
                  <a:pt x="32258" y="16002"/>
                </a:moveTo>
                <a:lnTo>
                  <a:pt x="22745" y="16002"/>
                </a:lnTo>
                <a:lnTo>
                  <a:pt x="22745" y="18313"/>
                </a:lnTo>
                <a:lnTo>
                  <a:pt x="32258" y="18313"/>
                </a:lnTo>
                <a:lnTo>
                  <a:pt x="32258" y="16002"/>
                </a:lnTo>
                <a:close/>
              </a:path>
              <a:path w="732789" h="40640">
                <a:moveTo>
                  <a:pt x="38061" y="6667"/>
                </a:moveTo>
                <a:lnTo>
                  <a:pt x="0" y="6667"/>
                </a:lnTo>
                <a:lnTo>
                  <a:pt x="0" y="16878"/>
                </a:lnTo>
                <a:lnTo>
                  <a:pt x="4051" y="16878"/>
                </a:lnTo>
                <a:lnTo>
                  <a:pt x="4051" y="9906"/>
                </a:lnTo>
                <a:lnTo>
                  <a:pt x="38061" y="9906"/>
                </a:lnTo>
                <a:lnTo>
                  <a:pt x="38061" y="6667"/>
                </a:lnTo>
                <a:close/>
              </a:path>
              <a:path w="732789" h="40640">
                <a:moveTo>
                  <a:pt x="38061" y="9906"/>
                </a:moveTo>
                <a:lnTo>
                  <a:pt x="34010" y="9906"/>
                </a:lnTo>
                <a:lnTo>
                  <a:pt x="34010" y="16878"/>
                </a:lnTo>
                <a:lnTo>
                  <a:pt x="38061" y="16878"/>
                </a:lnTo>
                <a:lnTo>
                  <a:pt x="38061" y="9906"/>
                </a:lnTo>
                <a:close/>
              </a:path>
              <a:path w="732789" h="40640">
                <a:moveTo>
                  <a:pt x="15214" y="11772"/>
                </a:moveTo>
                <a:lnTo>
                  <a:pt x="5791" y="11772"/>
                </a:lnTo>
                <a:lnTo>
                  <a:pt x="5791" y="14084"/>
                </a:lnTo>
                <a:lnTo>
                  <a:pt x="15214" y="14084"/>
                </a:lnTo>
                <a:lnTo>
                  <a:pt x="15214" y="11772"/>
                </a:lnTo>
                <a:close/>
              </a:path>
              <a:path w="732789" h="40640">
                <a:moveTo>
                  <a:pt x="32258" y="11772"/>
                </a:moveTo>
                <a:lnTo>
                  <a:pt x="22745" y="11772"/>
                </a:lnTo>
                <a:lnTo>
                  <a:pt x="22745" y="14084"/>
                </a:lnTo>
                <a:lnTo>
                  <a:pt x="32258" y="14084"/>
                </a:lnTo>
                <a:lnTo>
                  <a:pt x="32258" y="11772"/>
                </a:lnTo>
                <a:close/>
              </a:path>
              <a:path w="732789" h="40640">
                <a:moveTo>
                  <a:pt x="21005" y="4673"/>
                </a:moveTo>
                <a:lnTo>
                  <a:pt x="16954" y="4673"/>
                </a:lnTo>
                <a:lnTo>
                  <a:pt x="16954" y="6667"/>
                </a:lnTo>
                <a:lnTo>
                  <a:pt x="21005" y="6667"/>
                </a:lnTo>
                <a:lnTo>
                  <a:pt x="21005" y="4673"/>
                </a:lnTo>
                <a:close/>
              </a:path>
              <a:path w="732789" h="40640">
                <a:moveTo>
                  <a:pt x="35877" y="1435"/>
                </a:moveTo>
                <a:lnTo>
                  <a:pt x="2171" y="1435"/>
                </a:lnTo>
                <a:lnTo>
                  <a:pt x="2171" y="4673"/>
                </a:lnTo>
                <a:lnTo>
                  <a:pt x="35877" y="4673"/>
                </a:lnTo>
                <a:lnTo>
                  <a:pt x="35877" y="1435"/>
                </a:lnTo>
                <a:close/>
              </a:path>
              <a:path w="732789" h="40640">
                <a:moveTo>
                  <a:pt x="59207" y="7327"/>
                </a:moveTo>
                <a:lnTo>
                  <a:pt x="42633" y="7327"/>
                </a:lnTo>
                <a:lnTo>
                  <a:pt x="42633" y="10997"/>
                </a:lnTo>
                <a:lnTo>
                  <a:pt x="59207" y="10997"/>
                </a:lnTo>
                <a:lnTo>
                  <a:pt x="59207" y="7327"/>
                </a:lnTo>
                <a:close/>
              </a:path>
              <a:path w="732789" h="40640">
                <a:moveTo>
                  <a:pt x="57975" y="13208"/>
                </a:moveTo>
                <a:lnTo>
                  <a:pt x="44145" y="13208"/>
                </a:lnTo>
                <a:lnTo>
                  <a:pt x="44145" y="16864"/>
                </a:lnTo>
                <a:lnTo>
                  <a:pt x="57975" y="16864"/>
                </a:lnTo>
                <a:lnTo>
                  <a:pt x="57975" y="13208"/>
                </a:lnTo>
                <a:close/>
              </a:path>
              <a:path w="732789" h="40640">
                <a:moveTo>
                  <a:pt x="57975" y="19100"/>
                </a:moveTo>
                <a:lnTo>
                  <a:pt x="44145" y="19100"/>
                </a:lnTo>
                <a:lnTo>
                  <a:pt x="44145" y="22770"/>
                </a:lnTo>
                <a:lnTo>
                  <a:pt x="57975" y="22770"/>
                </a:lnTo>
                <a:lnTo>
                  <a:pt x="57975" y="19100"/>
                </a:lnTo>
                <a:close/>
              </a:path>
              <a:path w="732789" h="40640">
                <a:moveTo>
                  <a:pt x="21005" y="33350"/>
                </a:moveTo>
                <a:lnTo>
                  <a:pt x="16954" y="33350"/>
                </a:lnTo>
                <a:lnTo>
                  <a:pt x="17041" y="38303"/>
                </a:lnTo>
                <a:lnTo>
                  <a:pt x="18389" y="39243"/>
                </a:lnTo>
                <a:lnTo>
                  <a:pt x="37388" y="39243"/>
                </a:lnTo>
                <a:lnTo>
                  <a:pt x="38862" y="38303"/>
                </a:lnTo>
                <a:lnTo>
                  <a:pt x="39368" y="35585"/>
                </a:lnTo>
                <a:lnTo>
                  <a:pt x="35013" y="35585"/>
                </a:lnTo>
                <a:lnTo>
                  <a:pt x="21094" y="35496"/>
                </a:lnTo>
                <a:lnTo>
                  <a:pt x="21005" y="33350"/>
                </a:lnTo>
                <a:close/>
              </a:path>
              <a:path w="732789" h="40640">
                <a:moveTo>
                  <a:pt x="35928" y="31305"/>
                </a:moveTo>
                <a:lnTo>
                  <a:pt x="35661" y="33794"/>
                </a:lnTo>
                <a:lnTo>
                  <a:pt x="35407" y="35407"/>
                </a:lnTo>
                <a:lnTo>
                  <a:pt x="35013" y="35585"/>
                </a:lnTo>
                <a:lnTo>
                  <a:pt x="39368" y="35585"/>
                </a:lnTo>
                <a:lnTo>
                  <a:pt x="39476" y="34975"/>
                </a:lnTo>
                <a:lnTo>
                  <a:pt x="39712" y="33312"/>
                </a:lnTo>
                <a:lnTo>
                  <a:pt x="35928" y="31305"/>
                </a:lnTo>
                <a:close/>
              </a:path>
              <a:path w="732789" h="40640">
                <a:moveTo>
                  <a:pt x="34620" y="20358"/>
                </a:moveTo>
                <a:lnTo>
                  <a:pt x="3352" y="20358"/>
                </a:lnTo>
                <a:lnTo>
                  <a:pt x="3352" y="34975"/>
                </a:lnTo>
                <a:lnTo>
                  <a:pt x="7454" y="34975"/>
                </a:lnTo>
                <a:lnTo>
                  <a:pt x="7454" y="33350"/>
                </a:lnTo>
                <a:lnTo>
                  <a:pt x="34620" y="33350"/>
                </a:lnTo>
                <a:lnTo>
                  <a:pt x="34620" y="30429"/>
                </a:lnTo>
                <a:lnTo>
                  <a:pt x="7454" y="30429"/>
                </a:lnTo>
                <a:lnTo>
                  <a:pt x="7454" y="28206"/>
                </a:lnTo>
                <a:lnTo>
                  <a:pt x="34620" y="28206"/>
                </a:lnTo>
                <a:lnTo>
                  <a:pt x="34620" y="25425"/>
                </a:lnTo>
                <a:lnTo>
                  <a:pt x="7454" y="25425"/>
                </a:lnTo>
                <a:lnTo>
                  <a:pt x="7454" y="23241"/>
                </a:lnTo>
                <a:lnTo>
                  <a:pt x="34620" y="23241"/>
                </a:lnTo>
                <a:lnTo>
                  <a:pt x="34620" y="20358"/>
                </a:lnTo>
                <a:close/>
              </a:path>
              <a:path w="732789" h="40640">
                <a:moveTo>
                  <a:pt x="21005" y="28206"/>
                </a:moveTo>
                <a:lnTo>
                  <a:pt x="16954" y="28206"/>
                </a:lnTo>
                <a:lnTo>
                  <a:pt x="16954" y="30429"/>
                </a:lnTo>
                <a:lnTo>
                  <a:pt x="21005" y="30429"/>
                </a:lnTo>
                <a:lnTo>
                  <a:pt x="21005" y="28206"/>
                </a:lnTo>
                <a:close/>
              </a:path>
              <a:path w="732789" h="40640">
                <a:moveTo>
                  <a:pt x="34620" y="28206"/>
                </a:moveTo>
                <a:lnTo>
                  <a:pt x="30556" y="28206"/>
                </a:lnTo>
                <a:lnTo>
                  <a:pt x="30556" y="30429"/>
                </a:lnTo>
                <a:lnTo>
                  <a:pt x="34620" y="30429"/>
                </a:lnTo>
                <a:lnTo>
                  <a:pt x="34620" y="28206"/>
                </a:lnTo>
                <a:close/>
              </a:path>
              <a:path w="732789" h="40640">
                <a:moveTo>
                  <a:pt x="21005" y="23241"/>
                </a:moveTo>
                <a:lnTo>
                  <a:pt x="16954" y="23241"/>
                </a:lnTo>
                <a:lnTo>
                  <a:pt x="16954" y="25425"/>
                </a:lnTo>
                <a:lnTo>
                  <a:pt x="21005" y="25425"/>
                </a:lnTo>
                <a:lnTo>
                  <a:pt x="21005" y="23241"/>
                </a:lnTo>
                <a:close/>
              </a:path>
              <a:path w="732789" h="40640">
                <a:moveTo>
                  <a:pt x="34620" y="23241"/>
                </a:moveTo>
                <a:lnTo>
                  <a:pt x="30556" y="23241"/>
                </a:lnTo>
                <a:lnTo>
                  <a:pt x="30556" y="25425"/>
                </a:lnTo>
                <a:lnTo>
                  <a:pt x="34620" y="25425"/>
                </a:lnTo>
                <a:lnTo>
                  <a:pt x="34620" y="23241"/>
                </a:lnTo>
                <a:close/>
              </a:path>
              <a:path w="732789" h="40640">
                <a:moveTo>
                  <a:pt x="58026" y="24980"/>
                </a:moveTo>
                <a:lnTo>
                  <a:pt x="44069" y="24980"/>
                </a:lnTo>
                <a:lnTo>
                  <a:pt x="44069" y="40068"/>
                </a:lnTo>
                <a:lnTo>
                  <a:pt x="47866" y="40068"/>
                </a:lnTo>
                <a:lnTo>
                  <a:pt x="47866" y="38506"/>
                </a:lnTo>
                <a:lnTo>
                  <a:pt x="58026" y="38506"/>
                </a:lnTo>
                <a:lnTo>
                  <a:pt x="58026" y="34836"/>
                </a:lnTo>
                <a:lnTo>
                  <a:pt x="47866" y="34836"/>
                </a:lnTo>
                <a:lnTo>
                  <a:pt x="47866" y="28651"/>
                </a:lnTo>
                <a:lnTo>
                  <a:pt x="58026" y="28651"/>
                </a:lnTo>
                <a:lnTo>
                  <a:pt x="58026" y="24980"/>
                </a:lnTo>
                <a:close/>
              </a:path>
              <a:path w="732789" h="40640">
                <a:moveTo>
                  <a:pt x="58026" y="28651"/>
                </a:moveTo>
                <a:lnTo>
                  <a:pt x="54279" y="28651"/>
                </a:lnTo>
                <a:lnTo>
                  <a:pt x="54279" y="34836"/>
                </a:lnTo>
                <a:lnTo>
                  <a:pt x="58026" y="34836"/>
                </a:lnTo>
                <a:lnTo>
                  <a:pt x="58026" y="28651"/>
                </a:lnTo>
                <a:close/>
              </a:path>
            </a:pathLst>
          </a:custGeom>
          <a:solidFill>
            <a:srgbClr val="656061"/>
          </a:solidFill>
        </p:spPr>
        <p:txBody>
          <a:bodyPr wrap="square" lIns="0" tIns="0" rIns="0" bIns="0" rtlCol="0"/>
          <a:lstStyle/>
          <a:p>
            <a:endParaRPr/>
          </a:p>
        </p:txBody>
      </p:sp>
      <p:sp>
        <p:nvSpPr>
          <p:cNvPr id="1142" name="object 1069"/>
          <p:cNvSpPr/>
          <p:nvPr/>
        </p:nvSpPr>
        <p:spPr>
          <a:xfrm>
            <a:off x="1946109" y="9400235"/>
            <a:ext cx="598805" cy="40640"/>
          </a:xfrm>
          <a:custGeom>
            <a:avLst/>
            <a:gdLst/>
            <a:ahLst/>
            <a:cxnLst/>
            <a:rect l="l" t="t" r="r" b="b"/>
            <a:pathLst>
              <a:path w="598805" h="40640">
                <a:moveTo>
                  <a:pt x="242963" y="30353"/>
                </a:moveTo>
                <a:lnTo>
                  <a:pt x="239687" y="30353"/>
                </a:lnTo>
                <a:lnTo>
                  <a:pt x="239687" y="40119"/>
                </a:lnTo>
                <a:lnTo>
                  <a:pt x="242963" y="40119"/>
                </a:lnTo>
                <a:lnTo>
                  <a:pt x="242963" y="30353"/>
                </a:lnTo>
                <a:close/>
              </a:path>
              <a:path w="598805" h="40640">
                <a:moveTo>
                  <a:pt x="258051" y="27292"/>
                </a:moveTo>
                <a:lnTo>
                  <a:pt x="218198" y="27292"/>
                </a:lnTo>
                <a:lnTo>
                  <a:pt x="218198" y="30353"/>
                </a:lnTo>
                <a:lnTo>
                  <a:pt x="258051" y="30353"/>
                </a:lnTo>
                <a:lnTo>
                  <a:pt x="258051" y="27292"/>
                </a:lnTo>
                <a:close/>
              </a:path>
              <a:path w="598805" h="40640">
                <a:moveTo>
                  <a:pt x="255689" y="15265"/>
                </a:moveTo>
                <a:lnTo>
                  <a:pt x="224993" y="15265"/>
                </a:lnTo>
                <a:lnTo>
                  <a:pt x="224993" y="27292"/>
                </a:lnTo>
                <a:lnTo>
                  <a:pt x="242963" y="27292"/>
                </a:lnTo>
                <a:lnTo>
                  <a:pt x="228219" y="27291"/>
                </a:lnTo>
                <a:lnTo>
                  <a:pt x="228219" y="18313"/>
                </a:lnTo>
                <a:lnTo>
                  <a:pt x="255689" y="18313"/>
                </a:lnTo>
                <a:lnTo>
                  <a:pt x="255689" y="15265"/>
                </a:lnTo>
                <a:close/>
              </a:path>
              <a:path w="598805" h="40640">
                <a:moveTo>
                  <a:pt x="242963" y="18313"/>
                </a:moveTo>
                <a:lnTo>
                  <a:pt x="239686" y="18313"/>
                </a:lnTo>
                <a:lnTo>
                  <a:pt x="239686" y="27291"/>
                </a:lnTo>
                <a:lnTo>
                  <a:pt x="242963" y="27291"/>
                </a:lnTo>
                <a:lnTo>
                  <a:pt x="242963" y="18313"/>
                </a:lnTo>
                <a:close/>
              </a:path>
              <a:path w="598805" h="40640">
                <a:moveTo>
                  <a:pt x="228701" y="0"/>
                </a:moveTo>
                <a:lnTo>
                  <a:pt x="226212" y="5930"/>
                </a:lnTo>
                <a:lnTo>
                  <a:pt x="223735" y="9283"/>
                </a:lnTo>
                <a:lnTo>
                  <a:pt x="219024" y="13258"/>
                </a:lnTo>
                <a:lnTo>
                  <a:pt x="221678" y="15443"/>
                </a:lnTo>
                <a:lnTo>
                  <a:pt x="224815" y="12738"/>
                </a:lnTo>
                <a:lnTo>
                  <a:pt x="226085" y="11290"/>
                </a:lnTo>
                <a:lnTo>
                  <a:pt x="228219" y="8115"/>
                </a:lnTo>
                <a:lnTo>
                  <a:pt x="256349" y="8115"/>
                </a:lnTo>
                <a:lnTo>
                  <a:pt x="256349" y="5054"/>
                </a:lnTo>
                <a:lnTo>
                  <a:pt x="230009" y="5054"/>
                </a:lnTo>
                <a:lnTo>
                  <a:pt x="230924" y="3225"/>
                </a:lnTo>
                <a:lnTo>
                  <a:pt x="231889" y="736"/>
                </a:lnTo>
                <a:lnTo>
                  <a:pt x="228701" y="0"/>
                </a:lnTo>
                <a:close/>
              </a:path>
              <a:path w="598805" h="40640">
                <a:moveTo>
                  <a:pt x="242963" y="8115"/>
                </a:moveTo>
                <a:lnTo>
                  <a:pt x="239687" y="8115"/>
                </a:lnTo>
                <a:lnTo>
                  <a:pt x="239687" y="15265"/>
                </a:lnTo>
                <a:lnTo>
                  <a:pt x="242963" y="15265"/>
                </a:lnTo>
                <a:lnTo>
                  <a:pt x="242963" y="8115"/>
                </a:lnTo>
                <a:close/>
              </a:path>
              <a:path w="598805" h="40640">
                <a:moveTo>
                  <a:pt x="83439" y="7416"/>
                </a:moveTo>
                <a:lnTo>
                  <a:pt x="46812" y="7416"/>
                </a:lnTo>
                <a:lnTo>
                  <a:pt x="46750" y="28384"/>
                </a:lnTo>
                <a:lnTo>
                  <a:pt x="45897" y="33134"/>
                </a:lnTo>
                <a:lnTo>
                  <a:pt x="43332" y="38239"/>
                </a:lnTo>
                <a:lnTo>
                  <a:pt x="46037" y="40246"/>
                </a:lnTo>
                <a:lnTo>
                  <a:pt x="48729" y="34975"/>
                </a:lnTo>
                <a:lnTo>
                  <a:pt x="49568" y="30746"/>
                </a:lnTo>
                <a:lnTo>
                  <a:pt x="49683" y="29514"/>
                </a:lnTo>
                <a:lnTo>
                  <a:pt x="49999" y="19926"/>
                </a:lnTo>
                <a:lnTo>
                  <a:pt x="62637" y="19926"/>
                </a:lnTo>
                <a:lnTo>
                  <a:pt x="62649" y="17043"/>
                </a:lnTo>
                <a:lnTo>
                  <a:pt x="49999" y="17043"/>
                </a:lnTo>
                <a:lnTo>
                  <a:pt x="49999" y="10287"/>
                </a:lnTo>
                <a:lnTo>
                  <a:pt x="83439" y="10287"/>
                </a:lnTo>
                <a:lnTo>
                  <a:pt x="83439" y="7416"/>
                </a:lnTo>
                <a:close/>
              </a:path>
              <a:path w="598805" h="40640">
                <a:moveTo>
                  <a:pt x="69710" y="10287"/>
                </a:moveTo>
                <a:lnTo>
                  <a:pt x="66522" y="10287"/>
                </a:lnTo>
                <a:lnTo>
                  <a:pt x="66878" y="18186"/>
                </a:lnTo>
                <a:lnTo>
                  <a:pt x="67970" y="24726"/>
                </a:lnTo>
                <a:lnTo>
                  <a:pt x="69710" y="29565"/>
                </a:lnTo>
                <a:lnTo>
                  <a:pt x="66268" y="33134"/>
                </a:lnTo>
                <a:lnTo>
                  <a:pt x="62865" y="35496"/>
                </a:lnTo>
                <a:lnTo>
                  <a:pt x="57848" y="37630"/>
                </a:lnTo>
                <a:lnTo>
                  <a:pt x="60159" y="40208"/>
                </a:lnTo>
                <a:lnTo>
                  <a:pt x="65087" y="37719"/>
                </a:lnTo>
                <a:lnTo>
                  <a:pt x="67614" y="35979"/>
                </a:lnTo>
                <a:lnTo>
                  <a:pt x="71107" y="32575"/>
                </a:lnTo>
                <a:lnTo>
                  <a:pt x="74440" y="32575"/>
                </a:lnTo>
                <a:lnTo>
                  <a:pt x="73617" y="30746"/>
                </a:lnTo>
                <a:lnTo>
                  <a:pt x="73523" y="30302"/>
                </a:lnTo>
                <a:lnTo>
                  <a:pt x="75964" y="27038"/>
                </a:lnTo>
                <a:lnTo>
                  <a:pt x="72148" y="27038"/>
                </a:lnTo>
                <a:lnTo>
                  <a:pt x="70802" y="22148"/>
                </a:lnTo>
                <a:lnTo>
                  <a:pt x="69964" y="16306"/>
                </a:lnTo>
                <a:lnTo>
                  <a:pt x="69710" y="10287"/>
                </a:lnTo>
                <a:close/>
              </a:path>
              <a:path w="598805" h="40640">
                <a:moveTo>
                  <a:pt x="74440" y="32575"/>
                </a:moveTo>
                <a:lnTo>
                  <a:pt x="71107" y="32575"/>
                </a:lnTo>
                <a:lnTo>
                  <a:pt x="73696" y="37630"/>
                </a:lnTo>
                <a:lnTo>
                  <a:pt x="73812" y="37807"/>
                </a:lnTo>
                <a:lnTo>
                  <a:pt x="76073" y="40068"/>
                </a:lnTo>
                <a:lnTo>
                  <a:pt x="80784" y="40068"/>
                </a:lnTo>
                <a:lnTo>
                  <a:pt x="82270" y="37807"/>
                </a:lnTo>
                <a:lnTo>
                  <a:pt x="82491" y="36626"/>
                </a:lnTo>
                <a:lnTo>
                  <a:pt x="78168" y="36626"/>
                </a:lnTo>
                <a:lnTo>
                  <a:pt x="76377" y="35229"/>
                </a:lnTo>
                <a:lnTo>
                  <a:pt x="75247" y="33921"/>
                </a:lnTo>
                <a:lnTo>
                  <a:pt x="74498" y="32702"/>
                </a:lnTo>
                <a:lnTo>
                  <a:pt x="74440" y="32575"/>
                </a:lnTo>
                <a:close/>
              </a:path>
              <a:path w="598805" h="40640">
                <a:moveTo>
                  <a:pt x="80784" y="28384"/>
                </a:moveTo>
                <a:lnTo>
                  <a:pt x="79588" y="34975"/>
                </a:lnTo>
                <a:lnTo>
                  <a:pt x="79510" y="35229"/>
                </a:lnTo>
                <a:lnTo>
                  <a:pt x="78905" y="36626"/>
                </a:lnTo>
                <a:lnTo>
                  <a:pt x="82491" y="36626"/>
                </a:lnTo>
                <a:lnTo>
                  <a:pt x="83705" y="30302"/>
                </a:lnTo>
                <a:lnTo>
                  <a:pt x="80784" y="28384"/>
                </a:lnTo>
                <a:close/>
              </a:path>
              <a:path w="598805" h="40640">
                <a:moveTo>
                  <a:pt x="52273" y="30746"/>
                </a:moveTo>
                <a:lnTo>
                  <a:pt x="53492" y="33959"/>
                </a:lnTo>
                <a:lnTo>
                  <a:pt x="58889" y="33921"/>
                </a:lnTo>
                <a:lnTo>
                  <a:pt x="60286" y="33489"/>
                </a:lnTo>
                <a:lnTo>
                  <a:pt x="61341" y="32308"/>
                </a:lnTo>
                <a:lnTo>
                  <a:pt x="62344" y="31051"/>
                </a:lnTo>
                <a:lnTo>
                  <a:pt x="55841" y="30962"/>
                </a:lnTo>
                <a:lnTo>
                  <a:pt x="53835" y="30822"/>
                </a:lnTo>
                <a:lnTo>
                  <a:pt x="52273" y="30746"/>
                </a:lnTo>
                <a:close/>
              </a:path>
              <a:path w="598805" h="40640">
                <a:moveTo>
                  <a:pt x="62637" y="19926"/>
                </a:moveTo>
                <a:lnTo>
                  <a:pt x="59461" y="19926"/>
                </a:lnTo>
                <a:lnTo>
                  <a:pt x="59461" y="30391"/>
                </a:lnTo>
                <a:lnTo>
                  <a:pt x="59194" y="30962"/>
                </a:lnTo>
                <a:lnTo>
                  <a:pt x="62358" y="30962"/>
                </a:lnTo>
                <a:lnTo>
                  <a:pt x="62589" y="29565"/>
                </a:lnTo>
                <a:lnTo>
                  <a:pt x="62637" y="19926"/>
                </a:lnTo>
                <a:close/>
              </a:path>
              <a:path w="598805" h="40640">
                <a:moveTo>
                  <a:pt x="77736" y="13385"/>
                </a:moveTo>
                <a:lnTo>
                  <a:pt x="76644" y="18796"/>
                </a:lnTo>
                <a:lnTo>
                  <a:pt x="74587" y="23812"/>
                </a:lnTo>
                <a:lnTo>
                  <a:pt x="72148" y="27038"/>
                </a:lnTo>
                <a:lnTo>
                  <a:pt x="75964" y="27038"/>
                </a:lnTo>
                <a:lnTo>
                  <a:pt x="77076" y="25552"/>
                </a:lnTo>
                <a:lnTo>
                  <a:pt x="79260" y="20891"/>
                </a:lnTo>
                <a:lnTo>
                  <a:pt x="80784" y="14605"/>
                </a:lnTo>
                <a:lnTo>
                  <a:pt x="77736" y="13385"/>
                </a:lnTo>
                <a:close/>
              </a:path>
              <a:path w="598805" h="40640">
                <a:moveTo>
                  <a:pt x="69659" y="266"/>
                </a:moveTo>
                <a:lnTo>
                  <a:pt x="66484" y="266"/>
                </a:lnTo>
                <a:lnTo>
                  <a:pt x="66484" y="7416"/>
                </a:lnTo>
                <a:lnTo>
                  <a:pt x="69659" y="7416"/>
                </a:lnTo>
                <a:lnTo>
                  <a:pt x="69659" y="266"/>
                </a:lnTo>
                <a:close/>
              </a:path>
              <a:path w="598805" h="40640">
                <a:moveTo>
                  <a:pt x="75425" y="177"/>
                </a:moveTo>
                <a:lnTo>
                  <a:pt x="73202" y="2222"/>
                </a:lnTo>
                <a:lnTo>
                  <a:pt x="75552" y="4064"/>
                </a:lnTo>
                <a:lnTo>
                  <a:pt x="76013" y="4533"/>
                </a:lnTo>
                <a:lnTo>
                  <a:pt x="78041" y="6718"/>
                </a:lnTo>
                <a:lnTo>
                  <a:pt x="80035" y="4533"/>
                </a:lnTo>
                <a:lnTo>
                  <a:pt x="77901" y="2222"/>
                </a:lnTo>
                <a:lnTo>
                  <a:pt x="77647" y="1968"/>
                </a:lnTo>
                <a:lnTo>
                  <a:pt x="75425" y="177"/>
                </a:lnTo>
                <a:close/>
              </a:path>
              <a:path w="598805" h="40640">
                <a:moveTo>
                  <a:pt x="598220" y="1917"/>
                </a:moveTo>
                <a:lnTo>
                  <a:pt x="568350" y="1917"/>
                </a:lnTo>
                <a:lnTo>
                  <a:pt x="568350" y="39674"/>
                </a:lnTo>
                <a:lnTo>
                  <a:pt x="571665" y="39674"/>
                </a:lnTo>
                <a:lnTo>
                  <a:pt x="571665" y="37719"/>
                </a:lnTo>
                <a:lnTo>
                  <a:pt x="598220" y="37719"/>
                </a:lnTo>
                <a:lnTo>
                  <a:pt x="598220" y="34707"/>
                </a:lnTo>
                <a:lnTo>
                  <a:pt x="571665" y="34707"/>
                </a:lnTo>
                <a:lnTo>
                  <a:pt x="571665" y="21196"/>
                </a:lnTo>
                <a:lnTo>
                  <a:pt x="598220" y="21196"/>
                </a:lnTo>
                <a:lnTo>
                  <a:pt x="598220" y="18186"/>
                </a:lnTo>
                <a:lnTo>
                  <a:pt x="571665" y="18186"/>
                </a:lnTo>
                <a:lnTo>
                  <a:pt x="571665" y="4927"/>
                </a:lnTo>
                <a:lnTo>
                  <a:pt x="598220" y="4927"/>
                </a:lnTo>
                <a:lnTo>
                  <a:pt x="598220" y="1917"/>
                </a:lnTo>
                <a:close/>
              </a:path>
              <a:path w="598805" h="40640">
                <a:moveTo>
                  <a:pt x="598220" y="37719"/>
                </a:moveTo>
                <a:lnTo>
                  <a:pt x="594906" y="37719"/>
                </a:lnTo>
                <a:lnTo>
                  <a:pt x="594906" y="39674"/>
                </a:lnTo>
                <a:lnTo>
                  <a:pt x="598220" y="39674"/>
                </a:lnTo>
                <a:lnTo>
                  <a:pt x="598220" y="37719"/>
                </a:lnTo>
                <a:close/>
              </a:path>
              <a:path w="598805" h="40640">
                <a:moveTo>
                  <a:pt x="598220" y="21196"/>
                </a:moveTo>
                <a:lnTo>
                  <a:pt x="594906" y="21196"/>
                </a:lnTo>
                <a:lnTo>
                  <a:pt x="594906" y="34707"/>
                </a:lnTo>
                <a:lnTo>
                  <a:pt x="598220" y="34707"/>
                </a:lnTo>
                <a:lnTo>
                  <a:pt x="598220" y="21196"/>
                </a:lnTo>
                <a:close/>
              </a:path>
              <a:path w="598805" h="40640">
                <a:moveTo>
                  <a:pt x="598220" y="4927"/>
                </a:moveTo>
                <a:lnTo>
                  <a:pt x="594906" y="4927"/>
                </a:lnTo>
                <a:lnTo>
                  <a:pt x="594906" y="18186"/>
                </a:lnTo>
                <a:lnTo>
                  <a:pt x="598220" y="18186"/>
                </a:lnTo>
                <a:lnTo>
                  <a:pt x="598220" y="4927"/>
                </a:lnTo>
                <a:close/>
              </a:path>
              <a:path w="598805" h="40640">
                <a:moveTo>
                  <a:pt x="426504" y="1917"/>
                </a:moveTo>
                <a:lnTo>
                  <a:pt x="398424" y="1917"/>
                </a:lnTo>
                <a:lnTo>
                  <a:pt x="398513" y="28257"/>
                </a:lnTo>
                <a:lnTo>
                  <a:pt x="397459" y="32054"/>
                </a:lnTo>
                <a:lnTo>
                  <a:pt x="392099" y="38023"/>
                </a:lnTo>
                <a:lnTo>
                  <a:pt x="394665" y="40068"/>
                </a:lnTo>
                <a:lnTo>
                  <a:pt x="398678" y="35928"/>
                </a:lnTo>
                <a:lnTo>
                  <a:pt x="400735" y="31445"/>
                </a:lnTo>
                <a:lnTo>
                  <a:pt x="401345" y="25425"/>
                </a:lnTo>
                <a:lnTo>
                  <a:pt x="426447" y="25425"/>
                </a:lnTo>
                <a:lnTo>
                  <a:pt x="426455" y="22415"/>
                </a:lnTo>
                <a:lnTo>
                  <a:pt x="401561" y="22415"/>
                </a:lnTo>
                <a:lnTo>
                  <a:pt x="401726" y="15049"/>
                </a:lnTo>
                <a:lnTo>
                  <a:pt x="426472" y="15049"/>
                </a:lnTo>
                <a:lnTo>
                  <a:pt x="426479" y="12039"/>
                </a:lnTo>
                <a:lnTo>
                  <a:pt x="401726" y="12039"/>
                </a:lnTo>
                <a:lnTo>
                  <a:pt x="401726" y="4978"/>
                </a:lnTo>
                <a:lnTo>
                  <a:pt x="426496" y="4978"/>
                </a:lnTo>
                <a:lnTo>
                  <a:pt x="426504" y="1917"/>
                </a:lnTo>
                <a:close/>
              </a:path>
              <a:path w="598805" h="40640">
                <a:moveTo>
                  <a:pt x="414680" y="36982"/>
                </a:moveTo>
                <a:lnTo>
                  <a:pt x="415772" y="40068"/>
                </a:lnTo>
                <a:lnTo>
                  <a:pt x="424802" y="40030"/>
                </a:lnTo>
                <a:lnTo>
                  <a:pt x="426415" y="39154"/>
                </a:lnTo>
                <a:lnTo>
                  <a:pt x="426419" y="37147"/>
                </a:lnTo>
                <a:lnTo>
                  <a:pt x="422275" y="37147"/>
                </a:lnTo>
                <a:lnTo>
                  <a:pt x="417512" y="37109"/>
                </a:lnTo>
                <a:lnTo>
                  <a:pt x="414680" y="36982"/>
                </a:lnTo>
                <a:close/>
              </a:path>
              <a:path w="598805" h="40640">
                <a:moveTo>
                  <a:pt x="426447" y="25425"/>
                </a:moveTo>
                <a:lnTo>
                  <a:pt x="423189" y="25425"/>
                </a:lnTo>
                <a:lnTo>
                  <a:pt x="423189" y="36626"/>
                </a:lnTo>
                <a:lnTo>
                  <a:pt x="422275" y="37147"/>
                </a:lnTo>
                <a:lnTo>
                  <a:pt x="426419" y="37147"/>
                </a:lnTo>
                <a:lnTo>
                  <a:pt x="426447" y="25425"/>
                </a:lnTo>
                <a:close/>
              </a:path>
              <a:path w="598805" h="40640">
                <a:moveTo>
                  <a:pt x="426472" y="15049"/>
                </a:moveTo>
                <a:lnTo>
                  <a:pt x="423189" y="15049"/>
                </a:lnTo>
                <a:lnTo>
                  <a:pt x="423189" y="22415"/>
                </a:lnTo>
                <a:lnTo>
                  <a:pt x="426455" y="22415"/>
                </a:lnTo>
                <a:lnTo>
                  <a:pt x="426472" y="15049"/>
                </a:lnTo>
                <a:close/>
              </a:path>
              <a:path w="598805" h="40640">
                <a:moveTo>
                  <a:pt x="426496" y="4978"/>
                </a:moveTo>
                <a:lnTo>
                  <a:pt x="423176" y="4978"/>
                </a:lnTo>
                <a:lnTo>
                  <a:pt x="423176" y="12039"/>
                </a:lnTo>
                <a:lnTo>
                  <a:pt x="426479" y="12039"/>
                </a:lnTo>
                <a:lnTo>
                  <a:pt x="426496" y="4978"/>
                </a:lnTo>
                <a:close/>
              </a:path>
              <a:path w="598805" h="40640">
                <a:moveTo>
                  <a:pt x="21539" y="24980"/>
                </a:moveTo>
                <a:lnTo>
                  <a:pt x="18224" y="24980"/>
                </a:lnTo>
                <a:lnTo>
                  <a:pt x="18224" y="40119"/>
                </a:lnTo>
                <a:lnTo>
                  <a:pt x="21539" y="40119"/>
                </a:lnTo>
                <a:lnTo>
                  <a:pt x="21539" y="24980"/>
                </a:lnTo>
                <a:close/>
              </a:path>
              <a:path w="598805" h="40640">
                <a:moveTo>
                  <a:pt x="39890" y="21932"/>
                </a:moveTo>
                <a:lnTo>
                  <a:pt x="0" y="21932"/>
                </a:lnTo>
                <a:lnTo>
                  <a:pt x="0" y="24980"/>
                </a:lnTo>
                <a:lnTo>
                  <a:pt x="39890" y="24980"/>
                </a:lnTo>
                <a:lnTo>
                  <a:pt x="39890" y="21932"/>
                </a:lnTo>
                <a:close/>
              </a:path>
              <a:path w="598805" h="40640">
                <a:moveTo>
                  <a:pt x="21539" y="5359"/>
                </a:moveTo>
                <a:lnTo>
                  <a:pt x="18224" y="5359"/>
                </a:lnTo>
                <a:lnTo>
                  <a:pt x="18224" y="21932"/>
                </a:lnTo>
                <a:lnTo>
                  <a:pt x="21539" y="21932"/>
                </a:lnTo>
                <a:lnTo>
                  <a:pt x="21539" y="5359"/>
                </a:lnTo>
                <a:close/>
              </a:path>
              <a:path w="598805" h="40640">
                <a:moveTo>
                  <a:pt x="32867" y="7366"/>
                </a:moveTo>
                <a:lnTo>
                  <a:pt x="31087" y="12420"/>
                </a:lnTo>
                <a:lnTo>
                  <a:pt x="29819" y="14820"/>
                </a:lnTo>
                <a:lnTo>
                  <a:pt x="26987" y="18618"/>
                </a:lnTo>
                <a:lnTo>
                  <a:pt x="29730" y="20281"/>
                </a:lnTo>
                <a:lnTo>
                  <a:pt x="32867" y="15963"/>
                </a:lnTo>
                <a:lnTo>
                  <a:pt x="33959" y="13957"/>
                </a:lnTo>
                <a:lnTo>
                  <a:pt x="35877" y="8674"/>
                </a:lnTo>
                <a:lnTo>
                  <a:pt x="32867" y="7366"/>
                </a:lnTo>
                <a:close/>
              </a:path>
              <a:path w="598805" h="40640">
                <a:moveTo>
                  <a:pt x="6921" y="7416"/>
                </a:moveTo>
                <a:lnTo>
                  <a:pt x="4013" y="8902"/>
                </a:lnTo>
                <a:lnTo>
                  <a:pt x="6235" y="12420"/>
                </a:lnTo>
                <a:lnTo>
                  <a:pt x="7366" y="14960"/>
                </a:lnTo>
                <a:lnTo>
                  <a:pt x="9156" y="19837"/>
                </a:lnTo>
                <a:lnTo>
                  <a:pt x="12115" y="18351"/>
                </a:lnTo>
                <a:lnTo>
                  <a:pt x="10198" y="13296"/>
                </a:lnTo>
                <a:lnTo>
                  <a:pt x="9410" y="11645"/>
                </a:lnTo>
                <a:lnTo>
                  <a:pt x="6921" y="7416"/>
                </a:lnTo>
                <a:close/>
              </a:path>
              <a:path w="598805" h="40640">
                <a:moveTo>
                  <a:pt x="38366" y="2349"/>
                </a:moveTo>
                <a:lnTo>
                  <a:pt x="1473" y="2349"/>
                </a:lnTo>
                <a:lnTo>
                  <a:pt x="1473" y="5359"/>
                </a:lnTo>
                <a:lnTo>
                  <a:pt x="38366" y="5359"/>
                </a:lnTo>
                <a:lnTo>
                  <a:pt x="38366" y="2349"/>
                </a:lnTo>
                <a:close/>
              </a:path>
            </a:pathLst>
          </a:custGeom>
          <a:solidFill>
            <a:srgbClr val="656061"/>
          </a:solidFill>
        </p:spPr>
        <p:txBody>
          <a:bodyPr wrap="square" lIns="0" tIns="0" rIns="0" bIns="0" rtlCol="0"/>
          <a:lstStyle/>
          <a:p>
            <a:endParaRPr/>
          </a:p>
        </p:txBody>
      </p:sp>
      <p:sp>
        <p:nvSpPr>
          <p:cNvPr id="1143" name="object 1070"/>
          <p:cNvSpPr/>
          <p:nvPr/>
        </p:nvSpPr>
        <p:spPr>
          <a:xfrm>
            <a:off x="1569719" y="8272539"/>
            <a:ext cx="1348625" cy="34264"/>
          </a:xfrm>
          <a:prstGeom prst="rect">
            <a:avLst/>
          </a:prstGeom>
          <a:blipFill>
            <a:blip r:embed="rId14" cstate="print"/>
            <a:stretch>
              <a:fillRect/>
            </a:stretch>
          </a:blipFill>
        </p:spPr>
        <p:txBody>
          <a:bodyPr wrap="square" lIns="0" tIns="0" rIns="0" bIns="0" rtlCol="0"/>
          <a:lstStyle/>
          <a:p>
            <a:endParaRPr/>
          </a:p>
        </p:txBody>
      </p:sp>
      <p:sp>
        <p:nvSpPr>
          <p:cNvPr id="1144" name="object 1071"/>
          <p:cNvSpPr/>
          <p:nvPr/>
        </p:nvSpPr>
        <p:spPr>
          <a:xfrm>
            <a:off x="1017879" y="7579080"/>
            <a:ext cx="2347595" cy="879475"/>
          </a:xfrm>
          <a:custGeom>
            <a:avLst/>
            <a:gdLst/>
            <a:ahLst/>
            <a:cxnLst/>
            <a:rect l="l" t="t" r="r" b="b"/>
            <a:pathLst>
              <a:path w="2347595" h="879475">
                <a:moveTo>
                  <a:pt x="2347061" y="0"/>
                </a:moveTo>
                <a:lnTo>
                  <a:pt x="2323820" y="0"/>
                </a:lnTo>
                <a:lnTo>
                  <a:pt x="2323820" y="13258"/>
                </a:lnTo>
                <a:lnTo>
                  <a:pt x="2347061" y="13258"/>
                </a:lnTo>
                <a:lnTo>
                  <a:pt x="2347061" y="0"/>
                </a:lnTo>
                <a:close/>
              </a:path>
              <a:path w="2347595" h="879475">
                <a:moveTo>
                  <a:pt x="2022602" y="38"/>
                </a:moveTo>
                <a:lnTo>
                  <a:pt x="2001151" y="38"/>
                </a:lnTo>
                <a:lnTo>
                  <a:pt x="2001151" y="7099"/>
                </a:lnTo>
                <a:lnTo>
                  <a:pt x="2022602" y="7099"/>
                </a:lnTo>
                <a:lnTo>
                  <a:pt x="2022602" y="38"/>
                </a:lnTo>
                <a:close/>
              </a:path>
              <a:path w="2347595" h="879475">
                <a:moveTo>
                  <a:pt x="2022602" y="10121"/>
                </a:moveTo>
                <a:lnTo>
                  <a:pt x="2001151" y="10121"/>
                </a:lnTo>
                <a:lnTo>
                  <a:pt x="2000973" y="17487"/>
                </a:lnTo>
                <a:lnTo>
                  <a:pt x="2022602" y="17487"/>
                </a:lnTo>
                <a:lnTo>
                  <a:pt x="2022602" y="10121"/>
                </a:lnTo>
                <a:close/>
              </a:path>
              <a:path w="2347595" h="879475">
                <a:moveTo>
                  <a:pt x="1686356" y="13385"/>
                </a:moveTo>
                <a:lnTo>
                  <a:pt x="1674888" y="13385"/>
                </a:lnTo>
                <a:lnTo>
                  <a:pt x="1674888" y="22364"/>
                </a:lnTo>
                <a:lnTo>
                  <a:pt x="1686356" y="22364"/>
                </a:lnTo>
                <a:lnTo>
                  <a:pt x="1686356" y="13385"/>
                </a:lnTo>
                <a:close/>
              </a:path>
              <a:path w="2347595" h="879475">
                <a:moveTo>
                  <a:pt x="2347061" y="16268"/>
                </a:moveTo>
                <a:lnTo>
                  <a:pt x="2323820" y="16268"/>
                </a:lnTo>
                <a:lnTo>
                  <a:pt x="2323820" y="29781"/>
                </a:lnTo>
                <a:lnTo>
                  <a:pt x="2347061" y="29781"/>
                </a:lnTo>
                <a:lnTo>
                  <a:pt x="2347061" y="16268"/>
                </a:lnTo>
                <a:close/>
              </a:path>
              <a:path w="2347595" h="879475">
                <a:moveTo>
                  <a:pt x="2347061" y="77330"/>
                </a:moveTo>
                <a:lnTo>
                  <a:pt x="2323820" y="77330"/>
                </a:lnTo>
                <a:lnTo>
                  <a:pt x="2323820" y="90589"/>
                </a:lnTo>
                <a:lnTo>
                  <a:pt x="2347061" y="90589"/>
                </a:lnTo>
                <a:lnTo>
                  <a:pt x="2347061" y="77330"/>
                </a:lnTo>
                <a:close/>
              </a:path>
              <a:path w="2347595" h="879475">
                <a:moveTo>
                  <a:pt x="2022602" y="77381"/>
                </a:moveTo>
                <a:lnTo>
                  <a:pt x="2001151" y="77381"/>
                </a:lnTo>
                <a:lnTo>
                  <a:pt x="2001151" y="84442"/>
                </a:lnTo>
                <a:lnTo>
                  <a:pt x="2022602" y="84442"/>
                </a:lnTo>
                <a:lnTo>
                  <a:pt x="2022602" y="77381"/>
                </a:lnTo>
                <a:close/>
              </a:path>
              <a:path w="2347595" h="879475">
                <a:moveTo>
                  <a:pt x="2022602" y="87452"/>
                </a:moveTo>
                <a:lnTo>
                  <a:pt x="2001151" y="87452"/>
                </a:lnTo>
                <a:lnTo>
                  <a:pt x="2000973" y="94818"/>
                </a:lnTo>
                <a:lnTo>
                  <a:pt x="2022602" y="94818"/>
                </a:lnTo>
                <a:lnTo>
                  <a:pt x="2022602" y="87452"/>
                </a:lnTo>
                <a:close/>
              </a:path>
              <a:path w="2347595" h="879475">
                <a:moveTo>
                  <a:pt x="1686356" y="90716"/>
                </a:moveTo>
                <a:lnTo>
                  <a:pt x="1674888" y="90716"/>
                </a:lnTo>
                <a:lnTo>
                  <a:pt x="1674888" y="99694"/>
                </a:lnTo>
                <a:lnTo>
                  <a:pt x="1686356" y="99694"/>
                </a:lnTo>
                <a:lnTo>
                  <a:pt x="1686356" y="90716"/>
                </a:lnTo>
                <a:close/>
              </a:path>
              <a:path w="2347595" h="879475">
                <a:moveTo>
                  <a:pt x="2347061" y="93598"/>
                </a:moveTo>
                <a:lnTo>
                  <a:pt x="2323820" y="93598"/>
                </a:lnTo>
                <a:lnTo>
                  <a:pt x="2323820" y="107111"/>
                </a:lnTo>
                <a:lnTo>
                  <a:pt x="2347061" y="107111"/>
                </a:lnTo>
                <a:lnTo>
                  <a:pt x="2347061" y="93598"/>
                </a:lnTo>
                <a:close/>
              </a:path>
              <a:path w="2347595" h="879475">
                <a:moveTo>
                  <a:pt x="2347061" y="154660"/>
                </a:moveTo>
                <a:lnTo>
                  <a:pt x="2323820" y="154660"/>
                </a:lnTo>
                <a:lnTo>
                  <a:pt x="2323820" y="167919"/>
                </a:lnTo>
                <a:lnTo>
                  <a:pt x="2347061" y="167919"/>
                </a:lnTo>
                <a:lnTo>
                  <a:pt x="2347061" y="154660"/>
                </a:lnTo>
                <a:close/>
              </a:path>
              <a:path w="2347595" h="879475">
                <a:moveTo>
                  <a:pt x="2022602" y="154698"/>
                </a:moveTo>
                <a:lnTo>
                  <a:pt x="2001151" y="154698"/>
                </a:lnTo>
                <a:lnTo>
                  <a:pt x="2001151" y="161760"/>
                </a:lnTo>
                <a:lnTo>
                  <a:pt x="2022602" y="161760"/>
                </a:lnTo>
                <a:lnTo>
                  <a:pt x="2022602" y="154698"/>
                </a:lnTo>
                <a:close/>
              </a:path>
              <a:path w="2347595" h="879475">
                <a:moveTo>
                  <a:pt x="2022602" y="164769"/>
                </a:moveTo>
                <a:lnTo>
                  <a:pt x="2001151" y="164769"/>
                </a:lnTo>
                <a:lnTo>
                  <a:pt x="2000973" y="172148"/>
                </a:lnTo>
                <a:lnTo>
                  <a:pt x="2022602" y="172148"/>
                </a:lnTo>
                <a:lnTo>
                  <a:pt x="2022602" y="164769"/>
                </a:lnTo>
                <a:close/>
              </a:path>
              <a:path w="2347595" h="879475">
                <a:moveTo>
                  <a:pt x="1686356" y="168046"/>
                </a:moveTo>
                <a:lnTo>
                  <a:pt x="1674888" y="168046"/>
                </a:lnTo>
                <a:lnTo>
                  <a:pt x="1674888" y="177026"/>
                </a:lnTo>
                <a:lnTo>
                  <a:pt x="1686356" y="177026"/>
                </a:lnTo>
                <a:lnTo>
                  <a:pt x="1686356" y="168046"/>
                </a:lnTo>
                <a:close/>
              </a:path>
              <a:path w="2347595" h="879475">
                <a:moveTo>
                  <a:pt x="2347061" y="170929"/>
                </a:moveTo>
                <a:lnTo>
                  <a:pt x="2323820" y="170929"/>
                </a:lnTo>
                <a:lnTo>
                  <a:pt x="2323820" y="184442"/>
                </a:lnTo>
                <a:lnTo>
                  <a:pt x="2347061" y="184442"/>
                </a:lnTo>
                <a:lnTo>
                  <a:pt x="2347061" y="170929"/>
                </a:lnTo>
                <a:close/>
              </a:path>
              <a:path w="2347595" h="879475">
                <a:moveTo>
                  <a:pt x="781011" y="236740"/>
                </a:moveTo>
                <a:lnTo>
                  <a:pt x="778840" y="240804"/>
                </a:lnTo>
                <a:lnTo>
                  <a:pt x="775652" y="244119"/>
                </a:lnTo>
                <a:lnTo>
                  <a:pt x="770902" y="247294"/>
                </a:lnTo>
                <a:lnTo>
                  <a:pt x="790956" y="247294"/>
                </a:lnTo>
                <a:lnTo>
                  <a:pt x="787031" y="244424"/>
                </a:lnTo>
                <a:lnTo>
                  <a:pt x="783932" y="241147"/>
                </a:lnTo>
                <a:lnTo>
                  <a:pt x="781011" y="236740"/>
                </a:lnTo>
                <a:close/>
              </a:path>
              <a:path w="2347595" h="879475">
                <a:moveTo>
                  <a:pt x="739851" y="236969"/>
                </a:moveTo>
                <a:lnTo>
                  <a:pt x="708634" y="236969"/>
                </a:lnTo>
                <a:lnTo>
                  <a:pt x="708634" y="268185"/>
                </a:lnTo>
                <a:lnTo>
                  <a:pt x="739851" y="268185"/>
                </a:lnTo>
                <a:lnTo>
                  <a:pt x="739851" y="236969"/>
                </a:lnTo>
                <a:close/>
              </a:path>
              <a:path w="2347595" h="879475">
                <a:moveTo>
                  <a:pt x="784415" y="250177"/>
                </a:moveTo>
                <a:lnTo>
                  <a:pt x="776528" y="250177"/>
                </a:lnTo>
                <a:lnTo>
                  <a:pt x="776528" y="256412"/>
                </a:lnTo>
                <a:lnTo>
                  <a:pt x="784415" y="256412"/>
                </a:lnTo>
                <a:lnTo>
                  <a:pt x="784415" y="250177"/>
                </a:lnTo>
                <a:close/>
              </a:path>
              <a:path w="2347595" h="879475">
                <a:moveTo>
                  <a:pt x="505853" y="270040"/>
                </a:moveTo>
                <a:lnTo>
                  <a:pt x="482612" y="270040"/>
                </a:lnTo>
                <a:lnTo>
                  <a:pt x="482612" y="283298"/>
                </a:lnTo>
                <a:lnTo>
                  <a:pt x="505853" y="283298"/>
                </a:lnTo>
                <a:lnTo>
                  <a:pt x="505853" y="270040"/>
                </a:lnTo>
                <a:close/>
              </a:path>
              <a:path w="2347595" h="879475">
                <a:moveTo>
                  <a:pt x="321043" y="270090"/>
                </a:moveTo>
                <a:lnTo>
                  <a:pt x="299593" y="270090"/>
                </a:lnTo>
                <a:lnTo>
                  <a:pt x="299593" y="277152"/>
                </a:lnTo>
                <a:lnTo>
                  <a:pt x="321043" y="277152"/>
                </a:lnTo>
                <a:lnTo>
                  <a:pt x="321043" y="270090"/>
                </a:lnTo>
                <a:close/>
              </a:path>
              <a:path w="2347595" h="879475">
                <a:moveTo>
                  <a:pt x="321043" y="280161"/>
                </a:moveTo>
                <a:lnTo>
                  <a:pt x="299593" y="280161"/>
                </a:lnTo>
                <a:lnTo>
                  <a:pt x="299415" y="287527"/>
                </a:lnTo>
                <a:lnTo>
                  <a:pt x="321043" y="287527"/>
                </a:lnTo>
                <a:lnTo>
                  <a:pt x="321043" y="280161"/>
                </a:lnTo>
                <a:close/>
              </a:path>
              <a:path w="2347595" h="879475">
                <a:moveTo>
                  <a:pt x="124459" y="283425"/>
                </a:moveTo>
                <a:lnTo>
                  <a:pt x="112991" y="283425"/>
                </a:lnTo>
                <a:lnTo>
                  <a:pt x="112991" y="292404"/>
                </a:lnTo>
                <a:lnTo>
                  <a:pt x="124459" y="292404"/>
                </a:lnTo>
                <a:lnTo>
                  <a:pt x="124459" y="283425"/>
                </a:lnTo>
                <a:close/>
              </a:path>
              <a:path w="2347595" h="879475">
                <a:moveTo>
                  <a:pt x="505853" y="286308"/>
                </a:moveTo>
                <a:lnTo>
                  <a:pt x="482612" y="286308"/>
                </a:lnTo>
                <a:lnTo>
                  <a:pt x="482612" y="299821"/>
                </a:lnTo>
                <a:lnTo>
                  <a:pt x="505853" y="299821"/>
                </a:lnTo>
                <a:lnTo>
                  <a:pt x="505853" y="286308"/>
                </a:lnTo>
                <a:close/>
              </a:path>
              <a:path w="2347595" h="879475">
                <a:moveTo>
                  <a:pt x="739851" y="302425"/>
                </a:moveTo>
                <a:lnTo>
                  <a:pt x="708634" y="302425"/>
                </a:lnTo>
                <a:lnTo>
                  <a:pt x="708634" y="333641"/>
                </a:lnTo>
                <a:lnTo>
                  <a:pt x="739851" y="333641"/>
                </a:lnTo>
                <a:lnTo>
                  <a:pt x="739851" y="302425"/>
                </a:lnTo>
                <a:close/>
              </a:path>
              <a:path w="2347595" h="879475">
                <a:moveTo>
                  <a:pt x="837692" y="308444"/>
                </a:moveTo>
                <a:lnTo>
                  <a:pt x="823175" y="308444"/>
                </a:lnTo>
                <a:lnTo>
                  <a:pt x="823175" y="310452"/>
                </a:lnTo>
                <a:lnTo>
                  <a:pt x="837692" y="310452"/>
                </a:lnTo>
                <a:lnTo>
                  <a:pt x="837692" y="308444"/>
                </a:lnTo>
                <a:close/>
              </a:path>
              <a:path w="2347595" h="879475">
                <a:moveTo>
                  <a:pt x="793356" y="310667"/>
                </a:moveTo>
                <a:lnTo>
                  <a:pt x="769683" y="310667"/>
                </a:lnTo>
                <a:lnTo>
                  <a:pt x="769683" y="314464"/>
                </a:lnTo>
                <a:lnTo>
                  <a:pt x="793356" y="314464"/>
                </a:lnTo>
                <a:lnTo>
                  <a:pt x="793356" y="310667"/>
                </a:lnTo>
                <a:close/>
              </a:path>
              <a:path w="2347595" h="879475">
                <a:moveTo>
                  <a:pt x="837692" y="312800"/>
                </a:moveTo>
                <a:lnTo>
                  <a:pt x="823175" y="312800"/>
                </a:lnTo>
                <a:lnTo>
                  <a:pt x="823175" y="314845"/>
                </a:lnTo>
                <a:lnTo>
                  <a:pt x="837692" y="314845"/>
                </a:lnTo>
                <a:lnTo>
                  <a:pt x="837692" y="312800"/>
                </a:lnTo>
                <a:close/>
              </a:path>
              <a:path w="2347595" h="879475">
                <a:moveTo>
                  <a:pt x="793356" y="317157"/>
                </a:moveTo>
                <a:lnTo>
                  <a:pt x="769683" y="317157"/>
                </a:lnTo>
                <a:lnTo>
                  <a:pt x="769683" y="320953"/>
                </a:lnTo>
                <a:lnTo>
                  <a:pt x="793356" y="320953"/>
                </a:lnTo>
                <a:lnTo>
                  <a:pt x="793356" y="317157"/>
                </a:lnTo>
                <a:close/>
              </a:path>
              <a:path w="2347595" h="879475">
                <a:moveTo>
                  <a:pt x="793356" y="323697"/>
                </a:moveTo>
                <a:lnTo>
                  <a:pt x="769683" y="323697"/>
                </a:lnTo>
                <a:lnTo>
                  <a:pt x="769683" y="327622"/>
                </a:lnTo>
                <a:lnTo>
                  <a:pt x="793356" y="327622"/>
                </a:lnTo>
                <a:lnTo>
                  <a:pt x="793356" y="323697"/>
                </a:lnTo>
                <a:close/>
              </a:path>
              <a:path w="2347595" h="879475">
                <a:moveTo>
                  <a:pt x="505853" y="391921"/>
                </a:moveTo>
                <a:lnTo>
                  <a:pt x="482612" y="391921"/>
                </a:lnTo>
                <a:lnTo>
                  <a:pt x="482612" y="405180"/>
                </a:lnTo>
                <a:lnTo>
                  <a:pt x="505853" y="405180"/>
                </a:lnTo>
                <a:lnTo>
                  <a:pt x="505853" y="391921"/>
                </a:lnTo>
                <a:close/>
              </a:path>
              <a:path w="2347595" h="879475">
                <a:moveTo>
                  <a:pt x="321043" y="391972"/>
                </a:moveTo>
                <a:lnTo>
                  <a:pt x="299593" y="391972"/>
                </a:lnTo>
                <a:lnTo>
                  <a:pt x="299593" y="399033"/>
                </a:lnTo>
                <a:lnTo>
                  <a:pt x="321043" y="399033"/>
                </a:lnTo>
                <a:lnTo>
                  <a:pt x="321043" y="391972"/>
                </a:lnTo>
                <a:close/>
              </a:path>
              <a:path w="2347595" h="879475">
                <a:moveTo>
                  <a:pt x="321043" y="402043"/>
                </a:moveTo>
                <a:lnTo>
                  <a:pt x="299593" y="402043"/>
                </a:lnTo>
                <a:lnTo>
                  <a:pt x="299415" y="409409"/>
                </a:lnTo>
                <a:lnTo>
                  <a:pt x="321043" y="409409"/>
                </a:lnTo>
                <a:lnTo>
                  <a:pt x="321043" y="402043"/>
                </a:lnTo>
                <a:close/>
              </a:path>
              <a:path w="2347595" h="879475">
                <a:moveTo>
                  <a:pt x="124459" y="405320"/>
                </a:moveTo>
                <a:lnTo>
                  <a:pt x="112991" y="405320"/>
                </a:lnTo>
                <a:lnTo>
                  <a:pt x="112991" y="414299"/>
                </a:lnTo>
                <a:lnTo>
                  <a:pt x="124459" y="414299"/>
                </a:lnTo>
                <a:lnTo>
                  <a:pt x="124459" y="405320"/>
                </a:lnTo>
                <a:close/>
              </a:path>
              <a:path w="2347595" h="879475">
                <a:moveTo>
                  <a:pt x="505853" y="408190"/>
                </a:moveTo>
                <a:lnTo>
                  <a:pt x="482612" y="408190"/>
                </a:lnTo>
                <a:lnTo>
                  <a:pt x="482612" y="421703"/>
                </a:lnTo>
                <a:lnTo>
                  <a:pt x="505853" y="421703"/>
                </a:lnTo>
                <a:lnTo>
                  <a:pt x="505853" y="408190"/>
                </a:lnTo>
                <a:close/>
              </a:path>
              <a:path w="2347595" h="879475">
                <a:moveTo>
                  <a:pt x="839698" y="424218"/>
                </a:moveTo>
                <a:lnTo>
                  <a:pt x="830020" y="424218"/>
                </a:lnTo>
                <a:lnTo>
                  <a:pt x="830020" y="427227"/>
                </a:lnTo>
                <a:lnTo>
                  <a:pt x="839698" y="427227"/>
                </a:lnTo>
                <a:lnTo>
                  <a:pt x="839698" y="424218"/>
                </a:lnTo>
                <a:close/>
              </a:path>
              <a:path w="2347595" h="879475">
                <a:moveTo>
                  <a:pt x="819200" y="424218"/>
                </a:moveTo>
                <a:lnTo>
                  <a:pt x="809523" y="424218"/>
                </a:lnTo>
                <a:lnTo>
                  <a:pt x="809523" y="427227"/>
                </a:lnTo>
                <a:lnTo>
                  <a:pt x="819200" y="427227"/>
                </a:lnTo>
                <a:lnTo>
                  <a:pt x="819200" y="424218"/>
                </a:lnTo>
                <a:close/>
              </a:path>
              <a:path w="2347595" h="879475">
                <a:moveTo>
                  <a:pt x="793876" y="424662"/>
                </a:moveTo>
                <a:lnTo>
                  <a:pt x="770635" y="424662"/>
                </a:lnTo>
                <a:lnTo>
                  <a:pt x="770635" y="437921"/>
                </a:lnTo>
                <a:lnTo>
                  <a:pt x="793876" y="437921"/>
                </a:lnTo>
                <a:lnTo>
                  <a:pt x="793876" y="424662"/>
                </a:lnTo>
                <a:close/>
              </a:path>
              <a:path w="2347595" h="879475">
                <a:moveTo>
                  <a:pt x="839698" y="429933"/>
                </a:moveTo>
                <a:lnTo>
                  <a:pt x="830020" y="429933"/>
                </a:lnTo>
                <a:lnTo>
                  <a:pt x="830020" y="433209"/>
                </a:lnTo>
                <a:lnTo>
                  <a:pt x="839698" y="433209"/>
                </a:lnTo>
                <a:lnTo>
                  <a:pt x="839698" y="429933"/>
                </a:lnTo>
                <a:close/>
              </a:path>
              <a:path w="2347595" h="879475">
                <a:moveTo>
                  <a:pt x="819200" y="429933"/>
                </a:moveTo>
                <a:lnTo>
                  <a:pt x="809523" y="429933"/>
                </a:lnTo>
                <a:lnTo>
                  <a:pt x="809523" y="433209"/>
                </a:lnTo>
                <a:lnTo>
                  <a:pt x="819200" y="433209"/>
                </a:lnTo>
                <a:lnTo>
                  <a:pt x="819200" y="429933"/>
                </a:lnTo>
                <a:close/>
              </a:path>
              <a:path w="2347595" h="879475">
                <a:moveTo>
                  <a:pt x="793876" y="440918"/>
                </a:moveTo>
                <a:lnTo>
                  <a:pt x="770635" y="440918"/>
                </a:lnTo>
                <a:lnTo>
                  <a:pt x="770635" y="454431"/>
                </a:lnTo>
                <a:lnTo>
                  <a:pt x="793876" y="454431"/>
                </a:lnTo>
                <a:lnTo>
                  <a:pt x="793876" y="440918"/>
                </a:lnTo>
                <a:close/>
              </a:path>
              <a:path w="2347595" h="879475">
                <a:moveTo>
                  <a:pt x="829843" y="441972"/>
                </a:moveTo>
                <a:lnTo>
                  <a:pt x="819327" y="441972"/>
                </a:lnTo>
                <a:lnTo>
                  <a:pt x="819327" y="445718"/>
                </a:lnTo>
                <a:lnTo>
                  <a:pt x="829843" y="445718"/>
                </a:lnTo>
                <a:lnTo>
                  <a:pt x="829843" y="441972"/>
                </a:lnTo>
                <a:close/>
              </a:path>
              <a:path w="2347595" h="879475">
                <a:moveTo>
                  <a:pt x="829843" y="448462"/>
                </a:moveTo>
                <a:lnTo>
                  <a:pt x="819327" y="448462"/>
                </a:lnTo>
                <a:lnTo>
                  <a:pt x="819327" y="452259"/>
                </a:lnTo>
                <a:lnTo>
                  <a:pt x="829843" y="452259"/>
                </a:lnTo>
                <a:lnTo>
                  <a:pt x="829843" y="448462"/>
                </a:lnTo>
                <a:close/>
              </a:path>
              <a:path w="2347595" h="879475">
                <a:moveTo>
                  <a:pt x="505853" y="457390"/>
                </a:moveTo>
                <a:lnTo>
                  <a:pt x="482612" y="457390"/>
                </a:lnTo>
                <a:lnTo>
                  <a:pt x="482612" y="470649"/>
                </a:lnTo>
                <a:lnTo>
                  <a:pt x="505853" y="470649"/>
                </a:lnTo>
                <a:lnTo>
                  <a:pt x="505853" y="457390"/>
                </a:lnTo>
                <a:close/>
              </a:path>
              <a:path w="2347595" h="879475">
                <a:moveTo>
                  <a:pt x="321043" y="457428"/>
                </a:moveTo>
                <a:lnTo>
                  <a:pt x="299593" y="457428"/>
                </a:lnTo>
                <a:lnTo>
                  <a:pt x="299593" y="464489"/>
                </a:lnTo>
                <a:lnTo>
                  <a:pt x="321043" y="464489"/>
                </a:lnTo>
                <a:lnTo>
                  <a:pt x="321043" y="457428"/>
                </a:lnTo>
                <a:close/>
              </a:path>
              <a:path w="2347595" h="879475">
                <a:moveTo>
                  <a:pt x="321043" y="467499"/>
                </a:moveTo>
                <a:lnTo>
                  <a:pt x="299593" y="467499"/>
                </a:lnTo>
                <a:lnTo>
                  <a:pt x="299415" y="474865"/>
                </a:lnTo>
                <a:lnTo>
                  <a:pt x="321043" y="474865"/>
                </a:lnTo>
                <a:lnTo>
                  <a:pt x="321043" y="467499"/>
                </a:lnTo>
                <a:close/>
              </a:path>
              <a:path w="2347595" h="879475">
                <a:moveTo>
                  <a:pt x="124459" y="470776"/>
                </a:moveTo>
                <a:lnTo>
                  <a:pt x="112991" y="470776"/>
                </a:lnTo>
                <a:lnTo>
                  <a:pt x="112991" y="479755"/>
                </a:lnTo>
                <a:lnTo>
                  <a:pt x="124459" y="479755"/>
                </a:lnTo>
                <a:lnTo>
                  <a:pt x="124459" y="470776"/>
                </a:lnTo>
                <a:close/>
              </a:path>
              <a:path w="2347595" h="879475">
                <a:moveTo>
                  <a:pt x="505853" y="473646"/>
                </a:moveTo>
                <a:lnTo>
                  <a:pt x="482612" y="473646"/>
                </a:lnTo>
                <a:lnTo>
                  <a:pt x="482612" y="487159"/>
                </a:lnTo>
                <a:lnTo>
                  <a:pt x="505853" y="487159"/>
                </a:lnTo>
                <a:lnTo>
                  <a:pt x="505853" y="473646"/>
                </a:lnTo>
                <a:close/>
              </a:path>
              <a:path w="2347595" h="879475">
                <a:moveTo>
                  <a:pt x="529386" y="480275"/>
                </a:moveTo>
                <a:lnTo>
                  <a:pt x="524205" y="480275"/>
                </a:lnTo>
                <a:lnTo>
                  <a:pt x="522147" y="481495"/>
                </a:lnTo>
                <a:lnTo>
                  <a:pt x="522147" y="485774"/>
                </a:lnTo>
                <a:lnTo>
                  <a:pt x="524027" y="486943"/>
                </a:lnTo>
                <a:lnTo>
                  <a:pt x="531482" y="486943"/>
                </a:lnTo>
                <a:lnTo>
                  <a:pt x="532663" y="485724"/>
                </a:lnTo>
                <a:lnTo>
                  <a:pt x="532790" y="480720"/>
                </a:lnTo>
                <a:lnTo>
                  <a:pt x="530745" y="480415"/>
                </a:lnTo>
                <a:lnTo>
                  <a:pt x="529386" y="480275"/>
                </a:lnTo>
                <a:close/>
              </a:path>
              <a:path w="2347595" h="879475">
                <a:moveTo>
                  <a:pt x="2244280" y="544626"/>
                </a:moveTo>
                <a:lnTo>
                  <a:pt x="2213063" y="544626"/>
                </a:lnTo>
                <a:lnTo>
                  <a:pt x="2213063" y="575843"/>
                </a:lnTo>
                <a:lnTo>
                  <a:pt x="2244280" y="575843"/>
                </a:lnTo>
                <a:lnTo>
                  <a:pt x="2244280" y="544626"/>
                </a:lnTo>
                <a:close/>
              </a:path>
              <a:path w="2347595" h="879475">
                <a:moveTo>
                  <a:pt x="2064270" y="544626"/>
                </a:moveTo>
                <a:lnTo>
                  <a:pt x="2033054" y="544626"/>
                </a:lnTo>
                <a:lnTo>
                  <a:pt x="2033054" y="575843"/>
                </a:lnTo>
                <a:lnTo>
                  <a:pt x="2064270" y="575843"/>
                </a:lnTo>
                <a:lnTo>
                  <a:pt x="2064270" y="544626"/>
                </a:lnTo>
                <a:close/>
              </a:path>
              <a:path w="2347595" h="879475">
                <a:moveTo>
                  <a:pt x="1435773" y="544626"/>
                </a:moveTo>
                <a:lnTo>
                  <a:pt x="1404556" y="544626"/>
                </a:lnTo>
                <a:lnTo>
                  <a:pt x="1404556" y="575843"/>
                </a:lnTo>
                <a:lnTo>
                  <a:pt x="1435773" y="575843"/>
                </a:lnTo>
                <a:lnTo>
                  <a:pt x="1435773" y="544626"/>
                </a:lnTo>
                <a:close/>
              </a:path>
              <a:path w="2347595" h="879475">
                <a:moveTo>
                  <a:pt x="1267929" y="544626"/>
                </a:moveTo>
                <a:lnTo>
                  <a:pt x="1236713" y="544626"/>
                </a:lnTo>
                <a:lnTo>
                  <a:pt x="1236713" y="575843"/>
                </a:lnTo>
                <a:lnTo>
                  <a:pt x="1267929" y="575843"/>
                </a:lnTo>
                <a:lnTo>
                  <a:pt x="1267929" y="544626"/>
                </a:lnTo>
                <a:close/>
              </a:path>
              <a:path w="2347595" h="879475">
                <a:moveTo>
                  <a:pt x="1366824" y="544664"/>
                </a:moveTo>
                <a:lnTo>
                  <a:pt x="1350302" y="544664"/>
                </a:lnTo>
                <a:lnTo>
                  <a:pt x="1350302" y="552780"/>
                </a:lnTo>
                <a:lnTo>
                  <a:pt x="1366824" y="552780"/>
                </a:lnTo>
                <a:lnTo>
                  <a:pt x="1366824" y="544664"/>
                </a:lnTo>
                <a:close/>
              </a:path>
              <a:path w="2347595" h="879475">
                <a:moveTo>
                  <a:pt x="1534045" y="544931"/>
                </a:moveTo>
                <a:lnTo>
                  <a:pt x="1527111" y="544931"/>
                </a:lnTo>
                <a:lnTo>
                  <a:pt x="1527111" y="547280"/>
                </a:lnTo>
                <a:lnTo>
                  <a:pt x="1534045" y="547280"/>
                </a:lnTo>
                <a:lnTo>
                  <a:pt x="1534045" y="544931"/>
                </a:lnTo>
                <a:close/>
              </a:path>
              <a:path w="2347595" h="879475">
                <a:moveTo>
                  <a:pt x="1524025" y="544931"/>
                </a:moveTo>
                <a:lnTo>
                  <a:pt x="1515872" y="544931"/>
                </a:lnTo>
                <a:lnTo>
                  <a:pt x="1515872" y="547280"/>
                </a:lnTo>
                <a:lnTo>
                  <a:pt x="1524025" y="547280"/>
                </a:lnTo>
                <a:lnTo>
                  <a:pt x="1524025" y="544931"/>
                </a:lnTo>
                <a:close/>
              </a:path>
              <a:path w="2347595" h="879475">
                <a:moveTo>
                  <a:pt x="837082" y="546112"/>
                </a:moveTo>
                <a:lnTo>
                  <a:pt x="827405" y="546112"/>
                </a:lnTo>
                <a:lnTo>
                  <a:pt x="827405" y="549122"/>
                </a:lnTo>
                <a:lnTo>
                  <a:pt x="837082" y="549122"/>
                </a:lnTo>
                <a:lnTo>
                  <a:pt x="837082" y="546112"/>
                </a:lnTo>
                <a:close/>
              </a:path>
              <a:path w="2347595" h="879475">
                <a:moveTo>
                  <a:pt x="816584" y="546112"/>
                </a:moveTo>
                <a:lnTo>
                  <a:pt x="806907" y="546112"/>
                </a:lnTo>
                <a:lnTo>
                  <a:pt x="806907" y="549122"/>
                </a:lnTo>
                <a:lnTo>
                  <a:pt x="816584" y="549122"/>
                </a:lnTo>
                <a:lnTo>
                  <a:pt x="816584" y="546112"/>
                </a:lnTo>
                <a:close/>
              </a:path>
              <a:path w="2347595" h="879475">
                <a:moveTo>
                  <a:pt x="1323797" y="546188"/>
                </a:moveTo>
                <a:lnTo>
                  <a:pt x="1319174" y="546188"/>
                </a:lnTo>
                <a:lnTo>
                  <a:pt x="1319174" y="549681"/>
                </a:lnTo>
                <a:lnTo>
                  <a:pt x="1323797" y="549681"/>
                </a:lnTo>
                <a:lnTo>
                  <a:pt x="1323797" y="546188"/>
                </a:lnTo>
                <a:close/>
              </a:path>
              <a:path w="2347595" h="879475">
                <a:moveTo>
                  <a:pt x="791260" y="546544"/>
                </a:moveTo>
                <a:lnTo>
                  <a:pt x="768019" y="546544"/>
                </a:lnTo>
                <a:lnTo>
                  <a:pt x="768019" y="559803"/>
                </a:lnTo>
                <a:lnTo>
                  <a:pt x="791260" y="559803"/>
                </a:lnTo>
                <a:lnTo>
                  <a:pt x="791260" y="546544"/>
                </a:lnTo>
                <a:close/>
              </a:path>
              <a:path w="2347595" h="879475">
                <a:moveTo>
                  <a:pt x="505853" y="546544"/>
                </a:moveTo>
                <a:lnTo>
                  <a:pt x="482612" y="546544"/>
                </a:lnTo>
                <a:lnTo>
                  <a:pt x="482612" y="559803"/>
                </a:lnTo>
                <a:lnTo>
                  <a:pt x="505853" y="559803"/>
                </a:lnTo>
                <a:lnTo>
                  <a:pt x="505853" y="546544"/>
                </a:lnTo>
                <a:close/>
              </a:path>
              <a:path w="2347595" h="879475">
                <a:moveTo>
                  <a:pt x="321043" y="546582"/>
                </a:moveTo>
                <a:lnTo>
                  <a:pt x="299593" y="546582"/>
                </a:lnTo>
                <a:lnTo>
                  <a:pt x="299593" y="553643"/>
                </a:lnTo>
                <a:lnTo>
                  <a:pt x="321043" y="553643"/>
                </a:lnTo>
                <a:lnTo>
                  <a:pt x="321043" y="546582"/>
                </a:lnTo>
                <a:close/>
              </a:path>
              <a:path w="2347595" h="879475">
                <a:moveTo>
                  <a:pt x="1524025" y="549770"/>
                </a:moveTo>
                <a:lnTo>
                  <a:pt x="1515732" y="549770"/>
                </a:lnTo>
                <a:lnTo>
                  <a:pt x="1515567" y="550951"/>
                </a:lnTo>
                <a:lnTo>
                  <a:pt x="1515262" y="552170"/>
                </a:lnTo>
                <a:lnTo>
                  <a:pt x="1524025" y="552170"/>
                </a:lnTo>
                <a:lnTo>
                  <a:pt x="1524025" y="549770"/>
                </a:lnTo>
                <a:close/>
              </a:path>
              <a:path w="2347595" h="879475">
                <a:moveTo>
                  <a:pt x="1512595" y="549770"/>
                </a:moveTo>
                <a:lnTo>
                  <a:pt x="1506791" y="549770"/>
                </a:lnTo>
                <a:lnTo>
                  <a:pt x="1506270" y="552170"/>
                </a:lnTo>
                <a:lnTo>
                  <a:pt x="1512074" y="552170"/>
                </a:lnTo>
                <a:lnTo>
                  <a:pt x="1512417" y="551116"/>
                </a:lnTo>
                <a:lnTo>
                  <a:pt x="1512417" y="550951"/>
                </a:lnTo>
                <a:lnTo>
                  <a:pt x="1512595" y="549770"/>
                </a:lnTo>
                <a:close/>
              </a:path>
              <a:path w="2347595" h="879475">
                <a:moveTo>
                  <a:pt x="2153615" y="549986"/>
                </a:moveTo>
                <a:lnTo>
                  <a:pt x="2151347" y="551560"/>
                </a:lnTo>
                <a:lnTo>
                  <a:pt x="2150427" y="552119"/>
                </a:lnTo>
                <a:lnTo>
                  <a:pt x="2148420" y="553123"/>
                </a:lnTo>
                <a:lnTo>
                  <a:pt x="2159241" y="553123"/>
                </a:lnTo>
                <a:lnTo>
                  <a:pt x="2157183" y="552208"/>
                </a:lnTo>
                <a:lnTo>
                  <a:pt x="2155925" y="551510"/>
                </a:lnTo>
                <a:lnTo>
                  <a:pt x="2153615" y="549986"/>
                </a:lnTo>
                <a:close/>
              </a:path>
              <a:path w="2347595" h="879475">
                <a:moveTo>
                  <a:pt x="2300312" y="551472"/>
                </a:moveTo>
                <a:lnTo>
                  <a:pt x="2286927" y="551472"/>
                </a:lnTo>
                <a:lnTo>
                  <a:pt x="2286927" y="563728"/>
                </a:lnTo>
                <a:lnTo>
                  <a:pt x="2300312" y="563728"/>
                </a:lnTo>
                <a:lnTo>
                  <a:pt x="2300312" y="551472"/>
                </a:lnTo>
                <a:close/>
              </a:path>
              <a:path w="2347595" h="879475">
                <a:moveTo>
                  <a:pt x="2283790" y="551472"/>
                </a:moveTo>
                <a:lnTo>
                  <a:pt x="2270531" y="551472"/>
                </a:lnTo>
                <a:lnTo>
                  <a:pt x="2270531" y="563728"/>
                </a:lnTo>
                <a:lnTo>
                  <a:pt x="2283790" y="563728"/>
                </a:lnTo>
                <a:lnTo>
                  <a:pt x="2283790" y="551472"/>
                </a:lnTo>
                <a:close/>
              </a:path>
              <a:path w="2347595" h="879475">
                <a:moveTo>
                  <a:pt x="837082" y="551814"/>
                </a:moveTo>
                <a:lnTo>
                  <a:pt x="827405" y="551814"/>
                </a:lnTo>
                <a:lnTo>
                  <a:pt x="827405" y="555091"/>
                </a:lnTo>
                <a:lnTo>
                  <a:pt x="837082" y="555091"/>
                </a:lnTo>
                <a:lnTo>
                  <a:pt x="837082" y="551814"/>
                </a:lnTo>
                <a:close/>
              </a:path>
              <a:path w="2347595" h="879475">
                <a:moveTo>
                  <a:pt x="816584" y="551814"/>
                </a:moveTo>
                <a:lnTo>
                  <a:pt x="806907" y="551814"/>
                </a:lnTo>
                <a:lnTo>
                  <a:pt x="806907" y="555091"/>
                </a:lnTo>
                <a:lnTo>
                  <a:pt x="816584" y="555091"/>
                </a:lnTo>
                <a:lnTo>
                  <a:pt x="816584" y="551814"/>
                </a:lnTo>
                <a:close/>
              </a:path>
              <a:path w="2347595" h="879475">
                <a:moveTo>
                  <a:pt x="1323797" y="552475"/>
                </a:moveTo>
                <a:lnTo>
                  <a:pt x="1319174" y="552475"/>
                </a:lnTo>
                <a:lnTo>
                  <a:pt x="1319174" y="556094"/>
                </a:lnTo>
                <a:lnTo>
                  <a:pt x="1323797" y="556094"/>
                </a:lnTo>
                <a:lnTo>
                  <a:pt x="1323797" y="552475"/>
                </a:lnTo>
                <a:close/>
              </a:path>
              <a:path w="2347595" h="879475">
                <a:moveTo>
                  <a:pt x="1524025" y="554647"/>
                </a:moveTo>
                <a:lnTo>
                  <a:pt x="1514348" y="554647"/>
                </a:lnTo>
                <a:lnTo>
                  <a:pt x="1512684" y="556615"/>
                </a:lnTo>
                <a:lnTo>
                  <a:pt x="1511249" y="557745"/>
                </a:lnTo>
                <a:lnTo>
                  <a:pt x="1509064" y="558711"/>
                </a:lnTo>
                <a:lnTo>
                  <a:pt x="1532432" y="558711"/>
                </a:lnTo>
                <a:lnTo>
                  <a:pt x="1532020" y="557618"/>
                </a:lnTo>
                <a:lnTo>
                  <a:pt x="1524025" y="557618"/>
                </a:lnTo>
                <a:lnTo>
                  <a:pt x="1524025" y="554647"/>
                </a:lnTo>
                <a:close/>
              </a:path>
              <a:path w="2347595" h="879475">
                <a:moveTo>
                  <a:pt x="1536230" y="554647"/>
                </a:moveTo>
                <a:lnTo>
                  <a:pt x="1527111" y="554647"/>
                </a:lnTo>
                <a:lnTo>
                  <a:pt x="1527111" y="557618"/>
                </a:lnTo>
                <a:lnTo>
                  <a:pt x="1532020" y="557618"/>
                </a:lnTo>
                <a:lnTo>
                  <a:pt x="1531823" y="557098"/>
                </a:lnTo>
                <a:lnTo>
                  <a:pt x="1535161" y="557098"/>
                </a:lnTo>
                <a:lnTo>
                  <a:pt x="1536230" y="555955"/>
                </a:lnTo>
                <a:lnTo>
                  <a:pt x="1536230" y="554647"/>
                </a:lnTo>
                <a:close/>
              </a:path>
              <a:path w="2347595" h="879475">
                <a:moveTo>
                  <a:pt x="1535161" y="557098"/>
                </a:moveTo>
                <a:lnTo>
                  <a:pt x="1531823" y="557098"/>
                </a:lnTo>
                <a:lnTo>
                  <a:pt x="1534960" y="557314"/>
                </a:lnTo>
                <a:lnTo>
                  <a:pt x="1535161" y="557098"/>
                </a:lnTo>
                <a:close/>
              </a:path>
              <a:path w="2347595" h="879475">
                <a:moveTo>
                  <a:pt x="321043" y="556653"/>
                </a:moveTo>
                <a:lnTo>
                  <a:pt x="299593" y="556653"/>
                </a:lnTo>
                <a:lnTo>
                  <a:pt x="299415" y="564032"/>
                </a:lnTo>
                <a:lnTo>
                  <a:pt x="321043" y="564032"/>
                </a:lnTo>
                <a:lnTo>
                  <a:pt x="321043" y="556653"/>
                </a:lnTo>
                <a:close/>
              </a:path>
              <a:path w="2347595" h="879475">
                <a:moveTo>
                  <a:pt x="2150643" y="559320"/>
                </a:moveTo>
                <a:lnTo>
                  <a:pt x="2144280" y="559320"/>
                </a:lnTo>
                <a:lnTo>
                  <a:pt x="2144280" y="560933"/>
                </a:lnTo>
                <a:lnTo>
                  <a:pt x="2150643" y="560933"/>
                </a:lnTo>
                <a:lnTo>
                  <a:pt x="2150643" y="559320"/>
                </a:lnTo>
                <a:close/>
              </a:path>
              <a:path w="2347595" h="879475">
                <a:moveTo>
                  <a:pt x="124459" y="559930"/>
                </a:moveTo>
                <a:lnTo>
                  <a:pt x="112991" y="559930"/>
                </a:lnTo>
                <a:lnTo>
                  <a:pt x="112991" y="568909"/>
                </a:lnTo>
                <a:lnTo>
                  <a:pt x="124459" y="568909"/>
                </a:lnTo>
                <a:lnTo>
                  <a:pt x="124459" y="559930"/>
                </a:lnTo>
                <a:close/>
              </a:path>
              <a:path w="2347595" h="879475">
                <a:moveTo>
                  <a:pt x="1531785" y="561187"/>
                </a:moveTo>
                <a:lnTo>
                  <a:pt x="1509204" y="561187"/>
                </a:lnTo>
                <a:lnTo>
                  <a:pt x="1509204" y="563320"/>
                </a:lnTo>
                <a:lnTo>
                  <a:pt x="1531785" y="563320"/>
                </a:lnTo>
                <a:lnTo>
                  <a:pt x="1531785" y="561187"/>
                </a:lnTo>
                <a:close/>
              </a:path>
              <a:path w="2347595" h="879475">
                <a:moveTo>
                  <a:pt x="2150643" y="562635"/>
                </a:moveTo>
                <a:lnTo>
                  <a:pt x="2144280" y="562635"/>
                </a:lnTo>
                <a:lnTo>
                  <a:pt x="2144280" y="564248"/>
                </a:lnTo>
                <a:lnTo>
                  <a:pt x="2150643" y="564248"/>
                </a:lnTo>
                <a:lnTo>
                  <a:pt x="2150643" y="562635"/>
                </a:lnTo>
                <a:close/>
              </a:path>
              <a:path w="2347595" h="879475">
                <a:moveTo>
                  <a:pt x="791260" y="562800"/>
                </a:moveTo>
                <a:lnTo>
                  <a:pt x="768019" y="562800"/>
                </a:lnTo>
                <a:lnTo>
                  <a:pt x="768019" y="576314"/>
                </a:lnTo>
                <a:lnTo>
                  <a:pt x="791260" y="576314"/>
                </a:lnTo>
                <a:lnTo>
                  <a:pt x="791260" y="562800"/>
                </a:lnTo>
                <a:close/>
              </a:path>
              <a:path w="2347595" h="879475">
                <a:moveTo>
                  <a:pt x="505853" y="562800"/>
                </a:moveTo>
                <a:lnTo>
                  <a:pt x="482612" y="562800"/>
                </a:lnTo>
                <a:lnTo>
                  <a:pt x="482612" y="576314"/>
                </a:lnTo>
                <a:lnTo>
                  <a:pt x="505853" y="576314"/>
                </a:lnTo>
                <a:lnTo>
                  <a:pt x="505853" y="562800"/>
                </a:lnTo>
                <a:close/>
              </a:path>
              <a:path w="2347595" h="879475">
                <a:moveTo>
                  <a:pt x="827227" y="563854"/>
                </a:moveTo>
                <a:lnTo>
                  <a:pt x="816724" y="563854"/>
                </a:lnTo>
                <a:lnTo>
                  <a:pt x="816724" y="567600"/>
                </a:lnTo>
                <a:lnTo>
                  <a:pt x="827227" y="567600"/>
                </a:lnTo>
                <a:lnTo>
                  <a:pt x="827227" y="563854"/>
                </a:lnTo>
                <a:close/>
              </a:path>
              <a:path w="2347595" h="879475">
                <a:moveTo>
                  <a:pt x="2118906" y="564807"/>
                </a:moveTo>
                <a:lnTo>
                  <a:pt x="2101862" y="564807"/>
                </a:lnTo>
                <a:lnTo>
                  <a:pt x="2101862" y="575449"/>
                </a:lnTo>
                <a:lnTo>
                  <a:pt x="2118906" y="575449"/>
                </a:lnTo>
                <a:lnTo>
                  <a:pt x="2118906" y="564807"/>
                </a:lnTo>
                <a:close/>
              </a:path>
              <a:path w="2347595" h="879475">
                <a:moveTo>
                  <a:pt x="1531785" y="565645"/>
                </a:moveTo>
                <a:lnTo>
                  <a:pt x="1509204" y="565645"/>
                </a:lnTo>
                <a:lnTo>
                  <a:pt x="1509204" y="567778"/>
                </a:lnTo>
                <a:lnTo>
                  <a:pt x="1531785" y="567778"/>
                </a:lnTo>
                <a:lnTo>
                  <a:pt x="1531785" y="565645"/>
                </a:lnTo>
                <a:close/>
              </a:path>
              <a:path w="2347595" h="879475">
                <a:moveTo>
                  <a:pt x="1531785" y="570128"/>
                </a:moveTo>
                <a:lnTo>
                  <a:pt x="1509204" y="570128"/>
                </a:lnTo>
                <a:lnTo>
                  <a:pt x="1509204" y="572313"/>
                </a:lnTo>
                <a:lnTo>
                  <a:pt x="1531785" y="572313"/>
                </a:lnTo>
                <a:lnTo>
                  <a:pt x="1531785" y="570128"/>
                </a:lnTo>
                <a:close/>
              </a:path>
              <a:path w="2347595" h="879475">
                <a:moveTo>
                  <a:pt x="827227" y="570356"/>
                </a:moveTo>
                <a:lnTo>
                  <a:pt x="816724" y="570356"/>
                </a:lnTo>
                <a:lnTo>
                  <a:pt x="816724" y="574155"/>
                </a:lnTo>
                <a:lnTo>
                  <a:pt x="827227" y="574155"/>
                </a:lnTo>
                <a:lnTo>
                  <a:pt x="827227" y="570356"/>
                </a:lnTo>
                <a:close/>
              </a:path>
              <a:path w="2347595" h="879475">
                <a:moveTo>
                  <a:pt x="2118207" y="609688"/>
                </a:moveTo>
                <a:lnTo>
                  <a:pt x="2107781" y="609688"/>
                </a:lnTo>
                <a:lnTo>
                  <a:pt x="2107781" y="613434"/>
                </a:lnTo>
                <a:lnTo>
                  <a:pt x="2118207" y="613434"/>
                </a:lnTo>
                <a:lnTo>
                  <a:pt x="2118207" y="609688"/>
                </a:lnTo>
                <a:close/>
              </a:path>
              <a:path w="2347595" h="879475">
                <a:moveTo>
                  <a:pt x="2244280" y="610082"/>
                </a:moveTo>
                <a:lnTo>
                  <a:pt x="2213063" y="610082"/>
                </a:lnTo>
                <a:lnTo>
                  <a:pt x="2213063" y="641297"/>
                </a:lnTo>
                <a:lnTo>
                  <a:pt x="2244280" y="641297"/>
                </a:lnTo>
                <a:lnTo>
                  <a:pt x="2244280" y="610082"/>
                </a:lnTo>
                <a:close/>
              </a:path>
              <a:path w="2347595" h="879475">
                <a:moveTo>
                  <a:pt x="2064270" y="610082"/>
                </a:moveTo>
                <a:lnTo>
                  <a:pt x="2033054" y="610082"/>
                </a:lnTo>
                <a:lnTo>
                  <a:pt x="2033054" y="641297"/>
                </a:lnTo>
                <a:lnTo>
                  <a:pt x="2064270" y="641297"/>
                </a:lnTo>
                <a:lnTo>
                  <a:pt x="2064270" y="610082"/>
                </a:lnTo>
                <a:close/>
              </a:path>
              <a:path w="2347595" h="879475">
                <a:moveTo>
                  <a:pt x="1435773" y="610082"/>
                </a:moveTo>
                <a:lnTo>
                  <a:pt x="1404556" y="610082"/>
                </a:lnTo>
                <a:lnTo>
                  <a:pt x="1404556" y="641297"/>
                </a:lnTo>
                <a:lnTo>
                  <a:pt x="1435773" y="641297"/>
                </a:lnTo>
                <a:lnTo>
                  <a:pt x="1435773" y="610082"/>
                </a:lnTo>
                <a:close/>
              </a:path>
              <a:path w="2347595" h="879475">
                <a:moveTo>
                  <a:pt x="1267929" y="610082"/>
                </a:moveTo>
                <a:lnTo>
                  <a:pt x="1236713" y="610082"/>
                </a:lnTo>
                <a:lnTo>
                  <a:pt x="1236713" y="641297"/>
                </a:lnTo>
                <a:lnTo>
                  <a:pt x="1267929" y="641297"/>
                </a:lnTo>
                <a:lnTo>
                  <a:pt x="1267929" y="610082"/>
                </a:lnTo>
                <a:close/>
              </a:path>
              <a:path w="2347595" h="879475">
                <a:moveTo>
                  <a:pt x="1363586" y="610387"/>
                </a:moveTo>
                <a:lnTo>
                  <a:pt x="1356651" y="610387"/>
                </a:lnTo>
                <a:lnTo>
                  <a:pt x="1356651" y="612737"/>
                </a:lnTo>
                <a:lnTo>
                  <a:pt x="1363586" y="612737"/>
                </a:lnTo>
                <a:lnTo>
                  <a:pt x="1363586" y="610387"/>
                </a:lnTo>
                <a:close/>
              </a:path>
              <a:path w="2347595" h="879475">
                <a:moveTo>
                  <a:pt x="1353566" y="610387"/>
                </a:moveTo>
                <a:lnTo>
                  <a:pt x="1345412" y="610387"/>
                </a:lnTo>
                <a:lnTo>
                  <a:pt x="1345412" y="612737"/>
                </a:lnTo>
                <a:lnTo>
                  <a:pt x="1353566" y="612737"/>
                </a:lnTo>
                <a:lnTo>
                  <a:pt x="1353566" y="610387"/>
                </a:lnTo>
                <a:close/>
              </a:path>
              <a:path w="2347595" h="879475">
                <a:moveTo>
                  <a:pt x="505853" y="612000"/>
                </a:moveTo>
                <a:lnTo>
                  <a:pt x="482612" y="612000"/>
                </a:lnTo>
                <a:lnTo>
                  <a:pt x="482612" y="625259"/>
                </a:lnTo>
                <a:lnTo>
                  <a:pt x="505853" y="625259"/>
                </a:lnTo>
                <a:lnTo>
                  <a:pt x="505853" y="612000"/>
                </a:lnTo>
                <a:close/>
              </a:path>
              <a:path w="2347595" h="879475">
                <a:moveTo>
                  <a:pt x="321043" y="612051"/>
                </a:moveTo>
                <a:lnTo>
                  <a:pt x="299593" y="612051"/>
                </a:lnTo>
                <a:lnTo>
                  <a:pt x="299593" y="619112"/>
                </a:lnTo>
                <a:lnTo>
                  <a:pt x="321043" y="619112"/>
                </a:lnTo>
                <a:lnTo>
                  <a:pt x="321043" y="612051"/>
                </a:lnTo>
                <a:close/>
              </a:path>
              <a:path w="2347595" h="879475">
                <a:moveTo>
                  <a:pt x="1517345" y="613790"/>
                </a:moveTo>
                <a:lnTo>
                  <a:pt x="1513255" y="614095"/>
                </a:lnTo>
                <a:lnTo>
                  <a:pt x="1510855" y="615137"/>
                </a:lnTo>
                <a:lnTo>
                  <a:pt x="1505699" y="620369"/>
                </a:lnTo>
                <a:lnTo>
                  <a:pt x="1504226" y="624204"/>
                </a:lnTo>
                <a:lnTo>
                  <a:pt x="1504226" y="633107"/>
                </a:lnTo>
                <a:lnTo>
                  <a:pt x="1505877" y="636422"/>
                </a:lnTo>
                <a:lnTo>
                  <a:pt x="1509852" y="636422"/>
                </a:lnTo>
                <a:lnTo>
                  <a:pt x="1517345" y="613790"/>
                </a:lnTo>
                <a:close/>
              </a:path>
              <a:path w="2347595" h="879475">
                <a:moveTo>
                  <a:pt x="1320571" y="613968"/>
                </a:moveTo>
                <a:lnTo>
                  <a:pt x="1294930" y="613968"/>
                </a:lnTo>
                <a:lnTo>
                  <a:pt x="1294930" y="621080"/>
                </a:lnTo>
                <a:lnTo>
                  <a:pt x="1320571" y="621080"/>
                </a:lnTo>
                <a:lnTo>
                  <a:pt x="1320571" y="613968"/>
                </a:lnTo>
                <a:close/>
              </a:path>
              <a:path w="2347595" h="879475">
                <a:moveTo>
                  <a:pt x="1353566" y="615226"/>
                </a:moveTo>
                <a:lnTo>
                  <a:pt x="1345285" y="615226"/>
                </a:lnTo>
                <a:lnTo>
                  <a:pt x="1345107" y="616407"/>
                </a:lnTo>
                <a:lnTo>
                  <a:pt x="1344803" y="617626"/>
                </a:lnTo>
                <a:lnTo>
                  <a:pt x="1353566" y="617626"/>
                </a:lnTo>
                <a:lnTo>
                  <a:pt x="1353566" y="615226"/>
                </a:lnTo>
                <a:close/>
              </a:path>
              <a:path w="2347595" h="879475">
                <a:moveTo>
                  <a:pt x="1342136" y="615226"/>
                </a:moveTo>
                <a:lnTo>
                  <a:pt x="1336344" y="615226"/>
                </a:lnTo>
                <a:lnTo>
                  <a:pt x="1335824" y="617626"/>
                </a:lnTo>
                <a:lnTo>
                  <a:pt x="1341615" y="617626"/>
                </a:lnTo>
                <a:lnTo>
                  <a:pt x="1341970" y="616584"/>
                </a:lnTo>
                <a:lnTo>
                  <a:pt x="1341970" y="616407"/>
                </a:lnTo>
                <a:lnTo>
                  <a:pt x="1342136" y="615226"/>
                </a:lnTo>
                <a:close/>
              </a:path>
              <a:path w="2347595" h="879475">
                <a:moveTo>
                  <a:pt x="2280970" y="618286"/>
                </a:moveTo>
                <a:lnTo>
                  <a:pt x="2276829" y="618286"/>
                </a:lnTo>
                <a:lnTo>
                  <a:pt x="2276829" y="622642"/>
                </a:lnTo>
                <a:lnTo>
                  <a:pt x="2280970" y="622642"/>
                </a:lnTo>
                <a:lnTo>
                  <a:pt x="2280970" y="618286"/>
                </a:lnTo>
                <a:close/>
              </a:path>
              <a:path w="2347595" h="879475">
                <a:moveTo>
                  <a:pt x="2273769" y="618286"/>
                </a:moveTo>
                <a:lnTo>
                  <a:pt x="2269845" y="618286"/>
                </a:lnTo>
                <a:lnTo>
                  <a:pt x="2269845" y="622642"/>
                </a:lnTo>
                <a:lnTo>
                  <a:pt x="2273769" y="622642"/>
                </a:lnTo>
                <a:lnTo>
                  <a:pt x="2273769" y="618286"/>
                </a:lnTo>
                <a:close/>
              </a:path>
              <a:path w="2347595" h="879475">
                <a:moveTo>
                  <a:pt x="1353566" y="620115"/>
                </a:moveTo>
                <a:lnTo>
                  <a:pt x="1343888" y="620115"/>
                </a:lnTo>
                <a:lnTo>
                  <a:pt x="1342224" y="622071"/>
                </a:lnTo>
                <a:lnTo>
                  <a:pt x="1340789" y="623214"/>
                </a:lnTo>
                <a:lnTo>
                  <a:pt x="1338605" y="624166"/>
                </a:lnTo>
                <a:lnTo>
                  <a:pt x="1361973" y="624166"/>
                </a:lnTo>
                <a:lnTo>
                  <a:pt x="1361560" y="623074"/>
                </a:lnTo>
                <a:lnTo>
                  <a:pt x="1353566" y="623074"/>
                </a:lnTo>
                <a:lnTo>
                  <a:pt x="1353566" y="620115"/>
                </a:lnTo>
                <a:close/>
              </a:path>
              <a:path w="2347595" h="879475">
                <a:moveTo>
                  <a:pt x="1365770" y="620115"/>
                </a:moveTo>
                <a:lnTo>
                  <a:pt x="1356664" y="620115"/>
                </a:lnTo>
                <a:lnTo>
                  <a:pt x="1356664" y="623074"/>
                </a:lnTo>
                <a:lnTo>
                  <a:pt x="1361560" y="623074"/>
                </a:lnTo>
                <a:lnTo>
                  <a:pt x="1361363" y="622553"/>
                </a:lnTo>
                <a:lnTo>
                  <a:pt x="1364715" y="622553"/>
                </a:lnTo>
                <a:lnTo>
                  <a:pt x="1365770" y="621423"/>
                </a:lnTo>
                <a:lnTo>
                  <a:pt x="1365770" y="620115"/>
                </a:lnTo>
                <a:close/>
              </a:path>
              <a:path w="2347595" h="879475">
                <a:moveTo>
                  <a:pt x="1364715" y="622553"/>
                </a:moveTo>
                <a:lnTo>
                  <a:pt x="1361363" y="622553"/>
                </a:lnTo>
                <a:lnTo>
                  <a:pt x="1364513" y="622769"/>
                </a:lnTo>
                <a:lnTo>
                  <a:pt x="1364715" y="622553"/>
                </a:lnTo>
                <a:close/>
              </a:path>
              <a:path w="2347595" h="879475">
                <a:moveTo>
                  <a:pt x="2120963" y="621029"/>
                </a:moveTo>
                <a:lnTo>
                  <a:pt x="2116899" y="621029"/>
                </a:lnTo>
                <a:lnTo>
                  <a:pt x="2116899" y="624776"/>
                </a:lnTo>
                <a:lnTo>
                  <a:pt x="2120963" y="624776"/>
                </a:lnTo>
                <a:lnTo>
                  <a:pt x="2120963" y="621029"/>
                </a:lnTo>
                <a:close/>
              </a:path>
              <a:path w="2347595" h="879475">
                <a:moveTo>
                  <a:pt x="2108923" y="621029"/>
                </a:moveTo>
                <a:lnTo>
                  <a:pt x="2104872" y="621029"/>
                </a:lnTo>
                <a:lnTo>
                  <a:pt x="2104872" y="624776"/>
                </a:lnTo>
                <a:lnTo>
                  <a:pt x="2108923" y="624776"/>
                </a:lnTo>
                <a:lnTo>
                  <a:pt x="2108923" y="621029"/>
                </a:lnTo>
                <a:close/>
              </a:path>
              <a:path w="2347595" h="879475">
                <a:moveTo>
                  <a:pt x="321043" y="622122"/>
                </a:moveTo>
                <a:lnTo>
                  <a:pt x="299593" y="622122"/>
                </a:lnTo>
                <a:lnTo>
                  <a:pt x="299415" y="629488"/>
                </a:lnTo>
                <a:lnTo>
                  <a:pt x="321043" y="629488"/>
                </a:lnTo>
                <a:lnTo>
                  <a:pt x="321043" y="622122"/>
                </a:lnTo>
                <a:close/>
              </a:path>
              <a:path w="2347595" h="879475">
                <a:moveTo>
                  <a:pt x="1320571" y="623823"/>
                </a:moveTo>
                <a:lnTo>
                  <a:pt x="1294930" y="623823"/>
                </a:lnTo>
                <a:lnTo>
                  <a:pt x="1294930" y="630923"/>
                </a:lnTo>
                <a:lnTo>
                  <a:pt x="1320571" y="630923"/>
                </a:lnTo>
                <a:lnTo>
                  <a:pt x="1320571" y="623823"/>
                </a:lnTo>
                <a:close/>
              </a:path>
              <a:path w="2347595" h="879475">
                <a:moveTo>
                  <a:pt x="2280970" y="625208"/>
                </a:moveTo>
                <a:lnTo>
                  <a:pt x="2276829" y="625208"/>
                </a:lnTo>
                <a:lnTo>
                  <a:pt x="2276829" y="629653"/>
                </a:lnTo>
                <a:lnTo>
                  <a:pt x="2280970" y="629653"/>
                </a:lnTo>
                <a:lnTo>
                  <a:pt x="2280970" y="625208"/>
                </a:lnTo>
                <a:close/>
              </a:path>
              <a:path w="2347595" h="879475">
                <a:moveTo>
                  <a:pt x="2273769" y="625208"/>
                </a:moveTo>
                <a:lnTo>
                  <a:pt x="2269845" y="625208"/>
                </a:lnTo>
                <a:lnTo>
                  <a:pt x="2269845" y="629653"/>
                </a:lnTo>
                <a:lnTo>
                  <a:pt x="2273769" y="629653"/>
                </a:lnTo>
                <a:lnTo>
                  <a:pt x="2273769" y="625208"/>
                </a:lnTo>
                <a:close/>
              </a:path>
              <a:path w="2347595" h="879475">
                <a:moveTo>
                  <a:pt x="124459" y="625386"/>
                </a:moveTo>
                <a:lnTo>
                  <a:pt x="112991" y="625386"/>
                </a:lnTo>
                <a:lnTo>
                  <a:pt x="112991" y="634364"/>
                </a:lnTo>
                <a:lnTo>
                  <a:pt x="124459" y="634364"/>
                </a:lnTo>
                <a:lnTo>
                  <a:pt x="124459" y="625386"/>
                </a:lnTo>
                <a:close/>
              </a:path>
              <a:path w="2347595" h="879475">
                <a:moveTo>
                  <a:pt x="1361325" y="626656"/>
                </a:moveTo>
                <a:lnTo>
                  <a:pt x="1338745" y="626656"/>
                </a:lnTo>
                <a:lnTo>
                  <a:pt x="1338745" y="628789"/>
                </a:lnTo>
                <a:lnTo>
                  <a:pt x="1361325" y="628789"/>
                </a:lnTo>
                <a:lnTo>
                  <a:pt x="1361325" y="626656"/>
                </a:lnTo>
                <a:close/>
              </a:path>
              <a:path w="2347595" h="879475">
                <a:moveTo>
                  <a:pt x="505853" y="628268"/>
                </a:moveTo>
                <a:lnTo>
                  <a:pt x="482612" y="628268"/>
                </a:lnTo>
                <a:lnTo>
                  <a:pt x="482612" y="641781"/>
                </a:lnTo>
                <a:lnTo>
                  <a:pt x="505853" y="641781"/>
                </a:lnTo>
                <a:lnTo>
                  <a:pt x="505853" y="628268"/>
                </a:lnTo>
                <a:close/>
              </a:path>
              <a:path w="2347595" h="879475">
                <a:moveTo>
                  <a:pt x="1361325" y="631101"/>
                </a:moveTo>
                <a:lnTo>
                  <a:pt x="1338745" y="631101"/>
                </a:lnTo>
                <a:lnTo>
                  <a:pt x="1338745" y="633235"/>
                </a:lnTo>
                <a:lnTo>
                  <a:pt x="1361325" y="633235"/>
                </a:lnTo>
                <a:lnTo>
                  <a:pt x="1361325" y="631101"/>
                </a:lnTo>
                <a:close/>
              </a:path>
              <a:path w="2347595" h="879475">
                <a:moveTo>
                  <a:pt x="1320571" y="633679"/>
                </a:moveTo>
                <a:lnTo>
                  <a:pt x="1294930" y="633679"/>
                </a:lnTo>
                <a:lnTo>
                  <a:pt x="1294930" y="640867"/>
                </a:lnTo>
                <a:lnTo>
                  <a:pt x="1320571" y="640867"/>
                </a:lnTo>
                <a:lnTo>
                  <a:pt x="1320571" y="633679"/>
                </a:lnTo>
                <a:close/>
              </a:path>
              <a:path w="2347595" h="879475">
                <a:moveTo>
                  <a:pt x="527862" y="634898"/>
                </a:moveTo>
                <a:lnTo>
                  <a:pt x="524205" y="634898"/>
                </a:lnTo>
                <a:lnTo>
                  <a:pt x="522147" y="636117"/>
                </a:lnTo>
                <a:lnTo>
                  <a:pt x="522147" y="640384"/>
                </a:lnTo>
                <a:lnTo>
                  <a:pt x="524027" y="641565"/>
                </a:lnTo>
                <a:lnTo>
                  <a:pt x="531482" y="641565"/>
                </a:lnTo>
                <a:lnTo>
                  <a:pt x="532663" y="640346"/>
                </a:lnTo>
                <a:lnTo>
                  <a:pt x="532790" y="635330"/>
                </a:lnTo>
                <a:lnTo>
                  <a:pt x="530745" y="635025"/>
                </a:lnTo>
                <a:lnTo>
                  <a:pt x="527862" y="634898"/>
                </a:lnTo>
                <a:close/>
              </a:path>
              <a:path w="2347595" h="879475">
                <a:moveTo>
                  <a:pt x="1361325" y="635584"/>
                </a:moveTo>
                <a:lnTo>
                  <a:pt x="1338745" y="635584"/>
                </a:lnTo>
                <a:lnTo>
                  <a:pt x="1338745" y="637768"/>
                </a:lnTo>
                <a:lnTo>
                  <a:pt x="1361325" y="637768"/>
                </a:lnTo>
                <a:lnTo>
                  <a:pt x="1361325" y="635584"/>
                </a:lnTo>
                <a:close/>
              </a:path>
              <a:path w="2347595" h="879475">
                <a:moveTo>
                  <a:pt x="502805" y="695439"/>
                </a:moveTo>
                <a:lnTo>
                  <a:pt x="481355" y="695439"/>
                </a:lnTo>
                <a:lnTo>
                  <a:pt x="481355" y="702501"/>
                </a:lnTo>
                <a:lnTo>
                  <a:pt x="502805" y="702501"/>
                </a:lnTo>
                <a:lnTo>
                  <a:pt x="502805" y="695439"/>
                </a:lnTo>
                <a:close/>
              </a:path>
              <a:path w="2347595" h="879475">
                <a:moveTo>
                  <a:pt x="2155977" y="696772"/>
                </a:moveTo>
                <a:lnTo>
                  <a:pt x="2149830" y="696772"/>
                </a:lnTo>
                <a:lnTo>
                  <a:pt x="2148268" y="698474"/>
                </a:lnTo>
                <a:lnTo>
                  <a:pt x="2148268" y="705408"/>
                </a:lnTo>
                <a:lnTo>
                  <a:pt x="2150008" y="707631"/>
                </a:lnTo>
                <a:lnTo>
                  <a:pt x="2153805" y="708507"/>
                </a:lnTo>
                <a:lnTo>
                  <a:pt x="2156675" y="706412"/>
                </a:lnTo>
                <a:lnTo>
                  <a:pt x="2157641" y="704799"/>
                </a:lnTo>
                <a:lnTo>
                  <a:pt x="2157525" y="698474"/>
                </a:lnTo>
                <a:lnTo>
                  <a:pt x="2155977" y="696772"/>
                </a:lnTo>
                <a:close/>
              </a:path>
              <a:path w="2347595" h="879475">
                <a:moveTo>
                  <a:pt x="2287955" y="696823"/>
                </a:moveTo>
                <a:lnTo>
                  <a:pt x="2279840" y="696823"/>
                </a:lnTo>
                <a:lnTo>
                  <a:pt x="2278392" y="700392"/>
                </a:lnTo>
                <a:lnTo>
                  <a:pt x="2278392" y="720801"/>
                </a:lnTo>
                <a:lnTo>
                  <a:pt x="2279840" y="724369"/>
                </a:lnTo>
                <a:lnTo>
                  <a:pt x="2287993" y="724369"/>
                </a:lnTo>
                <a:lnTo>
                  <a:pt x="2289390" y="720801"/>
                </a:lnTo>
                <a:lnTo>
                  <a:pt x="2289370" y="700392"/>
                </a:lnTo>
                <a:lnTo>
                  <a:pt x="2287955" y="696823"/>
                </a:lnTo>
                <a:close/>
              </a:path>
              <a:path w="2347595" h="879475">
                <a:moveTo>
                  <a:pt x="2221699" y="696823"/>
                </a:moveTo>
                <a:lnTo>
                  <a:pt x="2215032" y="696823"/>
                </a:lnTo>
                <a:lnTo>
                  <a:pt x="2213127" y="699693"/>
                </a:lnTo>
                <a:lnTo>
                  <a:pt x="2213127" y="709764"/>
                </a:lnTo>
                <a:lnTo>
                  <a:pt x="2214676" y="711911"/>
                </a:lnTo>
                <a:lnTo>
                  <a:pt x="2220277" y="711911"/>
                </a:lnTo>
                <a:lnTo>
                  <a:pt x="2221699" y="711466"/>
                </a:lnTo>
                <a:lnTo>
                  <a:pt x="2223503" y="710120"/>
                </a:lnTo>
                <a:lnTo>
                  <a:pt x="2223617" y="700481"/>
                </a:lnTo>
                <a:lnTo>
                  <a:pt x="2221699" y="696823"/>
                </a:lnTo>
                <a:close/>
              </a:path>
              <a:path w="2347595" h="879475">
                <a:moveTo>
                  <a:pt x="502805" y="705510"/>
                </a:moveTo>
                <a:lnTo>
                  <a:pt x="481342" y="705510"/>
                </a:lnTo>
                <a:lnTo>
                  <a:pt x="481304" y="709701"/>
                </a:lnTo>
                <a:lnTo>
                  <a:pt x="481177" y="712889"/>
                </a:lnTo>
                <a:lnTo>
                  <a:pt x="502805" y="712889"/>
                </a:lnTo>
                <a:lnTo>
                  <a:pt x="502805" y="705510"/>
                </a:lnTo>
                <a:close/>
              </a:path>
              <a:path w="2347595" h="879475">
                <a:moveTo>
                  <a:pt x="2025802" y="709282"/>
                </a:moveTo>
                <a:lnTo>
                  <a:pt x="2020214" y="709282"/>
                </a:lnTo>
                <a:lnTo>
                  <a:pt x="2018779" y="709726"/>
                </a:lnTo>
                <a:lnTo>
                  <a:pt x="2017560" y="710641"/>
                </a:lnTo>
                <a:lnTo>
                  <a:pt x="2017001" y="711085"/>
                </a:lnTo>
                <a:lnTo>
                  <a:pt x="2016978" y="711428"/>
                </a:lnTo>
                <a:lnTo>
                  <a:pt x="2016861" y="720712"/>
                </a:lnTo>
                <a:lnTo>
                  <a:pt x="2018779" y="724369"/>
                </a:lnTo>
                <a:lnTo>
                  <a:pt x="2025446" y="724369"/>
                </a:lnTo>
                <a:lnTo>
                  <a:pt x="2027377" y="721499"/>
                </a:lnTo>
                <a:lnTo>
                  <a:pt x="2027377" y="711428"/>
                </a:lnTo>
                <a:lnTo>
                  <a:pt x="2025802" y="709282"/>
                </a:lnTo>
                <a:close/>
              </a:path>
              <a:path w="2347595" h="879475">
                <a:moveTo>
                  <a:pt x="2151621" y="711161"/>
                </a:moveTo>
                <a:lnTo>
                  <a:pt x="2148700" y="712863"/>
                </a:lnTo>
                <a:lnTo>
                  <a:pt x="2147604" y="714781"/>
                </a:lnTo>
                <a:lnTo>
                  <a:pt x="2147481" y="722287"/>
                </a:lnTo>
                <a:lnTo>
                  <a:pt x="2149348" y="724331"/>
                </a:lnTo>
                <a:lnTo>
                  <a:pt x="2156460" y="724331"/>
                </a:lnTo>
                <a:lnTo>
                  <a:pt x="2158382" y="722287"/>
                </a:lnTo>
                <a:lnTo>
                  <a:pt x="2158466" y="714781"/>
                </a:lnTo>
                <a:lnTo>
                  <a:pt x="2155939" y="711949"/>
                </a:lnTo>
                <a:lnTo>
                  <a:pt x="2151621" y="711161"/>
                </a:lnTo>
                <a:close/>
              </a:path>
              <a:path w="2347595" h="879475">
                <a:moveTo>
                  <a:pt x="502805" y="772769"/>
                </a:moveTo>
                <a:lnTo>
                  <a:pt x="481355" y="772769"/>
                </a:lnTo>
                <a:lnTo>
                  <a:pt x="481355" y="779830"/>
                </a:lnTo>
                <a:lnTo>
                  <a:pt x="502805" y="779830"/>
                </a:lnTo>
                <a:lnTo>
                  <a:pt x="502805" y="772769"/>
                </a:lnTo>
                <a:close/>
              </a:path>
              <a:path w="2347595" h="879475">
                <a:moveTo>
                  <a:pt x="2155977" y="774103"/>
                </a:moveTo>
                <a:lnTo>
                  <a:pt x="2149830" y="774103"/>
                </a:lnTo>
                <a:lnTo>
                  <a:pt x="2148268" y="775804"/>
                </a:lnTo>
                <a:lnTo>
                  <a:pt x="2148268" y="782739"/>
                </a:lnTo>
                <a:lnTo>
                  <a:pt x="2150008" y="784961"/>
                </a:lnTo>
                <a:lnTo>
                  <a:pt x="2153805" y="785837"/>
                </a:lnTo>
                <a:lnTo>
                  <a:pt x="2156675" y="783742"/>
                </a:lnTo>
                <a:lnTo>
                  <a:pt x="2157641" y="782129"/>
                </a:lnTo>
                <a:lnTo>
                  <a:pt x="2157525" y="775804"/>
                </a:lnTo>
                <a:lnTo>
                  <a:pt x="2155977" y="774103"/>
                </a:lnTo>
                <a:close/>
              </a:path>
              <a:path w="2347595" h="879475">
                <a:moveTo>
                  <a:pt x="1501381" y="774103"/>
                </a:moveTo>
                <a:lnTo>
                  <a:pt x="1495234" y="774103"/>
                </a:lnTo>
                <a:lnTo>
                  <a:pt x="1493659" y="775804"/>
                </a:lnTo>
                <a:lnTo>
                  <a:pt x="1493659" y="782739"/>
                </a:lnTo>
                <a:lnTo>
                  <a:pt x="1495412" y="784961"/>
                </a:lnTo>
                <a:lnTo>
                  <a:pt x="1499196" y="785837"/>
                </a:lnTo>
                <a:lnTo>
                  <a:pt x="1502079" y="783742"/>
                </a:lnTo>
                <a:lnTo>
                  <a:pt x="1503045" y="782129"/>
                </a:lnTo>
                <a:lnTo>
                  <a:pt x="1502929" y="775804"/>
                </a:lnTo>
                <a:lnTo>
                  <a:pt x="1501381" y="774103"/>
                </a:lnTo>
                <a:close/>
              </a:path>
              <a:path w="2347595" h="879475">
                <a:moveTo>
                  <a:pt x="868603" y="774103"/>
                </a:moveTo>
                <a:lnTo>
                  <a:pt x="862457" y="774103"/>
                </a:lnTo>
                <a:lnTo>
                  <a:pt x="860894" y="775804"/>
                </a:lnTo>
                <a:lnTo>
                  <a:pt x="860894" y="782739"/>
                </a:lnTo>
                <a:lnTo>
                  <a:pt x="862634" y="784961"/>
                </a:lnTo>
                <a:lnTo>
                  <a:pt x="866432" y="785837"/>
                </a:lnTo>
                <a:lnTo>
                  <a:pt x="869302" y="783742"/>
                </a:lnTo>
                <a:lnTo>
                  <a:pt x="870267" y="782129"/>
                </a:lnTo>
                <a:lnTo>
                  <a:pt x="870151" y="775804"/>
                </a:lnTo>
                <a:lnTo>
                  <a:pt x="868603" y="774103"/>
                </a:lnTo>
                <a:close/>
              </a:path>
              <a:path w="2347595" h="879475">
                <a:moveTo>
                  <a:pt x="2287955" y="774153"/>
                </a:moveTo>
                <a:lnTo>
                  <a:pt x="2279840" y="774153"/>
                </a:lnTo>
                <a:lnTo>
                  <a:pt x="2278392" y="777722"/>
                </a:lnTo>
                <a:lnTo>
                  <a:pt x="2278392" y="798131"/>
                </a:lnTo>
                <a:lnTo>
                  <a:pt x="2279840" y="801700"/>
                </a:lnTo>
                <a:lnTo>
                  <a:pt x="2287993" y="801700"/>
                </a:lnTo>
                <a:lnTo>
                  <a:pt x="2289390" y="798131"/>
                </a:lnTo>
                <a:lnTo>
                  <a:pt x="2289370" y="777722"/>
                </a:lnTo>
                <a:lnTo>
                  <a:pt x="2287955" y="774153"/>
                </a:lnTo>
                <a:close/>
              </a:path>
              <a:path w="2347595" h="879475">
                <a:moveTo>
                  <a:pt x="2221699" y="774153"/>
                </a:moveTo>
                <a:lnTo>
                  <a:pt x="2215032" y="774153"/>
                </a:lnTo>
                <a:lnTo>
                  <a:pt x="2213127" y="777024"/>
                </a:lnTo>
                <a:lnTo>
                  <a:pt x="2213127" y="787095"/>
                </a:lnTo>
                <a:lnTo>
                  <a:pt x="2214676" y="789241"/>
                </a:lnTo>
                <a:lnTo>
                  <a:pt x="2220277" y="789241"/>
                </a:lnTo>
                <a:lnTo>
                  <a:pt x="2221699" y="788796"/>
                </a:lnTo>
                <a:lnTo>
                  <a:pt x="2223503" y="787450"/>
                </a:lnTo>
                <a:lnTo>
                  <a:pt x="2223617" y="777811"/>
                </a:lnTo>
                <a:lnTo>
                  <a:pt x="2221699" y="774153"/>
                </a:lnTo>
                <a:close/>
              </a:path>
              <a:path w="2347595" h="879475">
                <a:moveTo>
                  <a:pt x="1633347" y="774153"/>
                </a:moveTo>
                <a:lnTo>
                  <a:pt x="1625244" y="774153"/>
                </a:lnTo>
                <a:lnTo>
                  <a:pt x="1623796" y="777722"/>
                </a:lnTo>
                <a:lnTo>
                  <a:pt x="1623796" y="798131"/>
                </a:lnTo>
                <a:lnTo>
                  <a:pt x="1625244" y="801700"/>
                </a:lnTo>
                <a:lnTo>
                  <a:pt x="1633397" y="801700"/>
                </a:lnTo>
                <a:lnTo>
                  <a:pt x="1634782" y="798131"/>
                </a:lnTo>
                <a:lnTo>
                  <a:pt x="1634761" y="777722"/>
                </a:lnTo>
                <a:lnTo>
                  <a:pt x="1633347" y="774153"/>
                </a:lnTo>
                <a:close/>
              </a:path>
              <a:path w="2347595" h="879475">
                <a:moveTo>
                  <a:pt x="1567103" y="774153"/>
                </a:moveTo>
                <a:lnTo>
                  <a:pt x="1560436" y="774153"/>
                </a:lnTo>
                <a:lnTo>
                  <a:pt x="1558518" y="777024"/>
                </a:lnTo>
                <a:lnTo>
                  <a:pt x="1558518" y="787095"/>
                </a:lnTo>
                <a:lnTo>
                  <a:pt x="1560080" y="789241"/>
                </a:lnTo>
                <a:lnTo>
                  <a:pt x="1565668" y="789241"/>
                </a:lnTo>
                <a:lnTo>
                  <a:pt x="1567103" y="788796"/>
                </a:lnTo>
                <a:lnTo>
                  <a:pt x="1568894" y="787450"/>
                </a:lnTo>
                <a:lnTo>
                  <a:pt x="1568927" y="787095"/>
                </a:lnTo>
                <a:lnTo>
                  <a:pt x="1569021" y="777811"/>
                </a:lnTo>
                <a:lnTo>
                  <a:pt x="1567103" y="774153"/>
                </a:lnTo>
                <a:close/>
              </a:path>
              <a:path w="2347595" h="879475">
                <a:moveTo>
                  <a:pt x="978750" y="774153"/>
                </a:moveTo>
                <a:lnTo>
                  <a:pt x="970648" y="774153"/>
                </a:lnTo>
                <a:lnTo>
                  <a:pt x="969200" y="777722"/>
                </a:lnTo>
                <a:lnTo>
                  <a:pt x="969200" y="798131"/>
                </a:lnTo>
                <a:lnTo>
                  <a:pt x="970648" y="801700"/>
                </a:lnTo>
                <a:lnTo>
                  <a:pt x="978801" y="801700"/>
                </a:lnTo>
                <a:lnTo>
                  <a:pt x="980198" y="798131"/>
                </a:lnTo>
                <a:lnTo>
                  <a:pt x="980178" y="777722"/>
                </a:lnTo>
                <a:lnTo>
                  <a:pt x="978750" y="774153"/>
                </a:lnTo>
                <a:close/>
              </a:path>
              <a:path w="2347595" h="879475">
                <a:moveTo>
                  <a:pt x="912507" y="774153"/>
                </a:moveTo>
                <a:lnTo>
                  <a:pt x="905840" y="774153"/>
                </a:lnTo>
                <a:lnTo>
                  <a:pt x="903922" y="777024"/>
                </a:lnTo>
                <a:lnTo>
                  <a:pt x="903922" y="787095"/>
                </a:lnTo>
                <a:lnTo>
                  <a:pt x="905484" y="789241"/>
                </a:lnTo>
                <a:lnTo>
                  <a:pt x="911072" y="789241"/>
                </a:lnTo>
                <a:lnTo>
                  <a:pt x="912507" y="788796"/>
                </a:lnTo>
                <a:lnTo>
                  <a:pt x="914298" y="787450"/>
                </a:lnTo>
                <a:lnTo>
                  <a:pt x="914331" y="787095"/>
                </a:lnTo>
                <a:lnTo>
                  <a:pt x="914425" y="777811"/>
                </a:lnTo>
                <a:lnTo>
                  <a:pt x="912507" y="774153"/>
                </a:lnTo>
                <a:close/>
              </a:path>
              <a:path w="2347595" h="879475">
                <a:moveTo>
                  <a:pt x="502805" y="782840"/>
                </a:moveTo>
                <a:lnTo>
                  <a:pt x="481342" y="782840"/>
                </a:lnTo>
                <a:lnTo>
                  <a:pt x="481304" y="787031"/>
                </a:lnTo>
                <a:lnTo>
                  <a:pt x="481177" y="790219"/>
                </a:lnTo>
                <a:lnTo>
                  <a:pt x="502805" y="790219"/>
                </a:lnTo>
                <a:lnTo>
                  <a:pt x="502805" y="782840"/>
                </a:lnTo>
                <a:close/>
              </a:path>
              <a:path w="2347595" h="879475">
                <a:moveTo>
                  <a:pt x="2025802" y="786612"/>
                </a:moveTo>
                <a:lnTo>
                  <a:pt x="2020214" y="786612"/>
                </a:lnTo>
                <a:lnTo>
                  <a:pt x="2018779" y="787057"/>
                </a:lnTo>
                <a:lnTo>
                  <a:pt x="2017001" y="788403"/>
                </a:lnTo>
                <a:lnTo>
                  <a:pt x="2016977" y="788758"/>
                </a:lnTo>
                <a:lnTo>
                  <a:pt x="2016861" y="798042"/>
                </a:lnTo>
                <a:lnTo>
                  <a:pt x="2018779" y="801700"/>
                </a:lnTo>
                <a:lnTo>
                  <a:pt x="2025446" y="801700"/>
                </a:lnTo>
                <a:lnTo>
                  <a:pt x="2027377" y="798829"/>
                </a:lnTo>
                <a:lnTo>
                  <a:pt x="2027377" y="788758"/>
                </a:lnTo>
                <a:lnTo>
                  <a:pt x="2025802" y="786612"/>
                </a:lnTo>
                <a:close/>
              </a:path>
              <a:path w="2347595" h="879475">
                <a:moveTo>
                  <a:pt x="1371206" y="786612"/>
                </a:moveTo>
                <a:lnTo>
                  <a:pt x="1365631" y="786612"/>
                </a:lnTo>
                <a:lnTo>
                  <a:pt x="1364183" y="787057"/>
                </a:lnTo>
                <a:lnTo>
                  <a:pt x="1362392" y="788403"/>
                </a:lnTo>
                <a:lnTo>
                  <a:pt x="1362265" y="798042"/>
                </a:lnTo>
                <a:lnTo>
                  <a:pt x="1364183" y="801700"/>
                </a:lnTo>
                <a:lnTo>
                  <a:pt x="1370863" y="801700"/>
                </a:lnTo>
                <a:lnTo>
                  <a:pt x="1372781" y="798829"/>
                </a:lnTo>
                <a:lnTo>
                  <a:pt x="1372781" y="788758"/>
                </a:lnTo>
                <a:lnTo>
                  <a:pt x="1371206" y="786612"/>
                </a:lnTo>
                <a:close/>
              </a:path>
              <a:path w="2347595" h="879475">
                <a:moveTo>
                  <a:pt x="782066" y="786612"/>
                </a:moveTo>
                <a:lnTo>
                  <a:pt x="776490" y="786612"/>
                </a:lnTo>
                <a:lnTo>
                  <a:pt x="775055" y="787057"/>
                </a:lnTo>
                <a:lnTo>
                  <a:pt x="773264" y="788403"/>
                </a:lnTo>
                <a:lnTo>
                  <a:pt x="773241" y="788758"/>
                </a:lnTo>
                <a:lnTo>
                  <a:pt x="773125" y="798042"/>
                </a:lnTo>
                <a:lnTo>
                  <a:pt x="775055" y="801700"/>
                </a:lnTo>
                <a:lnTo>
                  <a:pt x="781723" y="801700"/>
                </a:lnTo>
                <a:lnTo>
                  <a:pt x="783640" y="798829"/>
                </a:lnTo>
                <a:lnTo>
                  <a:pt x="783640" y="788758"/>
                </a:lnTo>
                <a:lnTo>
                  <a:pt x="782066" y="786612"/>
                </a:lnTo>
                <a:close/>
              </a:path>
              <a:path w="2347595" h="879475">
                <a:moveTo>
                  <a:pt x="2151621" y="788492"/>
                </a:moveTo>
                <a:lnTo>
                  <a:pt x="2148700" y="790193"/>
                </a:lnTo>
                <a:lnTo>
                  <a:pt x="2147604" y="792111"/>
                </a:lnTo>
                <a:lnTo>
                  <a:pt x="2147481" y="799617"/>
                </a:lnTo>
                <a:lnTo>
                  <a:pt x="2149348" y="801662"/>
                </a:lnTo>
                <a:lnTo>
                  <a:pt x="2156460" y="801662"/>
                </a:lnTo>
                <a:lnTo>
                  <a:pt x="2158382" y="799617"/>
                </a:lnTo>
                <a:lnTo>
                  <a:pt x="2158466" y="792111"/>
                </a:lnTo>
                <a:lnTo>
                  <a:pt x="2155939" y="789279"/>
                </a:lnTo>
                <a:lnTo>
                  <a:pt x="2151621" y="788492"/>
                </a:lnTo>
                <a:close/>
              </a:path>
              <a:path w="2347595" h="879475">
                <a:moveTo>
                  <a:pt x="1497025" y="788492"/>
                </a:moveTo>
                <a:lnTo>
                  <a:pt x="1494104" y="790193"/>
                </a:lnTo>
                <a:lnTo>
                  <a:pt x="1493008" y="792111"/>
                </a:lnTo>
                <a:lnTo>
                  <a:pt x="1492885" y="799617"/>
                </a:lnTo>
                <a:lnTo>
                  <a:pt x="1494751" y="801662"/>
                </a:lnTo>
                <a:lnTo>
                  <a:pt x="1501863" y="801662"/>
                </a:lnTo>
                <a:lnTo>
                  <a:pt x="1503786" y="799617"/>
                </a:lnTo>
                <a:lnTo>
                  <a:pt x="1503870" y="792111"/>
                </a:lnTo>
                <a:lnTo>
                  <a:pt x="1501343" y="789279"/>
                </a:lnTo>
                <a:lnTo>
                  <a:pt x="1497025" y="788492"/>
                </a:lnTo>
                <a:close/>
              </a:path>
              <a:path w="2347595" h="879475">
                <a:moveTo>
                  <a:pt x="864247" y="788492"/>
                </a:moveTo>
                <a:lnTo>
                  <a:pt x="861326" y="790193"/>
                </a:lnTo>
                <a:lnTo>
                  <a:pt x="860230" y="792111"/>
                </a:lnTo>
                <a:lnTo>
                  <a:pt x="860107" y="799617"/>
                </a:lnTo>
                <a:lnTo>
                  <a:pt x="861987" y="801662"/>
                </a:lnTo>
                <a:lnTo>
                  <a:pt x="869086" y="801662"/>
                </a:lnTo>
                <a:lnTo>
                  <a:pt x="871009" y="799617"/>
                </a:lnTo>
                <a:lnTo>
                  <a:pt x="871093" y="792111"/>
                </a:lnTo>
                <a:lnTo>
                  <a:pt x="868565" y="789279"/>
                </a:lnTo>
                <a:lnTo>
                  <a:pt x="864247" y="788492"/>
                </a:lnTo>
                <a:close/>
              </a:path>
              <a:path w="2347595" h="879475">
                <a:moveTo>
                  <a:pt x="23240" y="839889"/>
                </a:moveTo>
                <a:lnTo>
                  <a:pt x="0" y="839889"/>
                </a:lnTo>
                <a:lnTo>
                  <a:pt x="0" y="853147"/>
                </a:lnTo>
                <a:lnTo>
                  <a:pt x="23240" y="853147"/>
                </a:lnTo>
                <a:lnTo>
                  <a:pt x="23240" y="839889"/>
                </a:lnTo>
                <a:close/>
              </a:path>
              <a:path w="2347595" h="879475">
                <a:moveTo>
                  <a:pt x="502805" y="850099"/>
                </a:moveTo>
                <a:lnTo>
                  <a:pt x="481355" y="850099"/>
                </a:lnTo>
                <a:lnTo>
                  <a:pt x="481355" y="857161"/>
                </a:lnTo>
                <a:lnTo>
                  <a:pt x="502805" y="857161"/>
                </a:lnTo>
                <a:lnTo>
                  <a:pt x="502805" y="850099"/>
                </a:lnTo>
                <a:close/>
              </a:path>
              <a:path w="2347595" h="879475">
                <a:moveTo>
                  <a:pt x="2155977" y="851433"/>
                </a:moveTo>
                <a:lnTo>
                  <a:pt x="2149830" y="851433"/>
                </a:lnTo>
                <a:lnTo>
                  <a:pt x="2148268" y="853135"/>
                </a:lnTo>
                <a:lnTo>
                  <a:pt x="2148268" y="860069"/>
                </a:lnTo>
                <a:lnTo>
                  <a:pt x="2150008" y="862291"/>
                </a:lnTo>
                <a:lnTo>
                  <a:pt x="2153805" y="863168"/>
                </a:lnTo>
                <a:lnTo>
                  <a:pt x="2156675" y="861072"/>
                </a:lnTo>
                <a:lnTo>
                  <a:pt x="2157641" y="859459"/>
                </a:lnTo>
                <a:lnTo>
                  <a:pt x="2157525" y="853135"/>
                </a:lnTo>
                <a:lnTo>
                  <a:pt x="2155977" y="851433"/>
                </a:lnTo>
                <a:close/>
              </a:path>
              <a:path w="2347595" h="879475">
                <a:moveTo>
                  <a:pt x="1501381" y="851433"/>
                </a:moveTo>
                <a:lnTo>
                  <a:pt x="1495234" y="851433"/>
                </a:lnTo>
                <a:lnTo>
                  <a:pt x="1493659" y="853135"/>
                </a:lnTo>
                <a:lnTo>
                  <a:pt x="1493659" y="860069"/>
                </a:lnTo>
                <a:lnTo>
                  <a:pt x="1495412" y="862291"/>
                </a:lnTo>
                <a:lnTo>
                  <a:pt x="1499196" y="863168"/>
                </a:lnTo>
                <a:lnTo>
                  <a:pt x="1502079" y="861072"/>
                </a:lnTo>
                <a:lnTo>
                  <a:pt x="1503045" y="859459"/>
                </a:lnTo>
                <a:lnTo>
                  <a:pt x="1502929" y="853135"/>
                </a:lnTo>
                <a:lnTo>
                  <a:pt x="1501381" y="851433"/>
                </a:lnTo>
                <a:close/>
              </a:path>
              <a:path w="2347595" h="879475">
                <a:moveTo>
                  <a:pt x="868603" y="851433"/>
                </a:moveTo>
                <a:lnTo>
                  <a:pt x="862457" y="851433"/>
                </a:lnTo>
                <a:lnTo>
                  <a:pt x="860894" y="853135"/>
                </a:lnTo>
                <a:lnTo>
                  <a:pt x="860894" y="860069"/>
                </a:lnTo>
                <a:lnTo>
                  <a:pt x="862634" y="862291"/>
                </a:lnTo>
                <a:lnTo>
                  <a:pt x="866432" y="863168"/>
                </a:lnTo>
                <a:lnTo>
                  <a:pt x="869302" y="861072"/>
                </a:lnTo>
                <a:lnTo>
                  <a:pt x="870267" y="859459"/>
                </a:lnTo>
                <a:lnTo>
                  <a:pt x="870151" y="853135"/>
                </a:lnTo>
                <a:lnTo>
                  <a:pt x="868603" y="851433"/>
                </a:lnTo>
                <a:close/>
              </a:path>
              <a:path w="2347595" h="879475">
                <a:moveTo>
                  <a:pt x="2287955" y="851484"/>
                </a:moveTo>
                <a:lnTo>
                  <a:pt x="2279840" y="851484"/>
                </a:lnTo>
                <a:lnTo>
                  <a:pt x="2278392" y="855052"/>
                </a:lnTo>
                <a:lnTo>
                  <a:pt x="2278392" y="875461"/>
                </a:lnTo>
                <a:lnTo>
                  <a:pt x="2279840" y="879030"/>
                </a:lnTo>
                <a:lnTo>
                  <a:pt x="2287993" y="879030"/>
                </a:lnTo>
                <a:lnTo>
                  <a:pt x="2289390" y="875461"/>
                </a:lnTo>
                <a:lnTo>
                  <a:pt x="2289370" y="855052"/>
                </a:lnTo>
                <a:lnTo>
                  <a:pt x="2287955" y="851484"/>
                </a:lnTo>
                <a:close/>
              </a:path>
              <a:path w="2347595" h="879475">
                <a:moveTo>
                  <a:pt x="2221699" y="851484"/>
                </a:moveTo>
                <a:lnTo>
                  <a:pt x="2215032" y="851484"/>
                </a:lnTo>
                <a:lnTo>
                  <a:pt x="2213127" y="854354"/>
                </a:lnTo>
                <a:lnTo>
                  <a:pt x="2213127" y="864425"/>
                </a:lnTo>
                <a:lnTo>
                  <a:pt x="2214676" y="866571"/>
                </a:lnTo>
                <a:lnTo>
                  <a:pt x="2220277" y="866571"/>
                </a:lnTo>
                <a:lnTo>
                  <a:pt x="2221699" y="866127"/>
                </a:lnTo>
                <a:lnTo>
                  <a:pt x="2223503" y="864781"/>
                </a:lnTo>
                <a:lnTo>
                  <a:pt x="2223617" y="855141"/>
                </a:lnTo>
                <a:lnTo>
                  <a:pt x="2221699" y="851484"/>
                </a:lnTo>
                <a:close/>
              </a:path>
              <a:path w="2347595" h="879475">
                <a:moveTo>
                  <a:pt x="1633347" y="851484"/>
                </a:moveTo>
                <a:lnTo>
                  <a:pt x="1625244" y="851484"/>
                </a:lnTo>
                <a:lnTo>
                  <a:pt x="1623796" y="855052"/>
                </a:lnTo>
                <a:lnTo>
                  <a:pt x="1623796" y="875461"/>
                </a:lnTo>
                <a:lnTo>
                  <a:pt x="1625244" y="879030"/>
                </a:lnTo>
                <a:lnTo>
                  <a:pt x="1633397" y="879030"/>
                </a:lnTo>
                <a:lnTo>
                  <a:pt x="1634782" y="875461"/>
                </a:lnTo>
                <a:lnTo>
                  <a:pt x="1634761" y="855052"/>
                </a:lnTo>
                <a:lnTo>
                  <a:pt x="1633347" y="851484"/>
                </a:lnTo>
                <a:close/>
              </a:path>
              <a:path w="2347595" h="879475">
                <a:moveTo>
                  <a:pt x="1567103" y="851484"/>
                </a:moveTo>
                <a:lnTo>
                  <a:pt x="1560436" y="851484"/>
                </a:lnTo>
                <a:lnTo>
                  <a:pt x="1558518" y="854354"/>
                </a:lnTo>
                <a:lnTo>
                  <a:pt x="1558518" y="864425"/>
                </a:lnTo>
                <a:lnTo>
                  <a:pt x="1560080" y="866571"/>
                </a:lnTo>
                <a:lnTo>
                  <a:pt x="1565668" y="866571"/>
                </a:lnTo>
                <a:lnTo>
                  <a:pt x="1567103" y="866127"/>
                </a:lnTo>
                <a:lnTo>
                  <a:pt x="1568894" y="864781"/>
                </a:lnTo>
                <a:lnTo>
                  <a:pt x="1568927" y="864425"/>
                </a:lnTo>
                <a:lnTo>
                  <a:pt x="1569021" y="855141"/>
                </a:lnTo>
                <a:lnTo>
                  <a:pt x="1567103" y="851484"/>
                </a:lnTo>
                <a:close/>
              </a:path>
              <a:path w="2347595" h="879475">
                <a:moveTo>
                  <a:pt x="978750" y="851484"/>
                </a:moveTo>
                <a:lnTo>
                  <a:pt x="970648" y="851484"/>
                </a:lnTo>
                <a:lnTo>
                  <a:pt x="969200" y="855052"/>
                </a:lnTo>
                <a:lnTo>
                  <a:pt x="969200" y="875461"/>
                </a:lnTo>
                <a:lnTo>
                  <a:pt x="970648" y="879030"/>
                </a:lnTo>
                <a:lnTo>
                  <a:pt x="978801" y="879030"/>
                </a:lnTo>
                <a:lnTo>
                  <a:pt x="980198" y="875461"/>
                </a:lnTo>
                <a:lnTo>
                  <a:pt x="980178" y="855052"/>
                </a:lnTo>
                <a:lnTo>
                  <a:pt x="978750" y="851484"/>
                </a:lnTo>
                <a:close/>
              </a:path>
              <a:path w="2347595" h="879475">
                <a:moveTo>
                  <a:pt x="912507" y="851484"/>
                </a:moveTo>
                <a:lnTo>
                  <a:pt x="905840" y="851484"/>
                </a:lnTo>
                <a:lnTo>
                  <a:pt x="903922" y="854354"/>
                </a:lnTo>
                <a:lnTo>
                  <a:pt x="903922" y="864425"/>
                </a:lnTo>
                <a:lnTo>
                  <a:pt x="905484" y="866571"/>
                </a:lnTo>
                <a:lnTo>
                  <a:pt x="911072" y="866571"/>
                </a:lnTo>
                <a:lnTo>
                  <a:pt x="912507" y="866127"/>
                </a:lnTo>
                <a:lnTo>
                  <a:pt x="914298" y="864781"/>
                </a:lnTo>
                <a:lnTo>
                  <a:pt x="914331" y="864425"/>
                </a:lnTo>
                <a:lnTo>
                  <a:pt x="914425" y="855141"/>
                </a:lnTo>
                <a:lnTo>
                  <a:pt x="912507" y="851484"/>
                </a:lnTo>
                <a:close/>
              </a:path>
              <a:path w="2347595" h="879475">
                <a:moveTo>
                  <a:pt x="23240" y="856157"/>
                </a:moveTo>
                <a:lnTo>
                  <a:pt x="0" y="856157"/>
                </a:lnTo>
                <a:lnTo>
                  <a:pt x="0" y="869670"/>
                </a:lnTo>
                <a:lnTo>
                  <a:pt x="23240" y="869670"/>
                </a:lnTo>
                <a:lnTo>
                  <a:pt x="23240" y="856157"/>
                </a:lnTo>
                <a:close/>
              </a:path>
              <a:path w="2347595" h="879475">
                <a:moveTo>
                  <a:pt x="502805" y="860170"/>
                </a:moveTo>
                <a:lnTo>
                  <a:pt x="481342" y="860170"/>
                </a:lnTo>
                <a:lnTo>
                  <a:pt x="481304" y="864361"/>
                </a:lnTo>
                <a:lnTo>
                  <a:pt x="481177" y="867549"/>
                </a:lnTo>
                <a:lnTo>
                  <a:pt x="502805" y="867549"/>
                </a:lnTo>
                <a:lnTo>
                  <a:pt x="502805" y="860170"/>
                </a:lnTo>
                <a:close/>
              </a:path>
              <a:path w="2347595" h="879475">
                <a:moveTo>
                  <a:pt x="2025802" y="863942"/>
                </a:moveTo>
                <a:lnTo>
                  <a:pt x="2020214" y="863942"/>
                </a:lnTo>
                <a:lnTo>
                  <a:pt x="2018779" y="864387"/>
                </a:lnTo>
                <a:lnTo>
                  <a:pt x="2017001" y="865733"/>
                </a:lnTo>
                <a:lnTo>
                  <a:pt x="2016977" y="866089"/>
                </a:lnTo>
                <a:lnTo>
                  <a:pt x="2016861" y="875372"/>
                </a:lnTo>
                <a:lnTo>
                  <a:pt x="2018779" y="879030"/>
                </a:lnTo>
                <a:lnTo>
                  <a:pt x="2025446" y="879030"/>
                </a:lnTo>
                <a:lnTo>
                  <a:pt x="2027377" y="876160"/>
                </a:lnTo>
                <a:lnTo>
                  <a:pt x="2027377" y="866089"/>
                </a:lnTo>
                <a:lnTo>
                  <a:pt x="2025802" y="863942"/>
                </a:lnTo>
                <a:close/>
              </a:path>
              <a:path w="2347595" h="879475">
                <a:moveTo>
                  <a:pt x="1371206" y="863942"/>
                </a:moveTo>
                <a:lnTo>
                  <a:pt x="1365631" y="863942"/>
                </a:lnTo>
                <a:lnTo>
                  <a:pt x="1364183" y="864387"/>
                </a:lnTo>
                <a:lnTo>
                  <a:pt x="1362392" y="865733"/>
                </a:lnTo>
                <a:lnTo>
                  <a:pt x="1362265" y="875372"/>
                </a:lnTo>
                <a:lnTo>
                  <a:pt x="1364183" y="879030"/>
                </a:lnTo>
                <a:lnTo>
                  <a:pt x="1370863" y="879030"/>
                </a:lnTo>
                <a:lnTo>
                  <a:pt x="1372781" y="876160"/>
                </a:lnTo>
                <a:lnTo>
                  <a:pt x="1372781" y="866089"/>
                </a:lnTo>
                <a:lnTo>
                  <a:pt x="1371206" y="863942"/>
                </a:lnTo>
                <a:close/>
              </a:path>
              <a:path w="2347595" h="879475">
                <a:moveTo>
                  <a:pt x="782066" y="863942"/>
                </a:moveTo>
                <a:lnTo>
                  <a:pt x="776490" y="863942"/>
                </a:lnTo>
                <a:lnTo>
                  <a:pt x="775055" y="864387"/>
                </a:lnTo>
                <a:lnTo>
                  <a:pt x="773264" y="865733"/>
                </a:lnTo>
                <a:lnTo>
                  <a:pt x="773241" y="866089"/>
                </a:lnTo>
                <a:lnTo>
                  <a:pt x="773125" y="875372"/>
                </a:lnTo>
                <a:lnTo>
                  <a:pt x="775055" y="879030"/>
                </a:lnTo>
                <a:lnTo>
                  <a:pt x="781723" y="879030"/>
                </a:lnTo>
                <a:lnTo>
                  <a:pt x="783640" y="876160"/>
                </a:lnTo>
                <a:lnTo>
                  <a:pt x="783640" y="866089"/>
                </a:lnTo>
                <a:lnTo>
                  <a:pt x="782066" y="863942"/>
                </a:lnTo>
                <a:close/>
              </a:path>
              <a:path w="2347595" h="879475">
                <a:moveTo>
                  <a:pt x="2151621" y="865822"/>
                </a:moveTo>
                <a:lnTo>
                  <a:pt x="2148700" y="867524"/>
                </a:lnTo>
                <a:lnTo>
                  <a:pt x="2147604" y="869441"/>
                </a:lnTo>
                <a:lnTo>
                  <a:pt x="2147481" y="876947"/>
                </a:lnTo>
                <a:lnTo>
                  <a:pt x="2149348" y="878992"/>
                </a:lnTo>
                <a:lnTo>
                  <a:pt x="2156460" y="878992"/>
                </a:lnTo>
                <a:lnTo>
                  <a:pt x="2158382" y="876947"/>
                </a:lnTo>
                <a:lnTo>
                  <a:pt x="2158466" y="869441"/>
                </a:lnTo>
                <a:lnTo>
                  <a:pt x="2155939" y="866609"/>
                </a:lnTo>
                <a:lnTo>
                  <a:pt x="2151621" y="865822"/>
                </a:lnTo>
                <a:close/>
              </a:path>
              <a:path w="2347595" h="879475">
                <a:moveTo>
                  <a:pt x="1497025" y="865822"/>
                </a:moveTo>
                <a:lnTo>
                  <a:pt x="1494104" y="867524"/>
                </a:lnTo>
                <a:lnTo>
                  <a:pt x="1493008" y="869441"/>
                </a:lnTo>
                <a:lnTo>
                  <a:pt x="1492885" y="876947"/>
                </a:lnTo>
                <a:lnTo>
                  <a:pt x="1494751" y="878992"/>
                </a:lnTo>
                <a:lnTo>
                  <a:pt x="1501863" y="878992"/>
                </a:lnTo>
                <a:lnTo>
                  <a:pt x="1503786" y="876947"/>
                </a:lnTo>
                <a:lnTo>
                  <a:pt x="1503870" y="869441"/>
                </a:lnTo>
                <a:lnTo>
                  <a:pt x="1501343" y="866609"/>
                </a:lnTo>
                <a:lnTo>
                  <a:pt x="1497025" y="865822"/>
                </a:lnTo>
                <a:close/>
              </a:path>
              <a:path w="2347595" h="879475">
                <a:moveTo>
                  <a:pt x="864247" y="865822"/>
                </a:moveTo>
                <a:lnTo>
                  <a:pt x="861326" y="867524"/>
                </a:lnTo>
                <a:lnTo>
                  <a:pt x="860230" y="869441"/>
                </a:lnTo>
                <a:lnTo>
                  <a:pt x="860107" y="876947"/>
                </a:lnTo>
                <a:lnTo>
                  <a:pt x="861987" y="878992"/>
                </a:lnTo>
                <a:lnTo>
                  <a:pt x="869086" y="878992"/>
                </a:lnTo>
                <a:lnTo>
                  <a:pt x="871009" y="876947"/>
                </a:lnTo>
                <a:lnTo>
                  <a:pt x="871093" y="869441"/>
                </a:lnTo>
                <a:lnTo>
                  <a:pt x="868565" y="866609"/>
                </a:lnTo>
                <a:lnTo>
                  <a:pt x="864247" y="865822"/>
                </a:lnTo>
                <a:close/>
              </a:path>
            </a:pathLst>
          </a:custGeom>
          <a:solidFill>
            <a:srgbClr val="FFFFFF"/>
          </a:solidFill>
        </p:spPr>
        <p:txBody>
          <a:bodyPr wrap="square" lIns="0" tIns="0" rIns="0" bIns="0" rtlCol="0"/>
          <a:lstStyle/>
          <a:p>
            <a:endParaRPr/>
          </a:p>
        </p:txBody>
      </p:sp>
      <p:sp>
        <p:nvSpPr>
          <p:cNvPr id="1145" name="object 1072"/>
          <p:cNvSpPr/>
          <p:nvPr/>
        </p:nvSpPr>
        <p:spPr>
          <a:xfrm>
            <a:off x="549452" y="7966075"/>
            <a:ext cx="2820263" cy="678103"/>
          </a:xfrm>
          <a:prstGeom prst="rect">
            <a:avLst/>
          </a:prstGeom>
          <a:blipFill>
            <a:blip r:embed="rId15" cstate="print"/>
            <a:stretch>
              <a:fillRect/>
            </a:stretch>
          </a:blipFill>
        </p:spPr>
        <p:txBody>
          <a:bodyPr wrap="square" lIns="0" tIns="0" rIns="0" bIns="0" rtlCol="0"/>
          <a:lstStyle/>
          <a:p>
            <a:endParaRPr/>
          </a:p>
        </p:txBody>
      </p:sp>
      <p:sp>
        <p:nvSpPr>
          <p:cNvPr id="1146" name="object 1073"/>
          <p:cNvSpPr/>
          <p:nvPr/>
        </p:nvSpPr>
        <p:spPr>
          <a:xfrm>
            <a:off x="2383116" y="9161196"/>
            <a:ext cx="709333" cy="171157"/>
          </a:xfrm>
          <a:prstGeom prst="rect">
            <a:avLst/>
          </a:prstGeom>
          <a:blipFill>
            <a:blip r:embed="rId16" cstate="print"/>
            <a:stretch>
              <a:fillRect/>
            </a:stretch>
          </a:blipFill>
        </p:spPr>
        <p:txBody>
          <a:bodyPr wrap="square" lIns="0" tIns="0" rIns="0" bIns="0" rtlCol="0"/>
          <a:lstStyle/>
          <a:p>
            <a:endParaRPr/>
          </a:p>
        </p:txBody>
      </p:sp>
      <p:sp>
        <p:nvSpPr>
          <p:cNvPr id="1147" name="object 1074"/>
          <p:cNvSpPr/>
          <p:nvPr/>
        </p:nvSpPr>
        <p:spPr>
          <a:xfrm>
            <a:off x="887996" y="7574673"/>
            <a:ext cx="56515" cy="39370"/>
          </a:xfrm>
          <a:custGeom>
            <a:avLst/>
            <a:gdLst/>
            <a:ahLst/>
            <a:cxnLst/>
            <a:rect l="l" t="t" r="r" b="b"/>
            <a:pathLst>
              <a:path w="56515" h="39370">
                <a:moveTo>
                  <a:pt x="49199" y="0"/>
                </a:moveTo>
                <a:lnTo>
                  <a:pt x="46494" y="0"/>
                </a:lnTo>
                <a:lnTo>
                  <a:pt x="51117" y="7238"/>
                </a:lnTo>
                <a:lnTo>
                  <a:pt x="52857" y="12649"/>
                </a:lnTo>
                <a:lnTo>
                  <a:pt x="52857" y="26593"/>
                </a:lnTo>
                <a:lnTo>
                  <a:pt x="51117" y="32003"/>
                </a:lnTo>
                <a:lnTo>
                  <a:pt x="46494" y="39242"/>
                </a:lnTo>
                <a:lnTo>
                  <a:pt x="49199" y="39242"/>
                </a:lnTo>
                <a:lnTo>
                  <a:pt x="50850" y="36969"/>
                </a:lnTo>
                <a:lnTo>
                  <a:pt x="51549" y="35966"/>
                </a:lnTo>
                <a:lnTo>
                  <a:pt x="54914" y="29603"/>
                </a:lnTo>
                <a:lnTo>
                  <a:pt x="56299" y="24333"/>
                </a:lnTo>
                <a:lnTo>
                  <a:pt x="56299" y="15430"/>
                </a:lnTo>
                <a:lnTo>
                  <a:pt x="55257" y="10896"/>
                </a:lnTo>
                <a:lnTo>
                  <a:pt x="53251" y="6629"/>
                </a:lnTo>
                <a:lnTo>
                  <a:pt x="52171" y="4190"/>
                </a:lnTo>
                <a:lnTo>
                  <a:pt x="51244" y="2793"/>
                </a:lnTo>
                <a:lnTo>
                  <a:pt x="49199" y="0"/>
                </a:lnTo>
                <a:close/>
              </a:path>
              <a:path w="56515" h="39370">
                <a:moveTo>
                  <a:pt x="9804" y="0"/>
                </a:moveTo>
                <a:lnTo>
                  <a:pt x="7099" y="0"/>
                </a:lnTo>
                <a:lnTo>
                  <a:pt x="5448" y="2260"/>
                </a:lnTo>
                <a:lnTo>
                  <a:pt x="4749" y="3276"/>
                </a:lnTo>
                <a:lnTo>
                  <a:pt x="1396" y="9639"/>
                </a:lnTo>
                <a:lnTo>
                  <a:pt x="0" y="14909"/>
                </a:lnTo>
                <a:lnTo>
                  <a:pt x="0" y="23812"/>
                </a:lnTo>
                <a:lnTo>
                  <a:pt x="1041" y="28333"/>
                </a:lnTo>
                <a:lnTo>
                  <a:pt x="3047" y="32613"/>
                </a:lnTo>
                <a:lnTo>
                  <a:pt x="4140" y="35051"/>
                </a:lnTo>
                <a:lnTo>
                  <a:pt x="5054" y="36448"/>
                </a:lnTo>
                <a:lnTo>
                  <a:pt x="7099" y="39242"/>
                </a:lnTo>
                <a:lnTo>
                  <a:pt x="9804" y="39242"/>
                </a:lnTo>
                <a:lnTo>
                  <a:pt x="5181" y="32003"/>
                </a:lnTo>
                <a:lnTo>
                  <a:pt x="3441" y="26593"/>
                </a:lnTo>
                <a:lnTo>
                  <a:pt x="3441" y="12649"/>
                </a:lnTo>
                <a:lnTo>
                  <a:pt x="5181" y="7238"/>
                </a:lnTo>
                <a:lnTo>
                  <a:pt x="9804" y="0"/>
                </a:lnTo>
                <a:close/>
              </a:path>
              <a:path w="56515" h="39370">
                <a:moveTo>
                  <a:pt x="32080" y="7492"/>
                </a:moveTo>
                <a:lnTo>
                  <a:pt x="28371" y="7492"/>
                </a:lnTo>
                <a:lnTo>
                  <a:pt x="28371" y="36194"/>
                </a:lnTo>
                <a:lnTo>
                  <a:pt x="32080" y="36194"/>
                </a:lnTo>
                <a:lnTo>
                  <a:pt x="32080" y="7492"/>
                </a:lnTo>
                <a:close/>
              </a:path>
              <a:path w="56515" h="39370">
                <a:moveTo>
                  <a:pt x="32080" y="3047"/>
                </a:moveTo>
                <a:lnTo>
                  <a:pt x="28511" y="3047"/>
                </a:lnTo>
                <a:lnTo>
                  <a:pt x="20180" y="9245"/>
                </a:lnTo>
                <a:lnTo>
                  <a:pt x="22364" y="12204"/>
                </a:lnTo>
                <a:lnTo>
                  <a:pt x="28371" y="7492"/>
                </a:lnTo>
                <a:lnTo>
                  <a:pt x="32080" y="7492"/>
                </a:lnTo>
                <a:lnTo>
                  <a:pt x="32080" y="3047"/>
                </a:lnTo>
                <a:close/>
              </a:path>
            </a:pathLst>
          </a:custGeom>
          <a:solidFill>
            <a:srgbClr val="656061"/>
          </a:solidFill>
        </p:spPr>
        <p:txBody>
          <a:bodyPr wrap="square" lIns="0" tIns="0" rIns="0" bIns="0" rtlCol="0"/>
          <a:lstStyle/>
          <a:p>
            <a:endParaRPr/>
          </a:p>
        </p:txBody>
      </p:sp>
      <p:sp>
        <p:nvSpPr>
          <p:cNvPr id="1148" name="object 1075"/>
          <p:cNvSpPr/>
          <p:nvPr/>
        </p:nvSpPr>
        <p:spPr>
          <a:xfrm>
            <a:off x="887996" y="7652004"/>
            <a:ext cx="56515" cy="39370"/>
          </a:xfrm>
          <a:custGeom>
            <a:avLst/>
            <a:gdLst/>
            <a:ahLst/>
            <a:cxnLst/>
            <a:rect l="l" t="t" r="r" b="b"/>
            <a:pathLst>
              <a:path w="56515" h="39370">
                <a:moveTo>
                  <a:pt x="49199" y="0"/>
                </a:moveTo>
                <a:lnTo>
                  <a:pt x="46494" y="0"/>
                </a:lnTo>
                <a:lnTo>
                  <a:pt x="51117" y="7238"/>
                </a:lnTo>
                <a:lnTo>
                  <a:pt x="52857" y="12636"/>
                </a:lnTo>
                <a:lnTo>
                  <a:pt x="52857" y="26593"/>
                </a:lnTo>
                <a:lnTo>
                  <a:pt x="51117" y="32004"/>
                </a:lnTo>
                <a:lnTo>
                  <a:pt x="46494" y="39243"/>
                </a:lnTo>
                <a:lnTo>
                  <a:pt x="49199" y="39243"/>
                </a:lnTo>
                <a:lnTo>
                  <a:pt x="50850" y="36969"/>
                </a:lnTo>
                <a:lnTo>
                  <a:pt x="51549" y="35966"/>
                </a:lnTo>
                <a:lnTo>
                  <a:pt x="54914" y="29603"/>
                </a:lnTo>
                <a:lnTo>
                  <a:pt x="56299" y="24333"/>
                </a:lnTo>
                <a:lnTo>
                  <a:pt x="56299" y="15430"/>
                </a:lnTo>
                <a:lnTo>
                  <a:pt x="55257" y="10896"/>
                </a:lnTo>
                <a:lnTo>
                  <a:pt x="53251" y="6629"/>
                </a:lnTo>
                <a:lnTo>
                  <a:pt x="52171" y="4191"/>
                </a:lnTo>
                <a:lnTo>
                  <a:pt x="51244" y="2794"/>
                </a:lnTo>
                <a:lnTo>
                  <a:pt x="49199" y="0"/>
                </a:lnTo>
                <a:close/>
              </a:path>
              <a:path w="56515" h="39370">
                <a:moveTo>
                  <a:pt x="9804" y="0"/>
                </a:moveTo>
                <a:lnTo>
                  <a:pt x="7099" y="0"/>
                </a:lnTo>
                <a:lnTo>
                  <a:pt x="5448" y="2260"/>
                </a:lnTo>
                <a:lnTo>
                  <a:pt x="4749" y="3276"/>
                </a:lnTo>
                <a:lnTo>
                  <a:pt x="1396" y="9639"/>
                </a:lnTo>
                <a:lnTo>
                  <a:pt x="0" y="14909"/>
                </a:lnTo>
                <a:lnTo>
                  <a:pt x="0" y="23812"/>
                </a:lnTo>
                <a:lnTo>
                  <a:pt x="1041" y="28333"/>
                </a:lnTo>
                <a:lnTo>
                  <a:pt x="3047" y="32613"/>
                </a:lnTo>
                <a:lnTo>
                  <a:pt x="4140" y="35052"/>
                </a:lnTo>
                <a:lnTo>
                  <a:pt x="5054" y="36449"/>
                </a:lnTo>
                <a:lnTo>
                  <a:pt x="7099" y="39243"/>
                </a:lnTo>
                <a:lnTo>
                  <a:pt x="9804" y="39243"/>
                </a:lnTo>
                <a:lnTo>
                  <a:pt x="5181" y="32004"/>
                </a:lnTo>
                <a:lnTo>
                  <a:pt x="3441" y="26593"/>
                </a:lnTo>
                <a:lnTo>
                  <a:pt x="3441" y="12636"/>
                </a:lnTo>
                <a:lnTo>
                  <a:pt x="5181" y="7238"/>
                </a:lnTo>
                <a:lnTo>
                  <a:pt x="9804" y="0"/>
                </a:lnTo>
                <a:close/>
              </a:path>
              <a:path w="56515" h="39370">
                <a:moveTo>
                  <a:pt x="39141" y="6057"/>
                </a:moveTo>
                <a:lnTo>
                  <a:pt x="32829" y="6057"/>
                </a:lnTo>
                <a:lnTo>
                  <a:pt x="35305" y="8115"/>
                </a:lnTo>
                <a:lnTo>
                  <a:pt x="35266" y="14389"/>
                </a:lnTo>
                <a:lnTo>
                  <a:pt x="33997" y="16040"/>
                </a:lnTo>
                <a:lnTo>
                  <a:pt x="22885" y="22631"/>
                </a:lnTo>
                <a:lnTo>
                  <a:pt x="20218" y="25501"/>
                </a:lnTo>
                <a:lnTo>
                  <a:pt x="18478" y="27508"/>
                </a:lnTo>
                <a:lnTo>
                  <a:pt x="17170" y="30911"/>
                </a:lnTo>
                <a:lnTo>
                  <a:pt x="17170" y="36195"/>
                </a:lnTo>
                <a:lnTo>
                  <a:pt x="38760" y="36195"/>
                </a:lnTo>
                <a:lnTo>
                  <a:pt x="38760" y="32740"/>
                </a:lnTo>
                <a:lnTo>
                  <a:pt x="21132" y="32740"/>
                </a:lnTo>
                <a:lnTo>
                  <a:pt x="21526" y="28778"/>
                </a:lnTo>
                <a:lnTo>
                  <a:pt x="23279" y="26466"/>
                </a:lnTo>
                <a:lnTo>
                  <a:pt x="28066" y="23545"/>
                </a:lnTo>
                <a:lnTo>
                  <a:pt x="34518" y="19748"/>
                </a:lnTo>
                <a:lnTo>
                  <a:pt x="36271" y="18262"/>
                </a:lnTo>
                <a:lnTo>
                  <a:pt x="38188" y="16560"/>
                </a:lnTo>
                <a:lnTo>
                  <a:pt x="39141" y="14389"/>
                </a:lnTo>
                <a:lnTo>
                  <a:pt x="39141" y="6057"/>
                </a:lnTo>
                <a:close/>
              </a:path>
              <a:path w="56515" h="39370">
                <a:moveTo>
                  <a:pt x="35267" y="2616"/>
                </a:moveTo>
                <a:lnTo>
                  <a:pt x="24625" y="2616"/>
                </a:lnTo>
                <a:lnTo>
                  <a:pt x="21831" y="3492"/>
                </a:lnTo>
                <a:lnTo>
                  <a:pt x="17741" y="5930"/>
                </a:lnTo>
                <a:lnTo>
                  <a:pt x="19443" y="9334"/>
                </a:lnTo>
                <a:lnTo>
                  <a:pt x="22923" y="6934"/>
                </a:lnTo>
                <a:lnTo>
                  <a:pt x="25323" y="6057"/>
                </a:lnTo>
                <a:lnTo>
                  <a:pt x="39141" y="6057"/>
                </a:lnTo>
                <a:lnTo>
                  <a:pt x="35267" y="2616"/>
                </a:lnTo>
                <a:close/>
              </a:path>
            </a:pathLst>
          </a:custGeom>
          <a:solidFill>
            <a:srgbClr val="656061"/>
          </a:solidFill>
        </p:spPr>
        <p:txBody>
          <a:bodyPr wrap="square" lIns="0" tIns="0" rIns="0" bIns="0" rtlCol="0"/>
          <a:lstStyle/>
          <a:p>
            <a:endParaRPr/>
          </a:p>
        </p:txBody>
      </p:sp>
      <p:sp>
        <p:nvSpPr>
          <p:cNvPr id="1149" name="object 1076"/>
          <p:cNvSpPr/>
          <p:nvPr/>
        </p:nvSpPr>
        <p:spPr>
          <a:xfrm>
            <a:off x="887996" y="7729334"/>
            <a:ext cx="56515" cy="39370"/>
          </a:xfrm>
          <a:custGeom>
            <a:avLst/>
            <a:gdLst/>
            <a:ahLst/>
            <a:cxnLst/>
            <a:rect l="l" t="t" r="r" b="b"/>
            <a:pathLst>
              <a:path w="56515" h="39370">
                <a:moveTo>
                  <a:pt x="49199" y="0"/>
                </a:moveTo>
                <a:lnTo>
                  <a:pt x="46494" y="0"/>
                </a:lnTo>
                <a:lnTo>
                  <a:pt x="51117" y="7239"/>
                </a:lnTo>
                <a:lnTo>
                  <a:pt x="52857" y="12636"/>
                </a:lnTo>
                <a:lnTo>
                  <a:pt x="52857" y="26593"/>
                </a:lnTo>
                <a:lnTo>
                  <a:pt x="51117" y="32004"/>
                </a:lnTo>
                <a:lnTo>
                  <a:pt x="46494" y="39243"/>
                </a:lnTo>
                <a:lnTo>
                  <a:pt x="49199" y="39243"/>
                </a:lnTo>
                <a:lnTo>
                  <a:pt x="50850" y="36969"/>
                </a:lnTo>
                <a:lnTo>
                  <a:pt x="51549" y="35966"/>
                </a:lnTo>
                <a:lnTo>
                  <a:pt x="54914" y="29603"/>
                </a:lnTo>
                <a:lnTo>
                  <a:pt x="56299" y="24333"/>
                </a:lnTo>
                <a:lnTo>
                  <a:pt x="56299" y="15430"/>
                </a:lnTo>
                <a:lnTo>
                  <a:pt x="55257" y="10896"/>
                </a:lnTo>
                <a:lnTo>
                  <a:pt x="53251" y="6629"/>
                </a:lnTo>
                <a:lnTo>
                  <a:pt x="52171" y="4191"/>
                </a:lnTo>
                <a:lnTo>
                  <a:pt x="51244" y="2794"/>
                </a:lnTo>
                <a:lnTo>
                  <a:pt x="49199" y="0"/>
                </a:lnTo>
                <a:close/>
              </a:path>
              <a:path w="56515" h="39370">
                <a:moveTo>
                  <a:pt x="9804" y="0"/>
                </a:moveTo>
                <a:lnTo>
                  <a:pt x="7099" y="0"/>
                </a:lnTo>
                <a:lnTo>
                  <a:pt x="5448" y="2260"/>
                </a:lnTo>
                <a:lnTo>
                  <a:pt x="4749" y="3263"/>
                </a:lnTo>
                <a:lnTo>
                  <a:pt x="1396" y="9639"/>
                </a:lnTo>
                <a:lnTo>
                  <a:pt x="0" y="14909"/>
                </a:lnTo>
                <a:lnTo>
                  <a:pt x="0" y="23812"/>
                </a:lnTo>
                <a:lnTo>
                  <a:pt x="1041" y="28333"/>
                </a:lnTo>
                <a:lnTo>
                  <a:pt x="3047" y="32613"/>
                </a:lnTo>
                <a:lnTo>
                  <a:pt x="4140" y="35052"/>
                </a:lnTo>
                <a:lnTo>
                  <a:pt x="5054" y="36449"/>
                </a:lnTo>
                <a:lnTo>
                  <a:pt x="7099" y="39243"/>
                </a:lnTo>
                <a:lnTo>
                  <a:pt x="9804" y="39243"/>
                </a:lnTo>
                <a:lnTo>
                  <a:pt x="5181" y="32004"/>
                </a:lnTo>
                <a:lnTo>
                  <a:pt x="3441" y="26593"/>
                </a:lnTo>
                <a:lnTo>
                  <a:pt x="3441" y="12636"/>
                </a:lnTo>
                <a:lnTo>
                  <a:pt x="5181" y="7239"/>
                </a:lnTo>
                <a:lnTo>
                  <a:pt x="9804" y="0"/>
                </a:lnTo>
                <a:close/>
              </a:path>
              <a:path w="56515" h="39370">
                <a:moveTo>
                  <a:pt x="17779" y="30873"/>
                </a:moveTo>
                <a:lnTo>
                  <a:pt x="16611" y="34404"/>
                </a:lnTo>
                <a:lnTo>
                  <a:pt x="19786" y="35966"/>
                </a:lnTo>
                <a:lnTo>
                  <a:pt x="22618" y="36626"/>
                </a:lnTo>
                <a:lnTo>
                  <a:pt x="34442" y="36626"/>
                </a:lnTo>
                <a:lnTo>
                  <a:pt x="38976" y="33134"/>
                </a:lnTo>
                <a:lnTo>
                  <a:pt x="23317" y="33134"/>
                </a:lnTo>
                <a:lnTo>
                  <a:pt x="21005" y="32524"/>
                </a:lnTo>
                <a:lnTo>
                  <a:pt x="17779" y="30873"/>
                </a:lnTo>
                <a:close/>
              </a:path>
              <a:path w="56515" h="39370">
                <a:moveTo>
                  <a:pt x="38102" y="6057"/>
                </a:moveTo>
                <a:lnTo>
                  <a:pt x="31737" y="6057"/>
                </a:lnTo>
                <a:lnTo>
                  <a:pt x="34302" y="7975"/>
                </a:lnTo>
                <a:lnTo>
                  <a:pt x="34241" y="15125"/>
                </a:lnTo>
                <a:lnTo>
                  <a:pt x="31432" y="16865"/>
                </a:lnTo>
                <a:lnTo>
                  <a:pt x="22885" y="16865"/>
                </a:lnTo>
                <a:lnTo>
                  <a:pt x="22885" y="20320"/>
                </a:lnTo>
                <a:lnTo>
                  <a:pt x="32042" y="20320"/>
                </a:lnTo>
                <a:lnTo>
                  <a:pt x="35305" y="22402"/>
                </a:lnTo>
                <a:lnTo>
                  <a:pt x="35235" y="30873"/>
                </a:lnTo>
                <a:lnTo>
                  <a:pt x="32080" y="33134"/>
                </a:lnTo>
                <a:lnTo>
                  <a:pt x="38976" y="33134"/>
                </a:lnTo>
                <a:lnTo>
                  <a:pt x="39141" y="33007"/>
                </a:lnTo>
                <a:lnTo>
                  <a:pt x="39141" y="24193"/>
                </a:lnTo>
                <a:lnTo>
                  <a:pt x="31826" y="18567"/>
                </a:lnTo>
                <a:lnTo>
                  <a:pt x="33959" y="17957"/>
                </a:lnTo>
                <a:lnTo>
                  <a:pt x="34912" y="17475"/>
                </a:lnTo>
                <a:lnTo>
                  <a:pt x="37401" y="15125"/>
                </a:lnTo>
                <a:lnTo>
                  <a:pt x="38150" y="13347"/>
                </a:lnTo>
                <a:lnTo>
                  <a:pt x="38102" y="6057"/>
                </a:lnTo>
                <a:close/>
              </a:path>
              <a:path w="56515" h="39370">
                <a:moveTo>
                  <a:pt x="33781" y="2616"/>
                </a:moveTo>
                <a:lnTo>
                  <a:pt x="23533" y="2616"/>
                </a:lnTo>
                <a:lnTo>
                  <a:pt x="20523" y="3530"/>
                </a:lnTo>
                <a:lnTo>
                  <a:pt x="17259" y="5664"/>
                </a:lnTo>
                <a:lnTo>
                  <a:pt x="18910" y="8940"/>
                </a:lnTo>
                <a:lnTo>
                  <a:pt x="21920" y="6845"/>
                </a:lnTo>
                <a:lnTo>
                  <a:pt x="24231" y="6057"/>
                </a:lnTo>
                <a:lnTo>
                  <a:pt x="38102" y="6057"/>
                </a:lnTo>
                <a:lnTo>
                  <a:pt x="33781" y="2616"/>
                </a:lnTo>
                <a:close/>
              </a:path>
            </a:pathLst>
          </a:custGeom>
          <a:solidFill>
            <a:srgbClr val="656061"/>
          </a:solidFill>
        </p:spPr>
        <p:txBody>
          <a:bodyPr wrap="square" lIns="0" tIns="0" rIns="0" bIns="0" rtlCol="0"/>
          <a:lstStyle/>
          <a:p>
            <a:endParaRPr/>
          </a:p>
        </p:txBody>
      </p:sp>
      <p:sp>
        <p:nvSpPr>
          <p:cNvPr id="1150" name="object 1077"/>
          <p:cNvSpPr/>
          <p:nvPr/>
        </p:nvSpPr>
        <p:spPr>
          <a:xfrm>
            <a:off x="2245537" y="7574153"/>
            <a:ext cx="1122718" cy="194906"/>
          </a:xfrm>
          <a:prstGeom prst="rect">
            <a:avLst/>
          </a:prstGeom>
          <a:blipFill>
            <a:blip r:embed="rId17" cstate="print"/>
            <a:stretch>
              <a:fillRect/>
            </a:stretch>
          </a:blipFill>
        </p:spPr>
        <p:txBody>
          <a:bodyPr wrap="square" lIns="0" tIns="0" rIns="0" bIns="0" rtlCol="0"/>
          <a:lstStyle/>
          <a:p>
            <a:endParaRPr/>
          </a:p>
        </p:txBody>
      </p:sp>
      <p:sp>
        <p:nvSpPr>
          <p:cNvPr id="1151" name="object 1078"/>
          <p:cNvSpPr/>
          <p:nvPr/>
        </p:nvSpPr>
        <p:spPr>
          <a:xfrm>
            <a:off x="3350183" y="9292589"/>
            <a:ext cx="10160" cy="39370"/>
          </a:xfrm>
          <a:custGeom>
            <a:avLst/>
            <a:gdLst/>
            <a:ahLst/>
            <a:cxnLst/>
            <a:rect l="l" t="t" r="r" b="b"/>
            <a:pathLst>
              <a:path w="10160" h="39370">
                <a:moveTo>
                  <a:pt x="2705" y="0"/>
                </a:moveTo>
                <a:lnTo>
                  <a:pt x="0" y="0"/>
                </a:lnTo>
                <a:lnTo>
                  <a:pt x="4622" y="7238"/>
                </a:lnTo>
                <a:lnTo>
                  <a:pt x="6375" y="12649"/>
                </a:lnTo>
                <a:lnTo>
                  <a:pt x="6375" y="26593"/>
                </a:lnTo>
                <a:lnTo>
                  <a:pt x="4622" y="32003"/>
                </a:lnTo>
                <a:lnTo>
                  <a:pt x="0" y="39242"/>
                </a:lnTo>
                <a:lnTo>
                  <a:pt x="2705" y="39242"/>
                </a:lnTo>
                <a:lnTo>
                  <a:pt x="5054" y="35979"/>
                </a:lnTo>
                <a:lnTo>
                  <a:pt x="8420" y="29603"/>
                </a:lnTo>
                <a:lnTo>
                  <a:pt x="9817" y="24333"/>
                </a:lnTo>
                <a:lnTo>
                  <a:pt x="9817" y="15430"/>
                </a:lnTo>
                <a:lnTo>
                  <a:pt x="8763" y="10896"/>
                </a:lnTo>
                <a:lnTo>
                  <a:pt x="6756" y="6629"/>
                </a:lnTo>
                <a:lnTo>
                  <a:pt x="5664" y="4190"/>
                </a:lnTo>
                <a:lnTo>
                  <a:pt x="4749" y="2793"/>
                </a:lnTo>
                <a:lnTo>
                  <a:pt x="2705" y="0"/>
                </a:lnTo>
                <a:close/>
              </a:path>
            </a:pathLst>
          </a:custGeom>
          <a:solidFill>
            <a:srgbClr val="656061"/>
          </a:solidFill>
        </p:spPr>
        <p:txBody>
          <a:bodyPr wrap="square" lIns="0" tIns="0" rIns="0" bIns="0" rtlCol="0"/>
          <a:lstStyle/>
          <a:p>
            <a:endParaRPr/>
          </a:p>
        </p:txBody>
      </p:sp>
      <p:sp>
        <p:nvSpPr>
          <p:cNvPr id="1152" name="object 1079"/>
          <p:cNvSpPr/>
          <p:nvPr/>
        </p:nvSpPr>
        <p:spPr>
          <a:xfrm>
            <a:off x="889546" y="7844193"/>
            <a:ext cx="637540" cy="40640"/>
          </a:xfrm>
          <a:custGeom>
            <a:avLst/>
            <a:gdLst/>
            <a:ahLst/>
            <a:cxnLst/>
            <a:rect l="l" t="t" r="r" b="b"/>
            <a:pathLst>
              <a:path w="637540" h="40640">
                <a:moveTo>
                  <a:pt x="256057" y="30352"/>
                </a:moveTo>
                <a:lnTo>
                  <a:pt x="252780" y="30352"/>
                </a:lnTo>
                <a:lnTo>
                  <a:pt x="252780" y="40119"/>
                </a:lnTo>
                <a:lnTo>
                  <a:pt x="256057" y="40119"/>
                </a:lnTo>
                <a:lnTo>
                  <a:pt x="256057" y="30352"/>
                </a:lnTo>
                <a:close/>
              </a:path>
              <a:path w="637540" h="40640">
                <a:moveTo>
                  <a:pt x="271145" y="27292"/>
                </a:moveTo>
                <a:lnTo>
                  <a:pt x="231292" y="27292"/>
                </a:lnTo>
                <a:lnTo>
                  <a:pt x="231292" y="30352"/>
                </a:lnTo>
                <a:lnTo>
                  <a:pt x="271145" y="30352"/>
                </a:lnTo>
                <a:lnTo>
                  <a:pt x="271145" y="27292"/>
                </a:lnTo>
                <a:close/>
              </a:path>
              <a:path w="637540" h="40640">
                <a:moveTo>
                  <a:pt x="268782" y="15265"/>
                </a:moveTo>
                <a:lnTo>
                  <a:pt x="238086" y="15265"/>
                </a:lnTo>
                <a:lnTo>
                  <a:pt x="238086" y="27292"/>
                </a:lnTo>
                <a:lnTo>
                  <a:pt x="256057" y="27292"/>
                </a:lnTo>
                <a:lnTo>
                  <a:pt x="241312" y="27292"/>
                </a:lnTo>
                <a:lnTo>
                  <a:pt x="241312" y="18313"/>
                </a:lnTo>
                <a:lnTo>
                  <a:pt x="268782" y="18313"/>
                </a:lnTo>
                <a:lnTo>
                  <a:pt x="268782" y="15265"/>
                </a:lnTo>
                <a:close/>
              </a:path>
              <a:path w="637540" h="40640">
                <a:moveTo>
                  <a:pt x="256057" y="18313"/>
                </a:moveTo>
                <a:lnTo>
                  <a:pt x="252780" y="18313"/>
                </a:lnTo>
                <a:lnTo>
                  <a:pt x="252780" y="27292"/>
                </a:lnTo>
                <a:lnTo>
                  <a:pt x="256057" y="27292"/>
                </a:lnTo>
                <a:lnTo>
                  <a:pt x="256057" y="18313"/>
                </a:lnTo>
                <a:close/>
              </a:path>
              <a:path w="637540" h="40640">
                <a:moveTo>
                  <a:pt x="241795" y="0"/>
                </a:moveTo>
                <a:lnTo>
                  <a:pt x="239306" y="5930"/>
                </a:lnTo>
                <a:lnTo>
                  <a:pt x="236829" y="9283"/>
                </a:lnTo>
                <a:lnTo>
                  <a:pt x="232117" y="13258"/>
                </a:lnTo>
                <a:lnTo>
                  <a:pt x="234772" y="15430"/>
                </a:lnTo>
                <a:lnTo>
                  <a:pt x="237909" y="12725"/>
                </a:lnTo>
                <a:lnTo>
                  <a:pt x="239179" y="11290"/>
                </a:lnTo>
                <a:lnTo>
                  <a:pt x="241312" y="8115"/>
                </a:lnTo>
                <a:lnTo>
                  <a:pt x="269443" y="8115"/>
                </a:lnTo>
                <a:lnTo>
                  <a:pt x="269443" y="5054"/>
                </a:lnTo>
                <a:lnTo>
                  <a:pt x="243103" y="5054"/>
                </a:lnTo>
                <a:lnTo>
                  <a:pt x="244017" y="3225"/>
                </a:lnTo>
                <a:lnTo>
                  <a:pt x="244983" y="736"/>
                </a:lnTo>
                <a:lnTo>
                  <a:pt x="241795" y="0"/>
                </a:lnTo>
                <a:close/>
              </a:path>
              <a:path w="637540" h="40640">
                <a:moveTo>
                  <a:pt x="256057" y="8115"/>
                </a:moveTo>
                <a:lnTo>
                  <a:pt x="252780" y="8115"/>
                </a:lnTo>
                <a:lnTo>
                  <a:pt x="252780" y="15265"/>
                </a:lnTo>
                <a:lnTo>
                  <a:pt x="256057" y="15265"/>
                </a:lnTo>
                <a:lnTo>
                  <a:pt x="256057" y="8115"/>
                </a:lnTo>
                <a:close/>
              </a:path>
              <a:path w="637540" h="40640">
                <a:moveTo>
                  <a:pt x="83439" y="7416"/>
                </a:moveTo>
                <a:lnTo>
                  <a:pt x="46812" y="7416"/>
                </a:lnTo>
                <a:lnTo>
                  <a:pt x="46748" y="28384"/>
                </a:lnTo>
                <a:lnTo>
                  <a:pt x="45897" y="33134"/>
                </a:lnTo>
                <a:lnTo>
                  <a:pt x="43332" y="38239"/>
                </a:lnTo>
                <a:lnTo>
                  <a:pt x="46037" y="40246"/>
                </a:lnTo>
                <a:lnTo>
                  <a:pt x="48742" y="34975"/>
                </a:lnTo>
                <a:lnTo>
                  <a:pt x="49570" y="30746"/>
                </a:lnTo>
                <a:lnTo>
                  <a:pt x="49683" y="29514"/>
                </a:lnTo>
                <a:lnTo>
                  <a:pt x="49999" y="19926"/>
                </a:lnTo>
                <a:lnTo>
                  <a:pt x="62637" y="19926"/>
                </a:lnTo>
                <a:lnTo>
                  <a:pt x="62649" y="17043"/>
                </a:lnTo>
                <a:lnTo>
                  <a:pt x="49999" y="17043"/>
                </a:lnTo>
                <a:lnTo>
                  <a:pt x="49999" y="10286"/>
                </a:lnTo>
                <a:lnTo>
                  <a:pt x="83439" y="10286"/>
                </a:lnTo>
                <a:lnTo>
                  <a:pt x="83439" y="7416"/>
                </a:lnTo>
                <a:close/>
              </a:path>
              <a:path w="637540" h="40640">
                <a:moveTo>
                  <a:pt x="69710" y="10286"/>
                </a:moveTo>
                <a:lnTo>
                  <a:pt x="66522" y="10286"/>
                </a:lnTo>
                <a:lnTo>
                  <a:pt x="66878" y="18186"/>
                </a:lnTo>
                <a:lnTo>
                  <a:pt x="67970" y="24726"/>
                </a:lnTo>
                <a:lnTo>
                  <a:pt x="69710" y="29565"/>
                </a:lnTo>
                <a:lnTo>
                  <a:pt x="66268" y="33134"/>
                </a:lnTo>
                <a:lnTo>
                  <a:pt x="62865" y="35496"/>
                </a:lnTo>
                <a:lnTo>
                  <a:pt x="57848" y="37630"/>
                </a:lnTo>
                <a:lnTo>
                  <a:pt x="60159" y="40195"/>
                </a:lnTo>
                <a:lnTo>
                  <a:pt x="65087" y="37718"/>
                </a:lnTo>
                <a:lnTo>
                  <a:pt x="67614" y="35979"/>
                </a:lnTo>
                <a:lnTo>
                  <a:pt x="71107" y="32575"/>
                </a:lnTo>
                <a:lnTo>
                  <a:pt x="74452" y="32575"/>
                </a:lnTo>
                <a:lnTo>
                  <a:pt x="73618" y="30746"/>
                </a:lnTo>
                <a:lnTo>
                  <a:pt x="73523" y="30302"/>
                </a:lnTo>
                <a:lnTo>
                  <a:pt x="75964" y="27038"/>
                </a:lnTo>
                <a:lnTo>
                  <a:pt x="72148" y="27038"/>
                </a:lnTo>
                <a:lnTo>
                  <a:pt x="70802" y="22148"/>
                </a:lnTo>
                <a:lnTo>
                  <a:pt x="69977" y="16306"/>
                </a:lnTo>
                <a:lnTo>
                  <a:pt x="69710" y="10286"/>
                </a:lnTo>
                <a:close/>
              </a:path>
              <a:path w="637540" h="40640">
                <a:moveTo>
                  <a:pt x="74452" y="32575"/>
                </a:moveTo>
                <a:lnTo>
                  <a:pt x="71107" y="32575"/>
                </a:lnTo>
                <a:lnTo>
                  <a:pt x="73696" y="37630"/>
                </a:lnTo>
                <a:lnTo>
                  <a:pt x="73812" y="37807"/>
                </a:lnTo>
                <a:lnTo>
                  <a:pt x="76073" y="40068"/>
                </a:lnTo>
                <a:lnTo>
                  <a:pt x="80784" y="40068"/>
                </a:lnTo>
                <a:lnTo>
                  <a:pt x="82270" y="37807"/>
                </a:lnTo>
                <a:lnTo>
                  <a:pt x="82491" y="36626"/>
                </a:lnTo>
                <a:lnTo>
                  <a:pt x="78168" y="36626"/>
                </a:lnTo>
                <a:lnTo>
                  <a:pt x="76377" y="35229"/>
                </a:lnTo>
                <a:lnTo>
                  <a:pt x="75247" y="33921"/>
                </a:lnTo>
                <a:lnTo>
                  <a:pt x="74510" y="32702"/>
                </a:lnTo>
                <a:lnTo>
                  <a:pt x="74452" y="32575"/>
                </a:lnTo>
                <a:close/>
              </a:path>
              <a:path w="637540" h="40640">
                <a:moveTo>
                  <a:pt x="80784" y="28384"/>
                </a:moveTo>
                <a:lnTo>
                  <a:pt x="79588" y="34975"/>
                </a:lnTo>
                <a:lnTo>
                  <a:pt x="79510" y="35229"/>
                </a:lnTo>
                <a:lnTo>
                  <a:pt x="78905" y="36626"/>
                </a:lnTo>
                <a:lnTo>
                  <a:pt x="82491" y="36626"/>
                </a:lnTo>
                <a:lnTo>
                  <a:pt x="83705" y="30302"/>
                </a:lnTo>
                <a:lnTo>
                  <a:pt x="80784" y="28384"/>
                </a:lnTo>
                <a:close/>
              </a:path>
              <a:path w="637540" h="40640">
                <a:moveTo>
                  <a:pt x="52273" y="30746"/>
                </a:moveTo>
                <a:lnTo>
                  <a:pt x="53492" y="33959"/>
                </a:lnTo>
                <a:lnTo>
                  <a:pt x="58902" y="33921"/>
                </a:lnTo>
                <a:lnTo>
                  <a:pt x="60299" y="33489"/>
                </a:lnTo>
                <a:lnTo>
                  <a:pt x="61341" y="32308"/>
                </a:lnTo>
                <a:lnTo>
                  <a:pt x="62344" y="31051"/>
                </a:lnTo>
                <a:lnTo>
                  <a:pt x="55841" y="30962"/>
                </a:lnTo>
                <a:lnTo>
                  <a:pt x="53835" y="30822"/>
                </a:lnTo>
                <a:lnTo>
                  <a:pt x="52273" y="30746"/>
                </a:lnTo>
                <a:close/>
              </a:path>
              <a:path w="637540" h="40640">
                <a:moveTo>
                  <a:pt x="62637" y="19926"/>
                </a:moveTo>
                <a:lnTo>
                  <a:pt x="59461" y="19926"/>
                </a:lnTo>
                <a:lnTo>
                  <a:pt x="59461" y="30391"/>
                </a:lnTo>
                <a:lnTo>
                  <a:pt x="59207" y="30962"/>
                </a:lnTo>
                <a:lnTo>
                  <a:pt x="62358" y="30962"/>
                </a:lnTo>
                <a:lnTo>
                  <a:pt x="62589" y="29565"/>
                </a:lnTo>
                <a:lnTo>
                  <a:pt x="62637" y="19926"/>
                </a:lnTo>
                <a:close/>
              </a:path>
              <a:path w="637540" h="40640">
                <a:moveTo>
                  <a:pt x="77736" y="13385"/>
                </a:moveTo>
                <a:lnTo>
                  <a:pt x="76644" y="18795"/>
                </a:lnTo>
                <a:lnTo>
                  <a:pt x="74599" y="23812"/>
                </a:lnTo>
                <a:lnTo>
                  <a:pt x="72148" y="27038"/>
                </a:lnTo>
                <a:lnTo>
                  <a:pt x="75964" y="27038"/>
                </a:lnTo>
                <a:lnTo>
                  <a:pt x="77076" y="25552"/>
                </a:lnTo>
                <a:lnTo>
                  <a:pt x="79260" y="20891"/>
                </a:lnTo>
                <a:lnTo>
                  <a:pt x="80784" y="14604"/>
                </a:lnTo>
                <a:lnTo>
                  <a:pt x="77736" y="13385"/>
                </a:lnTo>
                <a:close/>
              </a:path>
              <a:path w="637540" h="40640">
                <a:moveTo>
                  <a:pt x="69672" y="266"/>
                </a:moveTo>
                <a:lnTo>
                  <a:pt x="66484" y="266"/>
                </a:lnTo>
                <a:lnTo>
                  <a:pt x="66484" y="7416"/>
                </a:lnTo>
                <a:lnTo>
                  <a:pt x="69672" y="7416"/>
                </a:lnTo>
                <a:lnTo>
                  <a:pt x="69672" y="266"/>
                </a:lnTo>
                <a:close/>
              </a:path>
              <a:path w="637540" h="40640">
                <a:moveTo>
                  <a:pt x="75425" y="177"/>
                </a:moveTo>
                <a:lnTo>
                  <a:pt x="73202" y="2222"/>
                </a:lnTo>
                <a:lnTo>
                  <a:pt x="75552" y="4051"/>
                </a:lnTo>
                <a:lnTo>
                  <a:pt x="76025" y="4533"/>
                </a:lnTo>
                <a:lnTo>
                  <a:pt x="78041" y="6718"/>
                </a:lnTo>
                <a:lnTo>
                  <a:pt x="80048" y="4533"/>
                </a:lnTo>
                <a:lnTo>
                  <a:pt x="77914" y="2222"/>
                </a:lnTo>
                <a:lnTo>
                  <a:pt x="77647" y="1955"/>
                </a:lnTo>
                <a:lnTo>
                  <a:pt x="75425" y="177"/>
                </a:lnTo>
                <a:close/>
              </a:path>
              <a:path w="637540" h="40640">
                <a:moveTo>
                  <a:pt x="637501" y="1917"/>
                </a:moveTo>
                <a:lnTo>
                  <a:pt x="607631" y="1917"/>
                </a:lnTo>
                <a:lnTo>
                  <a:pt x="607631" y="39674"/>
                </a:lnTo>
                <a:lnTo>
                  <a:pt x="610946" y="39674"/>
                </a:lnTo>
                <a:lnTo>
                  <a:pt x="610946" y="37718"/>
                </a:lnTo>
                <a:lnTo>
                  <a:pt x="637501" y="37718"/>
                </a:lnTo>
                <a:lnTo>
                  <a:pt x="637501" y="34709"/>
                </a:lnTo>
                <a:lnTo>
                  <a:pt x="610946" y="34709"/>
                </a:lnTo>
                <a:lnTo>
                  <a:pt x="610946" y="21196"/>
                </a:lnTo>
                <a:lnTo>
                  <a:pt x="637501" y="21196"/>
                </a:lnTo>
                <a:lnTo>
                  <a:pt x="637501" y="18186"/>
                </a:lnTo>
                <a:lnTo>
                  <a:pt x="610946" y="18186"/>
                </a:lnTo>
                <a:lnTo>
                  <a:pt x="610946" y="4927"/>
                </a:lnTo>
                <a:lnTo>
                  <a:pt x="637501" y="4927"/>
                </a:lnTo>
                <a:lnTo>
                  <a:pt x="637501" y="1917"/>
                </a:lnTo>
                <a:close/>
              </a:path>
              <a:path w="637540" h="40640">
                <a:moveTo>
                  <a:pt x="637501" y="37718"/>
                </a:moveTo>
                <a:lnTo>
                  <a:pt x="634187" y="37718"/>
                </a:lnTo>
                <a:lnTo>
                  <a:pt x="634187" y="39674"/>
                </a:lnTo>
                <a:lnTo>
                  <a:pt x="637501" y="39674"/>
                </a:lnTo>
                <a:lnTo>
                  <a:pt x="637501" y="37718"/>
                </a:lnTo>
                <a:close/>
              </a:path>
              <a:path w="637540" h="40640">
                <a:moveTo>
                  <a:pt x="637501" y="21196"/>
                </a:moveTo>
                <a:lnTo>
                  <a:pt x="634187" y="21196"/>
                </a:lnTo>
                <a:lnTo>
                  <a:pt x="634187" y="34709"/>
                </a:lnTo>
                <a:lnTo>
                  <a:pt x="637501" y="34709"/>
                </a:lnTo>
                <a:lnTo>
                  <a:pt x="637501" y="21196"/>
                </a:lnTo>
                <a:close/>
              </a:path>
              <a:path w="637540" h="40640">
                <a:moveTo>
                  <a:pt x="637501" y="4927"/>
                </a:moveTo>
                <a:lnTo>
                  <a:pt x="634187" y="4927"/>
                </a:lnTo>
                <a:lnTo>
                  <a:pt x="634187" y="18186"/>
                </a:lnTo>
                <a:lnTo>
                  <a:pt x="637501" y="18186"/>
                </a:lnTo>
                <a:lnTo>
                  <a:pt x="637501" y="4927"/>
                </a:lnTo>
                <a:close/>
              </a:path>
              <a:path w="637540" h="40640">
                <a:moveTo>
                  <a:pt x="452691" y="1917"/>
                </a:moveTo>
                <a:lnTo>
                  <a:pt x="424599" y="1917"/>
                </a:lnTo>
                <a:lnTo>
                  <a:pt x="424688" y="28257"/>
                </a:lnTo>
                <a:lnTo>
                  <a:pt x="423646" y="32042"/>
                </a:lnTo>
                <a:lnTo>
                  <a:pt x="418287" y="38023"/>
                </a:lnTo>
                <a:lnTo>
                  <a:pt x="420852" y="40068"/>
                </a:lnTo>
                <a:lnTo>
                  <a:pt x="424865" y="35928"/>
                </a:lnTo>
                <a:lnTo>
                  <a:pt x="426923" y="31432"/>
                </a:lnTo>
                <a:lnTo>
                  <a:pt x="427532" y="25425"/>
                </a:lnTo>
                <a:lnTo>
                  <a:pt x="452635" y="25425"/>
                </a:lnTo>
                <a:lnTo>
                  <a:pt x="452642" y="22415"/>
                </a:lnTo>
                <a:lnTo>
                  <a:pt x="427748" y="22415"/>
                </a:lnTo>
                <a:lnTo>
                  <a:pt x="427913" y="15049"/>
                </a:lnTo>
                <a:lnTo>
                  <a:pt x="452660" y="15049"/>
                </a:lnTo>
                <a:lnTo>
                  <a:pt x="452667" y="12026"/>
                </a:lnTo>
                <a:lnTo>
                  <a:pt x="427913" y="12026"/>
                </a:lnTo>
                <a:lnTo>
                  <a:pt x="427913" y="4965"/>
                </a:lnTo>
                <a:lnTo>
                  <a:pt x="452684" y="4965"/>
                </a:lnTo>
                <a:lnTo>
                  <a:pt x="452691" y="1917"/>
                </a:lnTo>
                <a:close/>
              </a:path>
              <a:path w="637540" h="40640">
                <a:moveTo>
                  <a:pt x="440867" y="36969"/>
                </a:moveTo>
                <a:lnTo>
                  <a:pt x="441959" y="40068"/>
                </a:lnTo>
                <a:lnTo>
                  <a:pt x="450989" y="40030"/>
                </a:lnTo>
                <a:lnTo>
                  <a:pt x="452602" y="39154"/>
                </a:lnTo>
                <a:lnTo>
                  <a:pt x="452607" y="37147"/>
                </a:lnTo>
                <a:lnTo>
                  <a:pt x="448462" y="37147"/>
                </a:lnTo>
                <a:lnTo>
                  <a:pt x="443699" y="37109"/>
                </a:lnTo>
                <a:lnTo>
                  <a:pt x="440867" y="36969"/>
                </a:lnTo>
                <a:close/>
              </a:path>
              <a:path w="637540" h="40640">
                <a:moveTo>
                  <a:pt x="452635" y="25425"/>
                </a:moveTo>
                <a:lnTo>
                  <a:pt x="449376" y="25425"/>
                </a:lnTo>
                <a:lnTo>
                  <a:pt x="449376" y="36626"/>
                </a:lnTo>
                <a:lnTo>
                  <a:pt x="448462" y="37147"/>
                </a:lnTo>
                <a:lnTo>
                  <a:pt x="452607" y="37147"/>
                </a:lnTo>
                <a:lnTo>
                  <a:pt x="452635" y="25425"/>
                </a:lnTo>
                <a:close/>
              </a:path>
              <a:path w="637540" h="40640">
                <a:moveTo>
                  <a:pt x="452660" y="15049"/>
                </a:moveTo>
                <a:lnTo>
                  <a:pt x="449376" y="15049"/>
                </a:lnTo>
                <a:lnTo>
                  <a:pt x="449376" y="22415"/>
                </a:lnTo>
                <a:lnTo>
                  <a:pt x="452642" y="22415"/>
                </a:lnTo>
                <a:lnTo>
                  <a:pt x="452660" y="15049"/>
                </a:lnTo>
                <a:close/>
              </a:path>
              <a:path w="637540" h="40640">
                <a:moveTo>
                  <a:pt x="452684" y="4965"/>
                </a:moveTo>
                <a:lnTo>
                  <a:pt x="449364" y="4965"/>
                </a:lnTo>
                <a:lnTo>
                  <a:pt x="449364" y="12026"/>
                </a:lnTo>
                <a:lnTo>
                  <a:pt x="452667" y="12026"/>
                </a:lnTo>
                <a:lnTo>
                  <a:pt x="452684" y="4965"/>
                </a:lnTo>
                <a:close/>
              </a:path>
              <a:path w="637540" h="40640">
                <a:moveTo>
                  <a:pt x="21539" y="24980"/>
                </a:moveTo>
                <a:lnTo>
                  <a:pt x="18224" y="24980"/>
                </a:lnTo>
                <a:lnTo>
                  <a:pt x="18224" y="40119"/>
                </a:lnTo>
                <a:lnTo>
                  <a:pt x="21539" y="40119"/>
                </a:lnTo>
                <a:lnTo>
                  <a:pt x="21539" y="24980"/>
                </a:lnTo>
                <a:close/>
              </a:path>
              <a:path w="637540" h="40640">
                <a:moveTo>
                  <a:pt x="39890" y="21932"/>
                </a:moveTo>
                <a:lnTo>
                  <a:pt x="0" y="21932"/>
                </a:lnTo>
                <a:lnTo>
                  <a:pt x="0" y="24980"/>
                </a:lnTo>
                <a:lnTo>
                  <a:pt x="39890" y="24980"/>
                </a:lnTo>
                <a:lnTo>
                  <a:pt x="39890" y="21932"/>
                </a:lnTo>
                <a:close/>
              </a:path>
              <a:path w="637540" h="40640">
                <a:moveTo>
                  <a:pt x="21539" y="5359"/>
                </a:moveTo>
                <a:lnTo>
                  <a:pt x="18224" y="5359"/>
                </a:lnTo>
                <a:lnTo>
                  <a:pt x="18224" y="21932"/>
                </a:lnTo>
                <a:lnTo>
                  <a:pt x="21539" y="21932"/>
                </a:lnTo>
                <a:lnTo>
                  <a:pt x="21539" y="5359"/>
                </a:lnTo>
                <a:close/>
              </a:path>
              <a:path w="637540" h="40640">
                <a:moveTo>
                  <a:pt x="32867" y="7365"/>
                </a:moveTo>
                <a:lnTo>
                  <a:pt x="31087" y="12420"/>
                </a:lnTo>
                <a:lnTo>
                  <a:pt x="29819" y="14820"/>
                </a:lnTo>
                <a:lnTo>
                  <a:pt x="26987" y="18618"/>
                </a:lnTo>
                <a:lnTo>
                  <a:pt x="29730" y="20281"/>
                </a:lnTo>
                <a:lnTo>
                  <a:pt x="32867" y="15963"/>
                </a:lnTo>
                <a:lnTo>
                  <a:pt x="33959" y="13957"/>
                </a:lnTo>
                <a:lnTo>
                  <a:pt x="35877" y="8674"/>
                </a:lnTo>
                <a:lnTo>
                  <a:pt x="32867" y="7365"/>
                </a:lnTo>
                <a:close/>
              </a:path>
              <a:path w="637540" h="40640">
                <a:moveTo>
                  <a:pt x="6934" y="7416"/>
                </a:moveTo>
                <a:lnTo>
                  <a:pt x="4013" y="8889"/>
                </a:lnTo>
                <a:lnTo>
                  <a:pt x="6235" y="12420"/>
                </a:lnTo>
                <a:lnTo>
                  <a:pt x="7366" y="14960"/>
                </a:lnTo>
                <a:lnTo>
                  <a:pt x="9156" y="19837"/>
                </a:lnTo>
                <a:lnTo>
                  <a:pt x="12115" y="18351"/>
                </a:lnTo>
                <a:lnTo>
                  <a:pt x="10198" y="13296"/>
                </a:lnTo>
                <a:lnTo>
                  <a:pt x="9410" y="11645"/>
                </a:lnTo>
                <a:lnTo>
                  <a:pt x="6934" y="7416"/>
                </a:lnTo>
                <a:close/>
              </a:path>
              <a:path w="637540" h="40640">
                <a:moveTo>
                  <a:pt x="38366" y="2349"/>
                </a:moveTo>
                <a:lnTo>
                  <a:pt x="1473" y="2349"/>
                </a:lnTo>
                <a:lnTo>
                  <a:pt x="1473" y="5359"/>
                </a:lnTo>
                <a:lnTo>
                  <a:pt x="38366" y="5359"/>
                </a:lnTo>
                <a:lnTo>
                  <a:pt x="38366" y="2349"/>
                </a:lnTo>
                <a:close/>
              </a:path>
            </a:pathLst>
          </a:custGeom>
          <a:solidFill>
            <a:srgbClr val="656061"/>
          </a:solidFill>
        </p:spPr>
        <p:txBody>
          <a:bodyPr wrap="square" lIns="0" tIns="0" rIns="0" bIns="0" rtlCol="0"/>
          <a:lstStyle/>
          <a:p>
            <a:endParaRPr/>
          </a:p>
        </p:txBody>
      </p:sp>
      <p:sp>
        <p:nvSpPr>
          <p:cNvPr id="1153" name="object 1080"/>
          <p:cNvSpPr/>
          <p:nvPr/>
        </p:nvSpPr>
        <p:spPr>
          <a:xfrm>
            <a:off x="1723580" y="7811732"/>
            <a:ext cx="138874" cy="105397"/>
          </a:xfrm>
          <a:prstGeom prst="rect">
            <a:avLst/>
          </a:prstGeom>
          <a:blipFill>
            <a:blip r:embed="rId18" cstate="print"/>
            <a:stretch>
              <a:fillRect/>
            </a:stretch>
          </a:blipFill>
        </p:spPr>
        <p:txBody>
          <a:bodyPr wrap="square" lIns="0" tIns="0" rIns="0" bIns="0" rtlCol="0"/>
          <a:lstStyle/>
          <a:p>
            <a:endParaRPr/>
          </a:p>
        </p:txBody>
      </p:sp>
      <p:sp>
        <p:nvSpPr>
          <p:cNvPr id="1154" name="object 1081"/>
          <p:cNvSpPr/>
          <p:nvPr/>
        </p:nvSpPr>
        <p:spPr>
          <a:xfrm>
            <a:off x="523132" y="8805215"/>
            <a:ext cx="1598606" cy="71081"/>
          </a:xfrm>
          <a:prstGeom prst="rect">
            <a:avLst/>
          </a:prstGeom>
          <a:blipFill>
            <a:blip r:embed="rId19" cstate="print"/>
            <a:stretch>
              <a:fillRect/>
            </a:stretch>
          </a:blipFill>
        </p:spPr>
        <p:txBody>
          <a:bodyPr wrap="square" lIns="0" tIns="0" rIns="0" bIns="0" rtlCol="0"/>
          <a:lstStyle/>
          <a:p>
            <a:endParaRPr/>
          </a:p>
        </p:txBody>
      </p:sp>
      <p:sp>
        <p:nvSpPr>
          <p:cNvPr id="1155" name="object 1082"/>
          <p:cNvSpPr/>
          <p:nvPr/>
        </p:nvSpPr>
        <p:spPr>
          <a:xfrm>
            <a:off x="1669122" y="9201480"/>
            <a:ext cx="31750" cy="0"/>
          </a:xfrm>
          <a:custGeom>
            <a:avLst/>
            <a:gdLst/>
            <a:ahLst/>
            <a:cxnLst/>
            <a:rect l="l" t="t" r="r" b="b"/>
            <a:pathLst>
              <a:path w="31750">
                <a:moveTo>
                  <a:pt x="0" y="0"/>
                </a:moveTo>
                <a:lnTo>
                  <a:pt x="31216" y="0"/>
                </a:lnTo>
              </a:path>
            </a:pathLst>
          </a:custGeom>
          <a:ln w="31216">
            <a:solidFill>
              <a:srgbClr val="FFFFFF"/>
            </a:solidFill>
          </a:ln>
        </p:spPr>
        <p:txBody>
          <a:bodyPr wrap="square" lIns="0" tIns="0" rIns="0" bIns="0" rtlCol="0"/>
          <a:lstStyle/>
          <a:p>
            <a:endParaRPr/>
          </a:p>
        </p:txBody>
      </p:sp>
      <p:sp>
        <p:nvSpPr>
          <p:cNvPr id="1156" name="object 1083"/>
          <p:cNvSpPr/>
          <p:nvPr/>
        </p:nvSpPr>
        <p:spPr>
          <a:xfrm>
            <a:off x="1481467" y="9201480"/>
            <a:ext cx="31750" cy="0"/>
          </a:xfrm>
          <a:custGeom>
            <a:avLst/>
            <a:gdLst/>
            <a:ahLst/>
            <a:cxnLst/>
            <a:rect l="l" t="t" r="r" b="b"/>
            <a:pathLst>
              <a:path w="31750">
                <a:moveTo>
                  <a:pt x="0" y="0"/>
                </a:moveTo>
                <a:lnTo>
                  <a:pt x="31216" y="0"/>
                </a:lnTo>
              </a:path>
            </a:pathLst>
          </a:custGeom>
          <a:ln w="31216">
            <a:solidFill>
              <a:srgbClr val="FFFFFF"/>
            </a:solidFill>
          </a:ln>
        </p:spPr>
        <p:txBody>
          <a:bodyPr wrap="square" lIns="0" tIns="0" rIns="0" bIns="0" rtlCol="0"/>
          <a:lstStyle/>
          <a:p>
            <a:endParaRPr/>
          </a:p>
        </p:txBody>
      </p:sp>
      <p:sp>
        <p:nvSpPr>
          <p:cNvPr id="1157" name="object 1084"/>
          <p:cNvSpPr/>
          <p:nvPr/>
        </p:nvSpPr>
        <p:spPr>
          <a:xfrm>
            <a:off x="1538376" y="9192774"/>
            <a:ext cx="6350" cy="0"/>
          </a:xfrm>
          <a:custGeom>
            <a:avLst/>
            <a:gdLst/>
            <a:ahLst/>
            <a:cxnLst/>
            <a:rect l="l" t="t" r="r" b="b"/>
            <a:pathLst>
              <a:path w="6350">
                <a:moveTo>
                  <a:pt x="0" y="0"/>
                </a:moveTo>
                <a:lnTo>
                  <a:pt x="5968" y="0"/>
                </a:lnTo>
              </a:path>
            </a:pathLst>
          </a:custGeom>
          <a:ln w="10502">
            <a:solidFill>
              <a:srgbClr val="FFFFFF"/>
            </a:solidFill>
          </a:ln>
        </p:spPr>
        <p:txBody>
          <a:bodyPr wrap="square" lIns="0" tIns="0" rIns="0" bIns="0" rtlCol="0"/>
          <a:lstStyle/>
          <a:p>
            <a:endParaRPr/>
          </a:p>
        </p:txBody>
      </p:sp>
      <p:sp>
        <p:nvSpPr>
          <p:cNvPr id="1158" name="object 1085"/>
          <p:cNvSpPr/>
          <p:nvPr/>
        </p:nvSpPr>
        <p:spPr>
          <a:xfrm>
            <a:off x="1601203" y="9202159"/>
            <a:ext cx="11430" cy="0"/>
          </a:xfrm>
          <a:custGeom>
            <a:avLst/>
            <a:gdLst/>
            <a:ahLst/>
            <a:cxnLst/>
            <a:rect l="l" t="t" r="r" b="b"/>
            <a:pathLst>
              <a:path w="11430">
                <a:moveTo>
                  <a:pt x="0" y="0"/>
                </a:moveTo>
                <a:lnTo>
                  <a:pt x="11290" y="0"/>
                </a:lnTo>
              </a:path>
            </a:pathLst>
          </a:custGeom>
          <a:ln w="26987">
            <a:solidFill>
              <a:srgbClr val="FFFFFF"/>
            </a:solidFill>
          </a:ln>
        </p:spPr>
        <p:txBody>
          <a:bodyPr wrap="square" lIns="0" tIns="0" rIns="0" bIns="0" rtlCol="0"/>
          <a:lstStyle/>
          <a:p>
            <a:endParaRPr/>
          </a:p>
        </p:txBody>
      </p:sp>
      <p:sp>
        <p:nvSpPr>
          <p:cNvPr id="1159" name="object 1086"/>
          <p:cNvSpPr/>
          <p:nvPr/>
        </p:nvSpPr>
        <p:spPr>
          <a:xfrm>
            <a:off x="1538376" y="9206561"/>
            <a:ext cx="6350" cy="0"/>
          </a:xfrm>
          <a:custGeom>
            <a:avLst/>
            <a:gdLst/>
            <a:ahLst/>
            <a:cxnLst/>
            <a:rect l="l" t="t" r="r" b="b"/>
            <a:pathLst>
              <a:path w="6350">
                <a:moveTo>
                  <a:pt x="0" y="0"/>
                </a:moveTo>
                <a:lnTo>
                  <a:pt x="5968" y="0"/>
                </a:lnTo>
              </a:path>
            </a:pathLst>
          </a:custGeom>
          <a:ln w="11558">
            <a:solidFill>
              <a:srgbClr val="FFFFFF"/>
            </a:solidFill>
          </a:ln>
        </p:spPr>
        <p:txBody>
          <a:bodyPr wrap="square" lIns="0" tIns="0" rIns="0" bIns="0" rtlCol="0"/>
          <a:lstStyle/>
          <a:p>
            <a:endParaRPr/>
          </a:p>
        </p:txBody>
      </p:sp>
      <p:sp>
        <p:nvSpPr>
          <p:cNvPr id="1160" name="object 1087"/>
          <p:cNvSpPr/>
          <p:nvPr/>
        </p:nvSpPr>
        <p:spPr>
          <a:xfrm>
            <a:off x="1554111" y="9211507"/>
            <a:ext cx="14604" cy="0"/>
          </a:xfrm>
          <a:custGeom>
            <a:avLst/>
            <a:gdLst/>
            <a:ahLst/>
            <a:cxnLst/>
            <a:rect l="l" t="t" r="r" b="b"/>
            <a:pathLst>
              <a:path w="14605">
                <a:moveTo>
                  <a:pt x="0" y="0"/>
                </a:moveTo>
                <a:lnTo>
                  <a:pt x="14300" y="0"/>
                </a:lnTo>
              </a:path>
            </a:pathLst>
          </a:custGeom>
          <a:ln w="10375">
            <a:solidFill>
              <a:srgbClr val="FFFFFF"/>
            </a:solidFill>
          </a:ln>
        </p:spPr>
        <p:txBody>
          <a:bodyPr wrap="square" lIns="0" tIns="0" rIns="0" bIns="0" rtlCol="0"/>
          <a:lstStyle/>
          <a:p>
            <a:endParaRPr/>
          </a:p>
        </p:txBody>
      </p:sp>
      <p:sp>
        <p:nvSpPr>
          <p:cNvPr id="1161" name="object 1088"/>
          <p:cNvSpPr/>
          <p:nvPr/>
        </p:nvSpPr>
        <p:spPr>
          <a:xfrm>
            <a:off x="1478546" y="9181464"/>
            <a:ext cx="327025" cy="40640"/>
          </a:xfrm>
          <a:custGeom>
            <a:avLst/>
            <a:gdLst/>
            <a:ahLst/>
            <a:cxnLst/>
            <a:rect l="l" t="t" r="r" b="b"/>
            <a:pathLst>
              <a:path w="327025" h="40640">
                <a:moveTo>
                  <a:pt x="326440" y="7238"/>
                </a:moveTo>
                <a:lnTo>
                  <a:pt x="289814" y="7238"/>
                </a:lnTo>
                <a:lnTo>
                  <a:pt x="289752" y="28206"/>
                </a:lnTo>
                <a:lnTo>
                  <a:pt x="288899" y="32969"/>
                </a:lnTo>
                <a:lnTo>
                  <a:pt x="286321" y="38061"/>
                </a:lnTo>
                <a:lnTo>
                  <a:pt x="289026" y="40068"/>
                </a:lnTo>
                <a:lnTo>
                  <a:pt x="291731" y="34797"/>
                </a:lnTo>
                <a:lnTo>
                  <a:pt x="292561" y="30568"/>
                </a:lnTo>
                <a:lnTo>
                  <a:pt x="292672" y="29349"/>
                </a:lnTo>
                <a:lnTo>
                  <a:pt x="292989" y="19748"/>
                </a:lnTo>
                <a:lnTo>
                  <a:pt x="305629" y="19748"/>
                </a:lnTo>
                <a:lnTo>
                  <a:pt x="305638" y="16878"/>
                </a:lnTo>
                <a:lnTo>
                  <a:pt x="292989" y="16878"/>
                </a:lnTo>
                <a:lnTo>
                  <a:pt x="292989" y="10121"/>
                </a:lnTo>
                <a:lnTo>
                  <a:pt x="326440" y="10121"/>
                </a:lnTo>
                <a:lnTo>
                  <a:pt x="326440" y="7238"/>
                </a:lnTo>
                <a:close/>
              </a:path>
              <a:path w="327025" h="40640">
                <a:moveTo>
                  <a:pt x="312699" y="10121"/>
                </a:moveTo>
                <a:lnTo>
                  <a:pt x="309524" y="10121"/>
                </a:lnTo>
                <a:lnTo>
                  <a:pt x="309867" y="18008"/>
                </a:lnTo>
                <a:lnTo>
                  <a:pt x="310959" y="24549"/>
                </a:lnTo>
                <a:lnTo>
                  <a:pt x="312699" y="29387"/>
                </a:lnTo>
                <a:lnTo>
                  <a:pt x="309257" y="32969"/>
                </a:lnTo>
                <a:lnTo>
                  <a:pt x="305854" y="35318"/>
                </a:lnTo>
                <a:lnTo>
                  <a:pt x="300850" y="37452"/>
                </a:lnTo>
                <a:lnTo>
                  <a:pt x="303149" y="40030"/>
                </a:lnTo>
                <a:lnTo>
                  <a:pt x="308076" y="37541"/>
                </a:lnTo>
                <a:lnTo>
                  <a:pt x="310603" y="35801"/>
                </a:lnTo>
                <a:lnTo>
                  <a:pt x="314096" y="32397"/>
                </a:lnTo>
                <a:lnTo>
                  <a:pt x="317442" y="32397"/>
                </a:lnTo>
                <a:lnTo>
                  <a:pt x="316618" y="30568"/>
                </a:lnTo>
                <a:lnTo>
                  <a:pt x="316515" y="30137"/>
                </a:lnTo>
                <a:lnTo>
                  <a:pt x="318957" y="26860"/>
                </a:lnTo>
                <a:lnTo>
                  <a:pt x="315137" y="26860"/>
                </a:lnTo>
                <a:lnTo>
                  <a:pt x="313791" y="21970"/>
                </a:lnTo>
                <a:lnTo>
                  <a:pt x="312966" y="16128"/>
                </a:lnTo>
                <a:lnTo>
                  <a:pt x="312699" y="10121"/>
                </a:lnTo>
                <a:close/>
              </a:path>
              <a:path w="327025" h="40640">
                <a:moveTo>
                  <a:pt x="317442" y="32397"/>
                </a:moveTo>
                <a:lnTo>
                  <a:pt x="314096" y="32397"/>
                </a:lnTo>
                <a:lnTo>
                  <a:pt x="316698" y="37452"/>
                </a:lnTo>
                <a:lnTo>
                  <a:pt x="316814" y="37630"/>
                </a:lnTo>
                <a:lnTo>
                  <a:pt x="319074" y="39890"/>
                </a:lnTo>
                <a:lnTo>
                  <a:pt x="323773" y="39890"/>
                </a:lnTo>
                <a:lnTo>
                  <a:pt x="325259" y="37630"/>
                </a:lnTo>
                <a:lnTo>
                  <a:pt x="325480" y="36448"/>
                </a:lnTo>
                <a:lnTo>
                  <a:pt x="321157" y="36448"/>
                </a:lnTo>
                <a:lnTo>
                  <a:pt x="319379" y="35051"/>
                </a:lnTo>
                <a:lnTo>
                  <a:pt x="318236" y="33743"/>
                </a:lnTo>
                <a:lnTo>
                  <a:pt x="317500" y="32524"/>
                </a:lnTo>
                <a:close/>
              </a:path>
              <a:path w="327025" h="40640">
                <a:moveTo>
                  <a:pt x="323773" y="28206"/>
                </a:moveTo>
                <a:lnTo>
                  <a:pt x="322577" y="34797"/>
                </a:lnTo>
                <a:lnTo>
                  <a:pt x="322500" y="35051"/>
                </a:lnTo>
                <a:lnTo>
                  <a:pt x="321906" y="36448"/>
                </a:lnTo>
                <a:lnTo>
                  <a:pt x="325480" y="36448"/>
                </a:lnTo>
                <a:lnTo>
                  <a:pt x="326694" y="30137"/>
                </a:lnTo>
                <a:lnTo>
                  <a:pt x="323773" y="28206"/>
                </a:lnTo>
                <a:close/>
              </a:path>
              <a:path w="327025" h="40640">
                <a:moveTo>
                  <a:pt x="295262" y="30568"/>
                </a:moveTo>
                <a:lnTo>
                  <a:pt x="296481" y="33794"/>
                </a:lnTo>
                <a:lnTo>
                  <a:pt x="301891" y="33743"/>
                </a:lnTo>
                <a:lnTo>
                  <a:pt x="303288" y="33312"/>
                </a:lnTo>
                <a:lnTo>
                  <a:pt x="304330" y="32130"/>
                </a:lnTo>
                <a:lnTo>
                  <a:pt x="305333" y="30873"/>
                </a:lnTo>
                <a:lnTo>
                  <a:pt x="302196" y="30784"/>
                </a:lnTo>
                <a:lnTo>
                  <a:pt x="295262" y="30568"/>
                </a:lnTo>
                <a:close/>
              </a:path>
              <a:path w="327025" h="40640">
                <a:moveTo>
                  <a:pt x="305629" y="19748"/>
                </a:moveTo>
                <a:lnTo>
                  <a:pt x="302463" y="19748"/>
                </a:lnTo>
                <a:lnTo>
                  <a:pt x="302463" y="30213"/>
                </a:lnTo>
                <a:lnTo>
                  <a:pt x="302196" y="30784"/>
                </a:lnTo>
                <a:lnTo>
                  <a:pt x="305348" y="30784"/>
                </a:lnTo>
                <a:lnTo>
                  <a:pt x="305593" y="29387"/>
                </a:lnTo>
                <a:lnTo>
                  <a:pt x="305629" y="19748"/>
                </a:lnTo>
                <a:close/>
              </a:path>
              <a:path w="327025" h="40640">
                <a:moveTo>
                  <a:pt x="320725" y="13207"/>
                </a:moveTo>
                <a:lnTo>
                  <a:pt x="319633" y="18618"/>
                </a:lnTo>
                <a:lnTo>
                  <a:pt x="317588" y="23634"/>
                </a:lnTo>
                <a:lnTo>
                  <a:pt x="315137" y="26860"/>
                </a:lnTo>
                <a:lnTo>
                  <a:pt x="318957" y="26860"/>
                </a:lnTo>
                <a:lnTo>
                  <a:pt x="320065" y="25374"/>
                </a:lnTo>
                <a:lnTo>
                  <a:pt x="322249" y="20713"/>
                </a:lnTo>
                <a:lnTo>
                  <a:pt x="323773" y="14439"/>
                </a:lnTo>
                <a:lnTo>
                  <a:pt x="320725" y="13207"/>
                </a:lnTo>
                <a:close/>
              </a:path>
              <a:path w="327025" h="40640">
                <a:moveTo>
                  <a:pt x="312661" y="88"/>
                </a:moveTo>
                <a:lnTo>
                  <a:pt x="309473" y="88"/>
                </a:lnTo>
                <a:lnTo>
                  <a:pt x="309473" y="7238"/>
                </a:lnTo>
                <a:lnTo>
                  <a:pt x="312661" y="7238"/>
                </a:lnTo>
                <a:lnTo>
                  <a:pt x="312661" y="88"/>
                </a:lnTo>
                <a:close/>
              </a:path>
              <a:path w="327025" h="40640">
                <a:moveTo>
                  <a:pt x="318414" y="0"/>
                </a:moveTo>
                <a:lnTo>
                  <a:pt x="316191" y="2044"/>
                </a:lnTo>
                <a:lnTo>
                  <a:pt x="318541" y="3886"/>
                </a:lnTo>
                <a:lnTo>
                  <a:pt x="319014" y="4356"/>
                </a:lnTo>
                <a:lnTo>
                  <a:pt x="321030" y="6540"/>
                </a:lnTo>
                <a:lnTo>
                  <a:pt x="323037" y="4356"/>
                </a:lnTo>
                <a:lnTo>
                  <a:pt x="320636" y="1790"/>
                </a:lnTo>
                <a:lnTo>
                  <a:pt x="318414" y="0"/>
                </a:lnTo>
                <a:close/>
              </a:path>
              <a:path w="327025" h="40640">
                <a:moveTo>
                  <a:pt x="110794" y="20104"/>
                </a:moveTo>
                <a:lnTo>
                  <a:pt x="107784" y="20104"/>
                </a:lnTo>
                <a:lnTo>
                  <a:pt x="107784" y="39941"/>
                </a:lnTo>
                <a:lnTo>
                  <a:pt x="110794" y="39941"/>
                </a:lnTo>
                <a:lnTo>
                  <a:pt x="110794" y="20104"/>
                </a:lnTo>
                <a:close/>
              </a:path>
              <a:path w="327025" h="40640">
                <a:moveTo>
                  <a:pt x="110794" y="14693"/>
                </a:moveTo>
                <a:lnTo>
                  <a:pt x="107607" y="14693"/>
                </a:lnTo>
                <a:lnTo>
                  <a:pt x="106045" y="19189"/>
                </a:lnTo>
                <a:lnTo>
                  <a:pt x="102857" y="23850"/>
                </a:lnTo>
                <a:lnTo>
                  <a:pt x="98463" y="28206"/>
                </a:lnTo>
                <a:lnTo>
                  <a:pt x="100812" y="30302"/>
                </a:lnTo>
                <a:lnTo>
                  <a:pt x="104127" y="26682"/>
                </a:lnTo>
                <a:lnTo>
                  <a:pt x="105689" y="24371"/>
                </a:lnTo>
                <a:lnTo>
                  <a:pt x="107784" y="20104"/>
                </a:lnTo>
                <a:lnTo>
                  <a:pt x="110794" y="20104"/>
                </a:lnTo>
                <a:lnTo>
                  <a:pt x="110794" y="18834"/>
                </a:lnTo>
                <a:lnTo>
                  <a:pt x="113548" y="18834"/>
                </a:lnTo>
                <a:lnTo>
                  <a:pt x="113284" y="18529"/>
                </a:lnTo>
                <a:lnTo>
                  <a:pt x="110794" y="14693"/>
                </a:lnTo>
                <a:close/>
              </a:path>
              <a:path w="327025" h="40640">
                <a:moveTo>
                  <a:pt x="113548" y="18834"/>
                </a:moveTo>
                <a:lnTo>
                  <a:pt x="110794" y="18834"/>
                </a:lnTo>
                <a:lnTo>
                  <a:pt x="112585" y="21970"/>
                </a:lnTo>
                <a:lnTo>
                  <a:pt x="113538" y="23329"/>
                </a:lnTo>
                <a:lnTo>
                  <a:pt x="115595" y="25641"/>
                </a:lnTo>
                <a:lnTo>
                  <a:pt x="117729" y="22936"/>
                </a:lnTo>
                <a:lnTo>
                  <a:pt x="114648" y="20104"/>
                </a:lnTo>
                <a:lnTo>
                  <a:pt x="113548" y="18834"/>
                </a:lnTo>
                <a:close/>
              </a:path>
              <a:path w="327025" h="40640">
                <a:moveTo>
                  <a:pt x="117119" y="11810"/>
                </a:moveTo>
                <a:lnTo>
                  <a:pt x="99021" y="11810"/>
                </a:lnTo>
                <a:lnTo>
                  <a:pt x="99021" y="14693"/>
                </a:lnTo>
                <a:lnTo>
                  <a:pt x="117119" y="14693"/>
                </a:lnTo>
                <a:lnTo>
                  <a:pt x="117119" y="11810"/>
                </a:lnTo>
                <a:close/>
              </a:path>
              <a:path w="327025" h="40640">
                <a:moveTo>
                  <a:pt x="110794" y="5105"/>
                </a:moveTo>
                <a:lnTo>
                  <a:pt x="107784" y="5105"/>
                </a:lnTo>
                <a:lnTo>
                  <a:pt x="107784" y="11810"/>
                </a:lnTo>
                <a:lnTo>
                  <a:pt x="110794" y="11810"/>
                </a:lnTo>
                <a:lnTo>
                  <a:pt x="110794" y="5105"/>
                </a:lnTo>
                <a:close/>
              </a:path>
              <a:path w="327025" h="40640">
                <a:moveTo>
                  <a:pt x="115684" y="38"/>
                </a:moveTo>
                <a:lnTo>
                  <a:pt x="111747" y="1574"/>
                </a:lnTo>
                <a:lnTo>
                  <a:pt x="107569" y="2400"/>
                </a:lnTo>
                <a:lnTo>
                  <a:pt x="98933" y="3314"/>
                </a:lnTo>
                <a:lnTo>
                  <a:pt x="100545" y="6108"/>
                </a:lnTo>
                <a:lnTo>
                  <a:pt x="104127" y="5714"/>
                </a:lnTo>
                <a:lnTo>
                  <a:pt x="105473" y="5537"/>
                </a:lnTo>
                <a:lnTo>
                  <a:pt x="107784" y="5105"/>
                </a:lnTo>
                <a:lnTo>
                  <a:pt x="110794" y="5105"/>
                </a:lnTo>
                <a:lnTo>
                  <a:pt x="110794" y="4495"/>
                </a:lnTo>
                <a:lnTo>
                  <a:pt x="112052" y="4229"/>
                </a:lnTo>
                <a:lnTo>
                  <a:pt x="113626" y="3797"/>
                </a:lnTo>
                <a:lnTo>
                  <a:pt x="117678" y="2616"/>
                </a:lnTo>
                <a:lnTo>
                  <a:pt x="115684" y="38"/>
                </a:lnTo>
                <a:close/>
              </a:path>
              <a:path w="327025" h="40640">
                <a:moveTo>
                  <a:pt x="224713" y="1485"/>
                </a:moveTo>
                <a:lnTo>
                  <a:pt x="187655" y="1485"/>
                </a:lnTo>
                <a:lnTo>
                  <a:pt x="187655" y="38544"/>
                </a:lnTo>
                <a:lnTo>
                  <a:pt x="224713" y="38544"/>
                </a:lnTo>
                <a:lnTo>
                  <a:pt x="224713" y="35623"/>
                </a:lnTo>
                <a:lnTo>
                  <a:pt x="190576" y="35623"/>
                </a:lnTo>
                <a:lnTo>
                  <a:pt x="190576" y="4406"/>
                </a:lnTo>
                <a:lnTo>
                  <a:pt x="224713" y="4406"/>
                </a:lnTo>
                <a:lnTo>
                  <a:pt x="224713" y="1485"/>
                </a:lnTo>
                <a:close/>
              </a:path>
              <a:path w="327025" h="40640">
                <a:moveTo>
                  <a:pt x="224713" y="4406"/>
                </a:moveTo>
                <a:lnTo>
                  <a:pt x="221792" y="4406"/>
                </a:lnTo>
                <a:lnTo>
                  <a:pt x="221792" y="35623"/>
                </a:lnTo>
                <a:lnTo>
                  <a:pt x="224713" y="35623"/>
                </a:lnTo>
                <a:lnTo>
                  <a:pt x="224713" y="4406"/>
                </a:lnTo>
                <a:close/>
              </a:path>
              <a:path w="327025" h="40640">
                <a:moveTo>
                  <a:pt x="37058" y="1485"/>
                </a:moveTo>
                <a:lnTo>
                  <a:pt x="0" y="1485"/>
                </a:lnTo>
                <a:lnTo>
                  <a:pt x="0" y="38544"/>
                </a:lnTo>
                <a:lnTo>
                  <a:pt x="37058" y="38544"/>
                </a:lnTo>
                <a:lnTo>
                  <a:pt x="37058" y="35623"/>
                </a:lnTo>
                <a:lnTo>
                  <a:pt x="2921" y="35623"/>
                </a:lnTo>
                <a:lnTo>
                  <a:pt x="2921" y="4406"/>
                </a:lnTo>
                <a:lnTo>
                  <a:pt x="37058" y="4406"/>
                </a:lnTo>
                <a:lnTo>
                  <a:pt x="37058" y="1485"/>
                </a:lnTo>
                <a:close/>
              </a:path>
              <a:path w="327025" h="40640">
                <a:moveTo>
                  <a:pt x="37058" y="4406"/>
                </a:moveTo>
                <a:lnTo>
                  <a:pt x="34137" y="4406"/>
                </a:lnTo>
                <a:lnTo>
                  <a:pt x="34137" y="35623"/>
                </a:lnTo>
                <a:lnTo>
                  <a:pt x="37058" y="35623"/>
                </a:lnTo>
                <a:lnTo>
                  <a:pt x="37058" y="4406"/>
                </a:lnTo>
                <a:close/>
              </a:path>
              <a:path w="327025" h="40640">
                <a:moveTo>
                  <a:pt x="264528" y="24815"/>
                </a:moveTo>
                <a:lnTo>
                  <a:pt x="261213" y="24815"/>
                </a:lnTo>
                <a:lnTo>
                  <a:pt x="261213" y="39941"/>
                </a:lnTo>
                <a:lnTo>
                  <a:pt x="264528" y="39941"/>
                </a:lnTo>
                <a:lnTo>
                  <a:pt x="264528" y="24815"/>
                </a:lnTo>
                <a:close/>
              </a:path>
              <a:path w="327025" h="40640">
                <a:moveTo>
                  <a:pt x="282892" y="21755"/>
                </a:moveTo>
                <a:lnTo>
                  <a:pt x="242989" y="21755"/>
                </a:lnTo>
                <a:lnTo>
                  <a:pt x="242989" y="24815"/>
                </a:lnTo>
                <a:lnTo>
                  <a:pt x="282892" y="24815"/>
                </a:lnTo>
                <a:lnTo>
                  <a:pt x="282892" y="21755"/>
                </a:lnTo>
                <a:close/>
              </a:path>
              <a:path w="327025" h="40640">
                <a:moveTo>
                  <a:pt x="264528" y="5194"/>
                </a:moveTo>
                <a:lnTo>
                  <a:pt x="261213" y="5194"/>
                </a:lnTo>
                <a:lnTo>
                  <a:pt x="261213" y="21755"/>
                </a:lnTo>
                <a:lnTo>
                  <a:pt x="264528" y="21755"/>
                </a:lnTo>
                <a:lnTo>
                  <a:pt x="264528" y="5194"/>
                </a:lnTo>
                <a:close/>
              </a:path>
              <a:path w="327025" h="40640">
                <a:moveTo>
                  <a:pt x="275869" y="7188"/>
                </a:moveTo>
                <a:lnTo>
                  <a:pt x="274116" y="12166"/>
                </a:lnTo>
                <a:lnTo>
                  <a:pt x="272808" y="14655"/>
                </a:lnTo>
                <a:lnTo>
                  <a:pt x="269976" y="18440"/>
                </a:lnTo>
                <a:lnTo>
                  <a:pt x="272732" y="20104"/>
                </a:lnTo>
                <a:lnTo>
                  <a:pt x="275869" y="15786"/>
                </a:lnTo>
                <a:lnTo>
                  <a:pt x="276961" y="13779"/>
                </a:lnTo>
                <a:lnTo>
                  <a:pt x="278879" y="8508"/>
                </a:lnTo>
                <a:lnTo>
                  <a:pt x="275869" y="7188"/>
                </a:lnTo>
                <a:close/>
              </a:path>
              <a:path w="327025" h="40640">
                <a:moveTo>
                  <a:pt x="249923" y="7238"/>
                </a:moveTo>
                <a:lnTo>
                  <a:pt x="247002" y="8724"/>
                </a:lnTo>
                <a:lnTo>
                  <a:pt x="249224" y="12255"/>
                </a:lnTo>
                <a:lnTo>
                  <a:pt x="250355" y="14782"/>
                </a:lnTo>
                <a:lnTo>
                  <a:pt x="252145" y="19672"/>
                </a:lnTo>
                <a:lnTo>
                  <a:pt x="255117" y="18186"/>
                </a:lnTo>
                <a:lnTo>
                  <a:pt x="253187" y="13119"/>
                </a:lnTo>
                <a:lnTo>
                  <a:pt x="252412" y="11468"/>
                </a:lnTo>
                <a:lnTo>
                  <a:pt x="249923" y="7238"/>
                </a:lnTo>
                <a:close/>
              </a:path>
              <a:path w="327025" h="40640">
                <a:moveTo>
                  <a:pt x="281355" y="2184"/>
                </a:moveTo>
                <a:lnTo>
                  <a:pt x="244475" y="2184"/>
                </a:lnTo>
                <a:lnTo>
                  <a:pt x="244475" y="5194"/>
                </a:lnTo>
                <a:lnTo>
                  <a:pt x="281355" y="5194"/>
                </a:lnTo>
                <a:lnTo>
                  <a:pt x="281355" y="2184"/>
                </a:lnTo>
                <a:close/>
              </a:path>
              <a:path w="327025" h="40640">
                <a:moveTo>
                  <a:pt x="82499" y="5054"/>
                </a:moveTo>
                <a:lnTo>
                  <a:pt x="79362" y="5054"/>
                </a:lnTo>
                <a:lnTo>
                  <a:pt x="78752" y="11468"/>
                </a:lnTo>
                <a:lnTo>
                  <a:pt x="76441" y="14998"/>
                </a:lnTo>
                <a:lnTo>
                  <a:pt x="70777" y="18186"/>
                </a:lnTo>
                <a:lnTo>
                  <a:pt x="73215" y="20446"/>
                </a:lnTo>
                <a:lnTo>
                  <a:pt x="78968" y="16789"/>
                </a:lnTo>
                <a:lnTo>
                  <a:pt x="81673" y="12344"/>
                </a:lnTo>
                <a:lnTo>
                  <a:pt x="82499" y="5054"/>
                </a:lnTo>
                <a:close/>
              </a:path>
              <a:path w="327025" h="40640">
                <a:moveTo>
                  <a:pt x="93751" y="2184"/>
                </a:moveTo>
                <a:lnTo>
                  <a:pt x="71513" y="2184"/>
                </a:lnTo>
                <a:lnTo>
                  <a:pt x="71513" y="5054"/>
                </a:lnTo>
                <a:lnTo>
                  <a:pt x="90576" y="5054"/>
                </a:lnTo>
                <a:lnTo>
                  <a:pt x="90576" y="9639"/>
                </a:lnTo>
                <a:lnTo>
                  <a:pt x="90131" y="13296"/>
                </a:lnTo>
                <a:lnTo>
                  <a:pt x="89179" y="15265"/>
                </a:lnTo>
                <a:lnTo>
                  <a:pt x="88519" y="15570"/>
                </a:lnTo>
                <a:lnTo>
                  <a:pt x="82963" y="15570"/>
                </a:lnTo>
                <a:lnTo>
                  <a:pt x="84162" y="18656"/>
                </a:lnTo>
                <a:lnTo>
                  <a:pt x="92595" y="18668"/>
                </a:lnTo>
                <a:lnTo>
                  <a:pt x="93497" y="17081"/>
                </a:lnTo>
                <a:lnTo>
                  <a:pt x="93533" y="15570"/>
                </a:lnTo>
                <a:lnTo>
                  <a:pt x="88519" y="15570"/>
                </a:lnTo>
                <a:lnTo>
                  <a:pt x="93535" y="15519"/>
                </a:lnTo>
                <a:lnTo>
                  <a:pt x="93633" y="11468"/>
                </a:lnTo>
                <a:lnTo>
                  <a:pt x="93751" y="2184"/>
                </a:lnTo>
                <a:close/>
              </a:path>
              <a:path w="327025" h="40640">
                <a:moveTo>
                  <a:pt x="68859" y="3187"/>
                </a:moveTo>
                <a:lnTo>
                  <a:pt x="56730" y="3187"/>
                </a:lnTo>
                <a:lnTo>
                  <a:pt x="56730" y="35140"/>
                </a:lnTo>
                <a:lnTo>
                  <a:pt x="59829" y="35140"/>
                </a:lnTo>
                <a:lnTo>
                  <a:pt x="59829" y="33743"/>
                </a:lnTo>
                <a:lnTo>
                  <a:pt x="68859" y="33743"/>
                </a:lnTo>
                <a:lnTo>
                  <a:pt x="68859" y="30874"/>
                </a:lnTo>
                <a:lnTo>
                  <a:pt x="59829" y="30874"/>
                </a:lnTo>
                <a:lnTo>
                  <a:pt x="59829" y="19316"/>
                </a:lnTo>
                <a:lnTo>
                  <a:pt x="68859" y="19316"/>
                </a:lnTo>
                <a:lnTo>
                  <a:pt x="68859" y="16560"/>
                </a:lnTo>
                <a:lnTo>
                  <a:pt x="59829" y="16560"/>
                </a:lnTo>
                <a:lnTo>
                  <a:pt x="59829" y="6057"/>
                </a:lnTo>
                <a:lnTo>
                  <a:pt x="68859" y="6057"/>
                </a:lnTo>
                <a:lnTo>
                  <a:pt x="68859" y="3187"/>
                </a:lnTo>
                <a:close/>
              </a:path>
              <a:path w="327025" h="40640">
                <a:moveTo>
                  <a:pt x="68859" y="19316"/>
                </a:moveTo>
                <a:lnTo>
                  <a:pt x="65798" y="19316"/>
                </a:lnTo>
                <a:lnTo>
                  <a:pt x="65798" y="30874"/>
                </a:lnTo>
                <a:lnTo>
                  <a:pt x="68859" y="30874"/>
                </a:lnTo>
                <a:lnTo>
                  <a:pt x="68859" y="19316"/>
                </a:lnTo>
                <a:close/>
              </a:path>
              <a:path w="327025" h="40640">
                <a:moveTo>
                  <a:pt x="68859" y="6057"/>
                </a:moveTo>
                <a:lnTo>
                  <a:pt x="65798" y="6057"/>
                </a:lnTo>
                <a:lnTo>
                  <a:pt x="65798" y="16560"/>
                </a:lnTo>
                <a:lnTo>
                  <a:pt x="68859" y="16560"/>
                </a:lnTo>
                <a:lnTo>
                  <a:pt x="68859" y="6057"/>
                </a:lnTo>
                <a:close/>
              </a:path>
              <a:path w="327025" h="40640">
                <a:moveTo>
                  <a:pt x="137083" y="4317"/>
                </a:moveTo>
                <a:lnTo>
                  <a:pt x="119468" y="4317"/>
                </a:lnTo>
                <a:lnTo>
                  <a:pt x="119468" y="39115"/>
                </a:lnTo>
                <a:lnTo>
                  <a:pt x="122656" y="39115"/>
                </a:lnTo>
                <a:lnTo>
                  <a:pt x="122656" y="37058"/>
                </a:lnTo>
                <a:lnTo>
                  <a:pt x="137083" y="37058"/>
                </a:lnTo>
                <a:lnTo>
                  <a:pt x="137083" y="34175"/>
                </a:lnTo>
                <a:lnTo>
                  <a:pt x="122656" y="34175"/>
                </a:lnTo>
                <a:lnTo>
                  <a:pt x="122656" y="7188"/>
                </a:lnTo>
                <a:lnTo>
                  <a:pt x="137083" y="7188"/>
                </a:lnTo>
                <a:lnTo>
                  <a:pt x="137083" y="4317"/>
                </a:lnTo>
                <a:close/>
              </a:path>
              <a:path w="327025" h="40640">
                <a:moveTo>
                  <a:pt x="137083" y="37058"/>
                </a:moveTo>
                <a:lnTo>
                  <a:pt x="133946" y="37058"/>
                </a:lnTo>
                <a:lnTo>
                  <a:pt x="133946" y="39115"/>
                </a:lnTo>
                <a:lnTo>
                  <a:pt x="137083" y="39115"/>
                </a:lnTo>
                <a:lnTo>
                  <a:pt x="137083" y="37058"/>
                </a:lnTo>
                <a:close/>
              </a:path>
              <a:path w="327025" h="40640">
                <a:moveTo>
                  <a:pt x="137083" y="7188"/>
                </a:moveTo>
                <a:lnTo>
                  <a:pt x="133946" y="7188"/>
                </a:lnTo>
                <a:lnTo>
                  <a:pt x="133946" y="34175"/>
                </a:lnTo>
                <a:lnTo>
                  <a:pt x="137083" y="34175"/>
                </a:lnTo>
                <a:lnTo>
                  <a:pt x="137083" y="7188"/>
                </a:lnTo>
                <a:close/>
              </a:path>
              <a:path w="327025" h="40640">
                <a:moveTo>
                  <a:pt x="93052" y="21970"/>
                </a:moveTo>
                <a:lnTo>
                  <a:pt x="72390" y="21970"/>
                </a:lnTo>
                <a:lnTo>
                  <a:pt x="72390" y="39941"/>
                </a:lnTo>
                <a:lnTo>
                  <a:pt x="75565" y="39941"/>
                </a:lnTo>
                <a:lnTo>
                  <a:pt x="75565" y="38112"/>
                </a:lnTo>
                <a:lnTo>
                  <a:pt x="93052" y="38112"/>
                </a:lnTo>
                <a:lnTo>
                  <a:pt x="93052" y="35229"/>
                </a:lnTo>
                <a:lnTo>
                  <a:pt x="75565" y="35229"/>
                </a:lnTo>
                <a:lnTo>
                  <a:pt x="75565" y="24853"/>
                </a:lnTo>
                <a:lnTo>
                  <a:pt x="93052" y="24853"/>
                </a:lnTo>
                <a:lnTo>
                  <a:pt x="93052" y="21970"/>
                </a:lnTo>
                <a:close/>
              </a:path>
              <a:path w="327025" h="40640">
                <a:moveTo>
                  <a:pt x="93052" y="38112"/>
                </a:moveTo>
                <a:lnTo>
                  <a:pt x="89877" y="38112"/>
                </a:lnTo>
                <a:lnTo>
                  <a:pt x="89877" y="39941"/>
                </a:lnTo>
                <a:lnTo>
                  <a:pt x="93052" y="39941"/>
                </a:lnTo>
                <a:lnTo>
                  <a:pt x="93052" y="38112"/>
                </a:lnTo>
                <a:close/>
              </a:path>
              <a:path w="327025" h="40640">
                <a:moveTo>
                  <a:pt x="93052" y="24853"/>
                </a:moveTo>
                <a:lnTo>
                  <a:pt x="89865" y="24853"/>
                </a:lnTo>
                <a:lnTo>
                  <a:pt x="89865" y="35229"/>
                </a:lnTo>
                <a:lnTo>
                  <a:pt x="93052" y="35229"/>
                </a:lnTo>
                <a:lnTo>
                  <a:pt x="93052" y="24853"/>
                </a:lnTo>
                <a:close/>
              </a:path>
            </a:pathLst>
          </a:custGeom>
          <a:solidFill>
            <a:srgbClr val="656061"/>
          </a:solidFill>
        </p:spPr>
        <p:txBody>
          <a:bodyPr wrap="square" lIns="0" tIns="0" rIns="0" bIns="0" rtlCol="0"/>
          <a:lstStyle/>
          <a:p>
            <a:endParaRPr/>
          </a:p>
        </p:txBody>
      </p:sp>
      <p:sp>
        <p:nvSpPr>
          <p:cNvPr id="1162" name="object 1089"/>
          <p:cNvSpPr/>
          <p:nvPr/>
        </p:nvSpPr>
        <p:spPr>
          <a:xfrm>
            <a:off x="2000821" y="9273501"/>
            <a:ext cx="23495" cy="13335"/>
          </a:xfrm>
          <a:custGeom>
            <a:avLst/>
            <a:gdLst/>
            <a:ahLst/>
            <a:cxnLst/>
            <a:rect l="l" t="t" r="r" b="b"/>
            <a:pathLst>
              <a:path w="23494" h="13334">
                <a:moveTo>
                  <a:pt x="0" y="13258"/>
                </a:moveTo>
                <a:lnTo>
                  <a:pt x="23241" y="13258"/>
                </a:lnTo>
                <a:lnTo>
                  <a:pt x="23241" y="0"/>
                </a:lnTo>
                <a:lnTo>
                  <a:pt x="0" y="0"/>
                </a:lnTo>
                <a:lnTo>
                  <a:pt x="0" y="13258"/>
                </a:lnTo>
                <a:close/>
              </a:path>
            </a:pathLst>
          </a:custGeom>
          <a:solidFill>
            <a:srgbClr val="FFFFFF"/>
          </a:solidFill>
        </p:spPr>
        <p:txBody>
          <a:bodyPr wrap="square" lIns="0" tIns="0" rIns="0" bIns="0" rtlCol="0"/>
          <a:lstStyle/>
          <a:p>
            <a:endParaRPr/>
          </a:p>
        </p:txBody>
      </p:sp>
      <p:sp>
        <p:nvSpPr>
          <p:cNvPr id="1163" name="object 1090"/>
          <p:cNvSpPr/>
          <p:nvPr/>
        </p:nvSpPr>
        <p:spPr>
          <a:xfrm>
            <a:off x="1817801" y="9277070"/>
            <a:ext cx="21590" cy="0"/>
          </a:xfrm>
          <a:custGeom>
            <a:avLst/>
            <a:gdLst/>
            <a:ahLst/>
            <a:cxnLst/>
            <a:rect l="l" t="t" r="r" b="b"/>
            <a:pathLst>
              <a:path w="21589">
                <a:moveTo>
                  <a:pt x="0" y="0"/>
                </a:moveTo>
                <a:lnTo>
                  <a:pt x="21450" y="0"/>
                </a:lnTo>
              </a:path>
            </a:pathLst>
          </a:custGeom>
          <a:ln w="7061">
            <a:solidFill>
              <a:srgbClr val="FFFFFF"/>
            </a:solidFill>
          </a:ln>
        </p:spPr>
        <p:txBody>
          <a:bodyPr wrap="square" lIns="0" tIns="0" rIns="0" bIns="0" rtlCol="0"/>
          <a:lstStyle/>
          <a:p>
            <a:endParaRPr/>
          </a:p>
        </p:txBody>
      </p:sp>
      <p:sp>
        <p:nvSpPr>
          <p:cNvPr id="1164" name="object 1091"/>
          <p:cNvSpPr/>
          <p:nvPr/>
        </p:nvSpPr>
        <p:spPr>
          <a:xfrm>
            <a:off x="1817623" y="9287300"/>
            <a:ext cx="22225" cy="0"/>
          </a:xfrm>
          <a:custGeom>
            <a:avLst/>
            <a:gdLst/>
            <a:ahLst/>
            <a:cxnLst/>
            <a:rect l="l" t="t" r="r" b="b"/>
            <a:pathLst>
              <a:path w="22225">
                <a:moveTo>
                  <a:pt x="0" y="0"/>
                </a:moveTo>
                <a:lnTo>
                  <a:pt x="21628" y="0"/>
                </a:lnTo>
              </a:path>
            </a:pathLst>
          </a:custGeom>
          <a:ln w="7378">
            <a:solidFill>
              <a:srgbClr val="FFFFFF"/>
            </a:solidFill>
          </a:ln>
        </p:spPr>
        <p:txBody>
          <a:bodyPr wrap="square" lIns="0" tIns="0" rIns="0" bIns="0" rtlCol="0"/>
          <a:lstStyle/>
          <a:p>
            <a:endParaRPr/>
          </a:p>
        </p:txBody>
      </p:sp>
      <p:sp>
        <p:nvSpPr>
          <p:cNvPr id="1165" name="object 1092"/>
          <p:cNvSpPr/>
          <p:nvPr/>
        </p:nvSpPr>
        <p:spPr>
          <a:xfrm>
            <a:off x="1631188" y="9291377"/>
            <a:ext cx="12065" cy="0"/>
          </a:xfrm>
          <a:custGeom>
            <a:avLst/>
            <a:gdLst/>
            <a:ahLst/>
            <a:cxnLst/>
            <a:rect l="l" t="t" r="r" b="b"/>
            <a:pathLst>
              <a:path w="12064">
                <a:moveTo>
                  <a:pt x="0" y="0"/>
                </a:moveTo>
                <a:lnTo>
                  <a:pt x="11468" y="0"/>
                </a:lnTo>
              </a:path>
            </a:pathLst>
          </a:custGeom>
          <a:ln w="8978">
            <a:solidFill>
              <a:srgbClr val="FFFFFF"/>
            </a:solidFill>
          </a:ln>
        </p:spPr>
        <p:txBody>
          <a:bodyPr wrap="square" lIns="0" tIns="0" rIns="0" bIns="0" rtlCol="0"/>
          <a:lstStyle/>
          <a:p>
            <a:endParaRPr/>
          </a:p>
        </p:txBody>
      </p:sp>
      <p:sp>
        <p:nvSpPr>
          <p:cNvPr id="1166" name="object 1093"/>
          <p:cNvSpPr/>
          <p:nvPr/>
        </p:nvSpPr>
        <p:spPr>
          <a:xfrm>
            <a:off x="2000821" y="9289758"/>
            <a:ext cx="23495" cy="13970"/>
          </a:xfrm>
          <a:custGeom>
            <a:avLst/>
            <a:gdLst/>
            <a:ahLst/>
            <a:cxnLst/>
            <a:rect l="l" t="t" r="r" b="b"/>
            <a:pathLst>
              <a:path w="23494" h="13970">
                <a:moveTo>
                  <a:pt x="0" y="13514"/>
                </a:moveTo>
                <a:lnTo>
                  <a:pt x="23241" y="13514"/>
                </a:lnTo>
                <a:lnTo>
                  <a:pt x="23241" y="0"/>
                </a:lnTo>
                <a:lnTo>
                  <a:pt x="0" y="0"/>
                </a:lnTo>
                <a:lnTo>
                  <a:pt x="0" y="13514"/>
                </a:lnTo>
                <a:close/>
              </a:path>
            </a:pathLst>
          </a:custGeom>
          <a:solidFill>
            <a:srgbClr val="FFFFFF"/>
          </a:solidFill>
        </p:spPr>
        <p:txBody>
          <a:bodyPr wrap="square" lIns="0" tIns="0" rIns="0" bIns="0" rtlCol="0"/>
          <a:lstStyle/>
          <a:p>
            <a:endParaRPr/>
          </a:p>
        </p:txBody>
      </p:sp>
      <p:sp>
        <p:nvSpPr>
          <p:cNvPr id="1167" name="object 1094"/>
          <p:cNvSpPr/>
          <p:nvPr/>
        </p:nvSpPr>
        <p:spPr>
          <a:xfrm>
            <a:off x="1621167" y="9268574"/>
            <a:ext cx="406400" cy="40640"/>
          </a:xfrm>
          <a:custGeom>
            <a:avLst/>
            <a:gdLst/>
            <a:ahLst/>
            <a:cxnLst/>
            <a:rect l="l" t="t" r="r" b="b"/>
            <a:pathLst>
              <a:path w="406400" h="40640">
                <a:moveTo>
                  <a:pt x="24764" y="30353"/>
                </a:moveTo>
                <a:lnTo>
                  <a:pt x="21488" y="30353"/>
                </a:lnTo>
                <a:lnTo>
                  <a:pt x="21488" y="40119"/>
                </a:lnTo>
                <a:lnTo>
                  <a:pt x="24764" y="40119"/>
                </a:lnTo>
                <a:lnTo>
                  <a:pt x="24764" y="30353"/>
                </a:lnTo>
                <a:close/>
              </a:path>
              <a:path w="406400" h="40640">
                <a:moveTo>
                  <a:pt x="39852" y="27292"/>
                </a:moveTo>
                <a:lnTo>
                  <a:pt x="0" y="27292"/>
                </a:lnTo>
                <a:lnTo>
                  <a:pt x="0" y="30353"/>
                </a:lnTo>
                <a:lnTo>
                  <a:pt x="39852" y="30353"/>
                </a:lnTo>
                <a:lnTo>
                  <a:pt x="39852" y="27292"/>
                </a:lnTo>
                <a:close/>
              </a:path>
              <a:path w="406400" h="40640">
                <a:moveTo>
                  <a:pt x="37490" y="15265"/>
                </a:moveTo>
                <a:lnTo>
                  <a:pt x="6794" y="15265"/>
                </a:lnTo>
                <a:lnTo>
                  <a:pt x="6794" y="27292"/>
                </a:lnTo>
                <a:lnTo>
                  <a:pt x="10020" y="27292"/>
                </a:lnTo>
                <a:lnTo>
                  <a:pt x="10020" y="18313"/>
                </a:lnTo>
                <a:lnTo>
                  <a:pt x="37490" y="18313"/>
                </a:lnTo>
                <a:lnTo>
                  <a:pt x="37490" y="15265"/>
                </a:lnTo>
                <a:close/>
              </a:path>
              <a:path w="406400" h="40640">
                <a:moveTo>
                  <a:pt x="24764" y="18313"/>
                </a:moveTo>
                <a:lnTo>
                  <a:pt x="21488" y="18313"/>
                </a:lnTo>
                <a:lnTo>
                  <a:pt x="21488" y="27292"/>
                </a:lnTo>
                <a:lnTo>
                  <a:pt x="24764" y="27292"/>
                </a:lnTo>
                <a:lnTo>
                  <a:pt x="24764" y="18313"/>
                </a:lnTo>
                <a:close/>
              </a:path>
              <a:path w="406400" h="40640">
                <a:moveTo>
                  <a:pt x="10502" y="0"/>
                </a:moveTo>
                <a:lnTo>
                  <a:pt x="8013" y="5930"/>
                </a:lnTo>
                <a:lnTo>
                  <a:pt x="5537" y="9283"/>
                </a:lnTo>
                <a:lnTo>
                  <a:pt x="825" y="13258"/>
                </a:lnTo>
                <a:lnTo>
                  <a:pt x="3479" y="15430"/>
                </a:lnTo>
                <a:lnTo>
                  <a:pt x="6616" y="12725"/>
                </a:lnTo>
                <a:lnTo>
                  <a:pt x="7886" y="11290"/>
                </a:lnTo>
                <a:lnTo>
                  <a:pt x="10020" y="8115"/>
                </a:lnTo>
                <a:lnTo>
                  <a:pt x="38150" y="8115"/>
                </a:lnTo>
                <a:lnTo>
                  <a:pt x="38150" y="5054"/>
                </a:lnTo>
                <a:lnTo>
                  <a:pt x="11810" y="5054"/>
                </a:lnTo>
                <a:lnTo>
                  <a:pt x="12725" y="3225"/>
                </a:lnTo>
                <a:lnTo>
                  <a:pt x="13690" y="736"/>
                </a:lnTo>
                <a:lnTo>
                  <a:pt x="10502" y="0"/>
                </a:lnTo>
                <a:close/>
              </a:path>
              <a:path w="406400" h="40640">
                <a:moveTo>
                  <a:pt x="24764" y="8115"/>
                </a:moveTo>
                <a:lnTo>
                  <a:pt x="21488" y="8115"/>
                </a:lnTo>
                <a:lnTo>
                  <a:pt x="21488" y="15265"/>
                </a:lnTo>
                <a:lnTo>
                  <a:pt x="24764" y="15265"/>
                </a:lnTo>
                <a:lnTo>
                  <a:pt x="24764" y="8115"/>
                </a:lnTo>
                <a:close/>
              </a:path>
              <a:path w="406400" h="40640">
                <a:moveTo>
                  <a:pt x="406209" y="1917"/>
                </a:moveTo>
                <a:lnTo>
                  <a:pt x="376339" y="1917"/>
                </a:lnTo>
                <a:lnTo>
                  <a:pt x="376339" y="39674"/>
                </a:lnTo>
                <a:lnTo>
                  <a:pt x="379653" y="39674"/>
                </a:lnTo>
                <a:lnTo>
                  <a:pt x="379653" y="37719"/>
                </a:lnTo>
                <a:lnTo>
                  <a:pt x="406209" y="37719"/>
                </a:lnTo>
                <a:lnTo>
                  <a:pt x="406209" y="34709"/>
                </a:lnTo>
                <a:lnTo>
                  <a:pt x="379653" y="34709"/>
                </a:lnTo>
                <a:lnTo>
                  <a:pt x="379653" y="21196"/>
                </a:lnTo>
                <a:lnTo>
                  <a:pt x="406209" y="21196"/>
                </a:lnTo>
                <a:lnTo>
                  <a:pt x="406209" y="18186"/>
                </a:lnTo>
                <a:lnTo>
                  <a:pt x="379653" y="18186"/>
                </a:lnTo>
                <a:lnTo>
                  <a:pt x="379653" y="4927"/>
                </a:lnTo>
                <a:lnTo>
                  <a:pt x="406209" y="4927"/>
                </a:lnTo>
                <a:lnTo>
                  <a:pt x="406209" y="1917"/>
                </a:lnTo>
                <a:close/>
              </a:path>
              <a:path w="406400" h="40640">
                <a:moveTo>
                  <a:pt x="406209" y="37719"/>
                </a:moveTo>
                <a:lnTo>
                  <a:pt x="402894" y="37719"/>
                </a:lnTo>
                <a:lnTo>
                  <a:pt x="402894" y="39674"/>
                </a:lnTo>
                <a:lnTo>
                  <a:pt x="406209" y="39674"/>
                </a:lnTo>
                <a:lnTo>
                  <a:pt x="406209" y="37719"/>
                </a:lnTo>
                <a:close/>
              </a:path>
              <a:path w="406400" h="40640">
                <a:moveTo>
                  <a:pt x="406209" y="21196"/>
                </a:moveTo>
                <a:lnTo>
                  <a:pt x="402894" y="21196"/>
                </a:lnTo>
                <a:lnTo>
                  <a:pt x="402894" y="34709"/>
                </a:lnTo>
                <a:lnTo>
                  <a:pt x="406209" y="34709"/>
                </a:lnTo>
                <a:lnTo>
                  <a:pt x="406209" y="21196"/>
                </a:lnTo>
                <a:close/>
              </a:path>
              <a:path w="406400" h="40640">
                <a:moveTo>
                  <a:pt x="406209" y="4927"/>
                </a:moveTo>
                <a:lnTo>
                  <a:pt x="402894" y="4927"/>
                </a:lnTo>
                <a:lnTo>
                  <a:pt x="402894" y="18186"/>
                </a:lnTo>
                <a:lnTo>
                  <a:pt x="406209" y="18186"/>
                </a:lnTo>
                <a:lnTo>
                  <a:pt x="406209" y="4927"/>
                </a:lnTo>
                <a:close/>
              </a:path>
              <a:path w="406400" h="40640">
                <a:moveTo>
                  <a:pt x="221399" y="1917"/>
                </a:moveTo>
                <a:lnTo>
                  <a:pt x="193306" y="1917"/>
                </a:lnTo>
                <a:lnTo>
                  <a:pt x="193395" y="28257"/>
                </a:lnTo>
                <a:lnTo>
                  <a:pt x="192354" y="32042"/>
                </a:lnTo>
                <a:lnTo>
                  <a:pt x="186994" y="38023"/>
                </a:lnTo>
                <a:lnTo>
                  <a:pt x="189560" y="40068"/>
                </a:lnTo>
                <a:lnTo>
                  <a:pt x="193573" y="35928"/>
                </a:lnTo>
                <a:lnTo>
                  <a:pt x="195630" y="31432"/>
                </a:lnTo>
                <a:lnTo>
                  <a:pt x="196240" y="25425"/>
                </a:lnTo>
                <a:lnTo>
                  <a:pt x="221342" y="25425"/>
                </a:lnTo>
                <a:lnTo>
                  <a:pt x="221350" y="22415"/>
                </a:lnTo>
                <a:lnTo>
                  <a:pt x="196456" y="22415"/>
                </a:lnTo>
                <a:lnTo>
                  <a:pt x="196634" y="15049"/>
                </a:lnTo>
                <a:lnTo>
                  <a:pt x="221367" y="15049"/>
                </a:lnTo>
                <a:lnTo>
                  <a:pt x="221374" y="12026"/>
                </a:lnTo>
                <a:lnTo>
                  <a:pt x="196634" y="12026"/>
                </a:lnTo>
                <a:lnTo>
                  <a:pt x="196634" y="4965"/>
                </a:lnTo>
                <a:lnTo>
                  <a:pt x="221391" y="4965"/>
                </a:lnTo>
                <a:lnTo>
                  <a:pt x="221399" y="1917"/>
                </a:lnTo>
                <a:close/>
              </a:path>
              <a:path w="406400" h="40640">
                <a:moveTo>
                  <a:pt x="209575" y="36969"/>
                </a:moveTo>
                <a:lnTo>
                  <a:pt x="210667" y="40068"/>
                </a:lnTo>
                <a:lnTo>
                  <a:pt x="219697" y="40030"/>
                </a:lnTo>
                <a:lnTo>
                  <a:pt x="221310" y="39154"/>
                </a:lnTo>
                <a:lnTo>
                  <a:pt x="221314" y="37147"/>
                </a:lnTo>
                <a:lnTo>
                  <a:pt x="217169" y="37147"/>
                </a:lnTo>
                <a:lnTo>
                  <a:pt x="212407" y="37109"/>
                </a:lnTo>
                <a:lnTo>
                  <a:pt x="209575" y="36969"/>
                </a:lnTo>
                <a:close/>
              </a:path>
              <a:path w="406400" h="40640">
                <a:moveTo>
                  <a:pt x="221342" y="25425"/>
                </a:moveTo>
                <a:lnTo>
                  <a:pt x="218084" y="25425"/>
                </a:lnTo>
                <a:lnTo>
                  <a:pt x="218084" y="36626"/>
                </a:lnTo>
                <a:lnTo>
                  <a:pt x="217169" y="37147"/>
                </a:lnTo>
                <a:lnTo>
                  <a:pt x="221314" y="37147"/>
                </a:lnTo>
                <a:lnTo>
                  <a:pt x="221342" y="25425"/>
                </a:lnTo>
                <a:close/>
              </a:path>
              <a:path w="406400" h="40640">
                <a:moveTo>
                  <a:pt x="221367" y="15049"/>
                </a:moveTo>
                <a:lnTo>
                  <a:pt x="218084" y="15049"/>
                </a:lnTo>
                <a:lnTo>
                  <a:pt x="218084" y="22415"/>
                </a:lnTo>
                <a:lnTo>
                  <a:pt x="221350" y="22415"/>
                </a:lnTo>
                <a:lnTo>
                  <a:pt x="221367" y="15049"/>
                </a:lnTo>
                <a:close/>
              </a:path>
              <a:path w="406400" h="40640">
                <a:moveTo>
                  <a:pt x="221391" y="4965"/>
                </a:moveTo>
                <a:lnTo>
                  <a:pt x="218084" y="4965"/>
                </a:lnTo>
                <a:lnTo>
                  <a:pt x="218084" y="12026"/>
                </a:lnTo>
                <a:lnTo>
                  <a:pt x="221374" y="12026"/>
                </a:lnTo>
                <a:lnTo>
                  <a:pt x="221391" y="4965"/>
                </a:lnTo>
                <a:close/>
              </a:path>
            </a:pathLst>
          </a:custGeom>
          <a:solidFill>
            <a:srgbClr val="656061"/>
          </a:solidFill>
        </p:spPr>
        <p:txBody>
          <a:bodyPr wrap="square" lIns="0" tIns="0" rIns="0" bIns="0" rtlCol="0"/>
          <a:lstStyle/>
          <a:p>
            <a:endParaRPr/>
          </a:p>
        </p:txBody>
      </p:sp>
      <p:sp>
        <p:nvSpPr>
          <p:cNvPr id="1168" name="object 1095"/>
          <p:cNvSpPr/>
          <p:nvPr/>
        </p:nvSpPr>
        <p:spPr>
          <a:xfrm>
            <a:off x="431533" y="7430161"/>
            <a:ext cx="2969260" cy="2304415"/>
          </a:xfrm>
          <a:custGeom>
            <a:avLst/>
            <a:gdLst/>
            <a:ahLst/>
            <a:cxnLst/>
            <a:rect l="l" t="t" r="r" b="b"/>
            <a:pathLst>
              <a:path w="2969260" h="2304415">
                <a:moveTo>
                  <a:pt x="2968929" y="2288527"/>
                </a:moveTo>
                <a:lnTo>
                  <a:pt x="2968929" y="2297036"/>
                </a:lnTo>
                <a:lnTo>
                  <a:pt x="2961970" y="2303995"/>
                </a:lnTo>
                <a:lnTo>
                  <a:pt x="2953461" y="2303995"/>
                </a:lnTo>
                <a:lnTo>
                  <a:pt x="15455" y="2303995"/>
                </a:lnTo>
                <a:lnTo>
                  <a:pt x="6946" y="2303995"/>
                </a:lnTo>
                <a:lnTo>
                  <a:pt x="0" y="2297036"/>
                </a:lnTo>
                <a:lnTo>
                  <a:pt x="0" y="2288527"/>
                </a:lnTo>
                <a:lnTo>
                  <a:pt x="0" y="15468"/>
                </a:lnTo>
                <a:lnTo>
                  <a:pt x="0" y="6959"/>
                </a:lnTo>
                <a:lnTo>
                  <a:pt x="6946" y="0"/>
                </a:lnTo>
                <a:lnTo>
                  <a:pt x="15455" y="0"/>
                </a:lnTo>
                <a:lnTo>
                  <a:pt x="2953461" y="0"/>
                </a:lnTo>
                <a:lnTo>
                  <a:pt x="2961970" y="0"/>
                </a:lnTo>
                <a:lnTo>
                  <a:pt x="2968929" y="6959"/>
                </a:lnTo>
                <a:lnTo>
                  <a:pt x="2968929" y="15468"/>
                </a:lnTo>
                <a:lnTo>
                  <a:pt x="2968929" y="2288527"/>
                </a:lnTo>
                <a:close/>
              </a:path>
            </a:pathLst>
          </a:custGeom>
          <a:ln w="12369">
            <a:solidFill>
              <a:srgbClr val="221915"/>
            </a:solidFill>
          </a:ln>
        </p:spPr>
        <p:txBody>
          <a:bodyPr wrap="square" lIns="0" tIns="0" rIns="0" bIns="0" rtlCol="0"/>
          <a:lstStyle/>
          <a:p>
            <a:endParaRPr/>
          </a:p>
        </p:txBody>
      </p:sp>
      <p:sp>
        <p:nvSpPr>
          <p:cNvPr id="1169" name="object 1096"/>
          <p:cNvSpPr/>
          <p:nvPr/>
        </p:nvSpPr>
        <p:spPr>
          <a:xfrm>
            <a:off x="702475" y="7450594"/>
            <a:ext cx="606450" cy="320967"/>
          </a:xfrm>
          <a:prstGeom prst="rect">
            <a:avLst/>
          </a:prstGeom>
          <a:blipFill>
            <a:blip r:embed="rId20" cstate="print"/>
            <a:stretch>
              <a:fillRect/>
            </a:stretch>
          </a:blipFill>
        </p:spPr>
        <p:txBody>
          <a:bodyPr wrap="square" lIns="0" tIns="0" rIns="0" bIns="0" rtlCol="0"/>
          <a:lstStyle/>
          <a:p>
            <a:endParaRPr/>
          </a:p>
        </p:txBody>
      </p:sp>
      <p:sp>
        <p:nvSpPr>
          <p:cNvPr id="1170" name="object 1097"/>
          <p:cNvSpPr/>
          <p:nvPr/>
        </p:nvSpPr>
        <p:spPr>
          <a:xfrm>
            <a:off x="2560002" y="7898511"/>
            <a:ext cx="440893" cy="81381"/>
          </a:xfrm>
          <a:prstGeom prst="rect">
            <a:avLst/>
          </a:prstGeom>
          <a:blipFill>
            <a:blip r:embed="rId21" cstate="print"/>
            <a:stretch>
              <a:fillRect/>
            </a:stretch>
          </a:blipFill>
        </p:spPr>
        <p:txBody>
          <a:bodyPr wrap="square" lIns="0" tIns="0" rIns="0" bIns="0" rtlCol="0"/>
          <a:lstStyle/>
          <a:p>
            <a:endParaRPr/>
          </a:p>
        </p:txBody>
      </p:sp>
      <p:sp>
        <p:nvSpPr>
          <p:cNvPr id="1171" name="object 1098"/>
          <p:cNvSpPr/>
          <p:nvPr/>
        </p:nvSpPr>
        <p:spPr>
          <a:xfrm>
            <a:off x="364286" y="8426488"/>
            <a:ext cx="1857057" cy="346481"/>
          </a:xfrm>
          <a:prstGeom prst="rect">
            <a:avLst/>
          </a:prstGeom>
          <a:blipFill>
            <a:blip r:embed="rId22" cstate="print"/>
            <a:stretch>
              <a:fillRect/>
            </a:stretch>
          </a:blipFill>
        </p:spPr>
        <p:txBody>
          <a:bodyPr wrap="square" lIns="0" tIns="0" rIns="0" bIns="0" rtlCol="0"/>
          <a:lstStyle/>
          <a:p>
            <a:endParaRPr/>
          </a:p>
        </p:txBody>
      </p:sp>
      <p:sp>
        <p:nvSpPr>
          <p:cNvPr id="1172" name="object 1099"/>
          <p:cNvSpPr/>
          <p:nvPr/>
        </p:nvSpPr>
        <p:spPr>
          <a:xfrm>
            <a:off x="583196" y="8924785"/>
            <a:ext cx="2534259" cy="172783"/>
          </a:xfrm>
          <a:prstGeom prst="rect">
            <a:avLst/>
          </a:prstGeom>
          <a:blipFill>
            <a:blip r:embed="rId23" cstate="print"/>
            <a:stretch>
              <a:fillRect/>
            </a:stretch>
          </a:blipFill>
        </p:spPr>
        <p:txBody>
          <a:bodyPr wrap="square" lIns="0" tIns="0" rIns="0" bIns="0" rtlCol="0"/>
          <a:lstStyle/>
          <a:p>
            <a:endParaRPr/>
          </a:p>
        </p:txBody>
      </p:sp>
      <p:sp>
        <p:nvSpPr>
          <p:cNvPr id="1173" name="object 1100"/>
          <p:cNvSpPr/>
          <p:nvPr/>
        </p:nvSpPr>
        <p:spPr>
          <a:xfrm>
            <a:off x="997699" y="7830172"/>
            <a:ext cx="471233" cy="249212"/>
          </a:xfrm>
          <a:prstGeom prst="rect">
            <a:avLst/>
          </a:prstGeom>
          <a:blipFill>
            <a:blip r:embed="rId24" cstate="print"/>
            <a:stretch>
              <a:fillRect/>
            </a:stretch>
          </a:blipFill>
        </p:spPr>
        <p:txBody>
          <a:bodyPr wrap="square" lIns="0" tIns="0" rIns="0" bIns="0" rtlCol="0"/>
          <a:lstStyle/>
          <a:p>
            <a:endParaRPr/>
          </a:p>
        </p:txBody>
      </p:sp>
      <p:sp>
        <p:nvSpPr>
          <p:cNvPr id="1174" name="object 1101"/>
          <p:cNvSpPr/>
          <p:nvPr/>
        </p:nvSpPr>
        <p:spPr>
          <a:xfrm>
            <a:off x="932103" y="8325624"/>
            <a:ext cx="58419" cy="76200"/>
          </a:xfrm>
          <a:custGeom>
            <a:avLst/>
            <a:gdLst/>
            <a:ahLst/>
            <a:cxnLst/>
            <a:rect l="l" t="t" r="r" b="b"/>
            <a:pathLst>
              <a:path w="58419" h="76200">
                <a:moveTo>
                  <a:pt x="1930" y="57061"/>
                </a:moveTo>
                <a:lnTo>
                  <a:pt x="0" y="58585"/>
                </a:lnTo>
                <a:lnTo>
                  <a:pt x="0" y="63157"/>
                </a:lnTo>
                <a:lnTo>
                  <a:pt x="28638" y="75641"/>
                </a:lnTo>
                <a:lnTo>
                  <a:pt x="39395" y="73993"/>
                </a:lnTo>
                <a:lnTo>
                  <a:pt x="48909" y="68930"/>
                </a:lnTo>
                <a:lnTo>
                  <a:pt x="49373" y="68338"/>
                </a:lnTo>
                <a:lnTo>
                  <a:pt x="19291" y="68338"/>
                </a:lnTo>
                <a:lnTo>
                  <a:pt x="11684" y="63563"/>
                </a:lnTo>
                <a:lnTo>
                  <a:pt x="8432" y="60210"/>
                </a:lnTo>
                <a:lnTo>
                  <a:pt x="5384" y="57162"/>
                </a:lnTo>
                <a:lnTo>
                  <a:pt x="1930" y="57061"/>
                </a:lnTo>
                <a:close/>
              </a:path>
              <a:path w="58419" h="76200">
                <a:moveTo>
                  <a:pt x="51706" y="31165"/>
                </a:moveTo>
                <a:lnTo>
                  <a:pt x="49961" y="31165"/>
                </a:lnTo>
                <a:lnTo>
                  <a:pt x="50354" y="42240"/>
                </a:lnTo>
                <a:lnTo>
                  <a:pt x="50469" y="48221"/>
                </a:lnTo>
                <a:lnTo>
                  <a:pt x="49185" y="55351"/>
                </a:lnTo>
                <a:lnTo>
                  <a:pt x="45226" y="61823"/>
                </a:lnTo>
                <a:lnTo>
                  <a:pt x="38430" y="66524"/>
                </a:lnTo>
                <a:lnTo>
                  <a:pt x="28638" y="68338"/>
                </a:lnTo>
                <a:lnTo>
                  <a:pt x="49373" y="68338"/>
                </a:lnTo>
                <a:lnTo>
                  <a:pt x="55700" y="60269"/>
                </a:lnTo>
                <a:lnTo>
                  <a:pt x="58293" y="47828"/>
                </a:lnTo>
                <a:lnTo>
                  <a:pt x="56388" y="37782"/>
                </a:lnTo>
                <a:lnTo>
                  <a:pt x="51706" y="31165"/>
                </a:lnTo>
                <a:close/>
              </a:path>
              <a:path w="58419" h="76200">
                <a:moveTo>
                  <a:pt x="52501" y="0"/>
                </a:moveTo>
                <a:lnTo>
                  <a:pt x="5181" y="0"/>
                </a:lnTo>
                <a:lnTo>
                  <a:pt x="2844" y="42240"/>
                </a:lnTo>
                <a:lnTo>
                  <a:pt x="9448" y="42240"/>
                </a:lnTo>
                <a:lnTo>
                  <a:pt x="9956" y="41630"/>
                </a:lnTo>
                <a:lnTo>
                  <a:pt x="12801" y="38989"/>
                </a:lnTo>
                <a:lnTo>
                  <a:pt x="20711" y="31267"/>
                </a:lnTo>
                <a:lnTo>
                  <a:pt x="11074" y="31267"/>
                </a:lnTo>
                <a:lnTo>
                  <a:pt x="12395" y="7810"/>
                </a:lnTo>
                <a:lnTo>
                  <a:pt x="13208" y="6997"/>
                </a:lnTo>
                <a:lnTo>
                  <a:pt x="52501" y="6997"/>
                </a:lnTo>
                <a:lnTo>
                  <a:pt x="53924" y="5270"/>
                </a:lnTo>
                <a:lnTo>
                  <a:pt x="53924" y="1828"/>
                </a:lnTo>
                <a:lnTo>
                  <a:pt x="52501" y="0"/>
                </a:lnTo>
                <a:close/>
              </a:path>
              <a:path w="58419" h="76200">
                <a:moveTo>
                  <a:pt x="32397" y="23863"/>
                </a:moveTo>
                <a:lnTo>
                  <a:pt x="21526" y="23863"/>
                </a:lnTo>
                <a:lnTo>
                  <a:pt x="11074" y="31267"/>
                </a:lnTo>
                <a:lnTo>
                  <a:pt x="20711" y="31267"/>
                </a:lnTo>
                <a:lnTo>
                  <a:pt x="51706" y="31165"/>
                </a:lnTo>
                <a:lnTo>
                  <a:pt x="51055" y="30245"/>
                </a:lnTo>
                <a:lnTo>
                  <a:pt x="42867" y="25507"/>
                </a:lnTo>
                <a:lnTo>
                  <a:pt x="32397" y="23863"/>
                </a:lnTo>
                <a:close/>
              </a:path>
            </a:pathLst>
          </a:custGeom>
          <a:solidFill>
            <a:srgbClr val="221915"/>
          </a:solidFill>
        </p:spPr>
        <p:txBody>
          <a:bodyPr wrap="square" lIns="0" tIns="0" rIns="0" bIns="0" rtlCol="0"/>
          <a:lstStyle/>
          <a:p>
            <a:endParaRPr/>
          </a:p>
        </p:txBody>
      </p:sp>
      <p:sp>
        <p:nvSpPr>
          <p:cNvPr id="1175" name="object 1102"/>
          <p:cNvSpPr/>
          <p:nvPr/>
        </p:nvSpPr>
        <p:spPr>
          <a:xfrm>
            <a:off x="1412138" y="8260969"/>
            <a:ext cx="40640" cy="53340"/>
          </a:xfrm>
          <a:custGeom>
            <a:avLst/>
            <a:gdLst/>
            <a:ahLst/>
            <a:cxnLst/>
            <a:rect l="l" t="t" r="r" b="b"/>
            <a:pathLst>
              <a:path w="40640" h="53340">
                <a:moveTo>
                  <a:pt x="29857" y="41782"/>
                </a:moveTo>
                <a:lnTo>
                  <a:pt x="24701" y="41782"/>
                </a:lnTo>
                <a:lnTo>
                  <a:pt x="24701" y="51904"/>
                </a:lnTo>
                <a:lnTo>
                  <a:pt x="25958" y="52946"/>
                </a:lnTo>
                <a:lnTo>
                  <a:pt x="28613" y="52946"/>
                </a:lnTo>
                <a:lnTo>
                  <a:pt x="29857" y="51904"/>
                </a:lnTo>
                <a:lnTo>
                  <a:pt x="29857" y="41782"/>
                </a:lnTo>
                <a:close/>
              </a:path>
              <a:path w="40640" h="53340">
                <a:moveTo>
                  <a:pt x="25679" y="0"/>
                </a:moveTo>
                <a:lnTo>
                  <a:pt x="22542" y="0"/>
                </a:lnTo>
                <a:lnTo>
                  <a:pt x="21907" y="838"/>
                </a:lnTo>
                <a:lnTo>
                  <a:pt x="634" y="36906"/>
                </a:lnTo>
                <a:lnTo>
                  <a:pt x="0" y="39128"/>
                </a:lnTo>
                <a:lnTo>
                  <a:pt x="0" y="41782"/>
                </a:lnTo>
                <a:lnTo>
                  <a:pt x="39281" y="41782"/>
                </a:lnTo>
                <a:lnTo>
                  <a:pt x="40258" y="40665"/>
                </a:lnTo>
                <a:lnTo>
                  <a:pt x="40258" y="38087"/>
                </a:lnTo>
                <a:lnTo>
                  <a:pt x="39217" y="36969"/>
                </a:lnTo>
                <a:lnTo>
                  <a:pt x="6489" y="36969"/>
                </a:lnTo>
                <a:lnTo>
                  <a:pt x="26161" y="3695"/>
                </a:lnTo>
                <a:lnTo>
                  <a:pt x="26517" y="2438"/>
                </a:lnTo>
                <a:lnTo>
                  <a:pt x="26517" y="1460"/>
                </a:lnTo>
                <a:lnTo>
                  <a:pt x="25679" y="0"/>
                </a:lnTo>
                <a:close/>
              </a:path>
              <a:path w="40640" h="53340">
                <a:moveTo>
                  <a:pt x="28536" y="20091"/>
                </a:moveTo>
                <a:lnTo>
                  <a:pt x="25958" y="20091"/>
                </a:lnTo>
                <a:lnTo>
                  <a:pt x="24701" y="21132"/>
                </a:lnTo>
                <a:lnTo>
                  <a:pt x="24701" y="36969"/>
                </a:lnTo>
                <a:lnTo>
                  <a:pt x="29857" y="36969"/>
                </a:lnTo>
                <a:lnTo>
                  <a:pt x="29857" y="20993"/>
                </a:lnTo>
                <a:lnTo>
                  <a:pt x="28536" y="20091"/>
                </a:lnTo>
                <a:close/>
              </a:path>
            </a:pathLst>
          </a:custGeom>
          <a:solidFill>
            <a:srgbClr val="221915"/>
          </a:solidFill>
        </p:spPr>
        <p:txBody>
          <a:bodyPr wrap="square" lIns="0" tIns="0" rIns="0" bIns="0" rtlCol="0"/>
          <a:lstStyle/>
          <a:p>
            <a:endParaRPr/>
          </a:p>
        </p:txBody>
      </p:sp>
      <p:sp>
        <p:nvSpPr>
          <p:cNvPr id="1176" name="object 1103"/>
          <p:cNvSpPr/>
          <p:nvPr/>
        </p:nvSpPr>
        <p:spPr>
          <a:xfrm>
            <a:off x="944854" y="9468586"/>
            <a:ext cx="683653" cy="229793"/>
          </a:xfrm>
          <a:prstGeom prst="rect">
            <a:avLst/>
          </a:prstGeom>
          <a:blipFill>
            <a:blip r:embed="rId25" cstate="print"/>
            <a:stretch>
              <a:fillRect/>
            </a:stretch>
          </a:blipFill>
        </p:spPr>
        <p:txBody>
          <a:bodyPr wrap="square" lIns="0" tIns="0" rIns="0" bIns="0" rtlCol="0"/>
          <a:lstStyle/>
          <a:p>
            <a:endParaRPr/>
          </a:p>
        </p:txBody>
      </p:sp>
      <p:sp>
        <p:nvSpPr>
          <p:cNvPr id="1177" name="object 1104"/>
          <p:cNvSpPr/>
          <p:nvPr/>
        </p:nvSpPr>
        <p:spPr>
          <a:xfrm>
            <a:off x="2510599" y="9638169"/>
            <a:ext cx="845185" cy="53340"/>
          </a:xfrm>
          <a:custGeom>
            <a:avLst/>
            <a:gdLst/>
            <a:ahLst/>
            <a:cxnLst/>
            <a:rect l="l" t="t" r="r" b="b"/>
            <a:pathLst>
              <a:path w="845185" h="53340">
                <a:moveTo>
                  <a:pt x="20027" y="0"/>
                </a:moveTo>
                <a:lnTo>
                  <a:pt x="13303" y="1238"/>
                </a:lnTo>
                <a:lnTo>
                  <a:pt x="6818" y="5505"/>
                </a:lnTo>
                <a:lnTo>
                  <a:pt x="1930" y="13630"/>
                </a:lnTo>
                <a:lnTo>
                  <a:pt x="0" y="26441"/>
                </a:lnTo>
                <a:lnTo>
                  <a:pt x="1902" y="39176"/>
                </a:lnTo>
                <a:lnTo>
                  <a:pt x="6742" y="47332"/>
                </a:lnTo>
                <a:lnTo>
                  <a:pt x="13217" y="51669"/>
                </a:lnTo>
                <a:lnTo>
                  <a:pt x="20027" y="52946"/>
                </a:lnTo>
                <a:lnTo>
                  <a:pt x="26820" y="51669"/>
                </a:lnTo>
                <a:lnTo>
                  <a:pt x="32383" y="47929"/>
                </a:lnTo>
                <a:lnTo>
                  <a:pt x="20027" y="47929"/>
                </a:lnTo>
                <a:lnTo>
                  <a:pt x="15368" y="47133"/>
                </a:lnTo>
                <a:lnTo>
                  <a:pt x="10566" y="44015"/>
                </a:lnTo>
                <a:lnTo>
                  <a:pt x="6811" y="37482"/>
                </a:lnTo>
                <a:lnTo>
                  <a:pt x="5295" y="26441"/>
                </a:lnTo>
                <a:lnTo>
                  <a:pt x="6798" y="15503"/>
                </a:lnTo>
                <a:lnTo>
                  <a:pt x="10490" y="9010"/>
                </a:lnTo>
                <a:lnTo>
                  <a:pt x="15282" y="5853"/>
                </a:lnTo>
                <a:lnTo>
                  <a:pt x="20027" y="5029"/>
                </a:lnTo>
                <a:lnTo>
                  <a:pt x="32362" y="5029"/>
                </a:lnTo>
                <a:lnTo>
                  <a:pt x="26997" y="1334"/>
                </a:lnTo>
                <a:lnTo>
                  <a:pt x="20027" y="0"/>
                </a:lnTo>
                <a:close/>
              </a:path>
              <a:path w="845185" h="53340">
                <a:moveTo>
                  <a:pt x="32362" y="5029"/>
                </a:moveTo>
                <a:lnTo>
                  <a:pt x="20027" y="5029"/>
                </a:lnTo>
                <a:lnTo>
                  <a:pt x="24740" y="5853"/>
                </a:lnTo>
                <a:lnTo>
                  <a:pt x="29506" y="9010"/>
                </a:lnTo>
                <a:lnTo>
                  <a:pt x="33190" y="15530"/>
                </a:lnTo>
                <a:lnTo>
                  <a:pt x="34671" y="26441"/>
                </a:lnTo>
                <a:lnTo>
                  <a:pt x="33206" y="37305"/>
                </a:lnTo>
                <a:lnTo>
                  <a:pt x="29544" y="43857"/>
                </a:lnTo>
                <a:lnTo>
                  <a:pt x="24785" y="47074"/>
                </a:lnTo>
                <a:lnTo>
                  <a:pt x="20027" y="47929"/>
                </a:lnTo>
                <a:lnTo>
                  <a:pt x="32383" y="47929"/>
                </a:lnTo>
                <a:lnTo>
                  <a:pt x="33270" y="47332"/>
                </a:lnTo>
                <a:lnTo>
                  <a:pt x="38087" y="39176"/>
                </a:lnTo>
                <a:lnTo>
                  <a:pt x="39979" y="26441"/>
                </a:lnTo>
                <a:lnTo>
                  <a:pt x="38146" y="13919"/>
                </a:lnTo>
                <a:lnTo>
                  <a:pt x="33427" y="5762"/>
                </a:lnTo>
                <a:lnTo>
                  <a:pt x="32362" y="5029"/>
                </a:lnTo>
                <a:close/>
              </a:path>
              <a:path w="845185" h="53340">
                <a:moveTo>
                  <a:pt x="52031" y="39763"/>
                </a:moveTo>
                <a:lnTo>
                  <a:pt x="48679" y="39763"/>
                </a:lnTo>
                <a:lnTo>
                  <a:pt x="47980" y="41579"/>
                </a:lnTo>
                <a:lnTo>
                  <a:pt x="47980" y="43738"/>
                </a:lnTo>
                <a:lnTo>
                  <a:pt x="48755" y="44577"/>
                </a:lnTo>
                <a:lnTo>
                  <a:pt x="49174" y="45072"/>
                </a:lnTo>
                <a:lnTo>
                  <a:pt x="55308" y="51562"/>
                </a:lnTo>
                <a:lnTo>
                  <a:pt x="62077" y="52946"/>
                </a:lnTo>
                <a:lnTo>
                  <a:pt x="68008" y="52946"/>
                </a:lnTo>
                <a:lnTo>
                  <a:pt x="78128" y="51056"/>
                </a:lnTo>
                <a:lnTo>
                  <a:pt x="82307" y="47929"/>
                </a:lnTo>
                <a:lnTo>
                  <a:pt x="59143" y="47929"/>
                </a:lnTo>
                <a:lnTo>
                  <a:pt x="54825" y="43256"/>
                </a:lnTo>
                <a:lnTo>
                  <a:pt x="52247" y="39979"/>
                </a:lnTo>
                <a:lnTo>
                  <a:pt x="52031" y="39763"/>
                </a:lnTo>
                <a:close/>
              </a:path>
              <a:path w="845185" h="53340">
                <a:moveTo>
                  <a:pt x="85546" y="26504"/>
                </a:moveTo>
                <a:lnTo>
                  <a:pt x="75679" y="26504"/>
                </a:lnTo>
                <a:lnTo>
                  <a:pt x="82664" y="27978"/>
                </a:lnTo>
                <a:lnTo>
                  <a:pt x="82565" y="40976"/>
                </a:lnTo>
                <a:lnTo>
                  <a:pt x="79654" y="47929"/>
                </a:lnTo>
                <a:lnTo>
                  <a:pt x="82307" y="47929"/>
                </a:lnTo>
                <a:lnTo>
                  <a:pt x="84208" y="46507"/>
                </a:lnTo>
                <a:lnTo>
                  <a:pt x="87176" y="40976"/>
                </a:lnTo>
                <a:lnTo>
                  <a:pt x="87960" y="36144"/>
                </a:lnTo>
                <a:lnTo>
                  <a:pt x="87960" y="30492"/>
                </a:lnTo>
                <a:lnTo>
                  <a:pt x="85546" y="26504"/>
                </a:lnTo>
                <a:close/>
              </a:path>
              <a:path w="845185" h="53340">
                <a:moveTo>
                  <a:pt x="65570" y="21551"/>
                </a:moveTo>
                <a:lnTo>
                  <a:pt x="63753" y="21551"/>
                </a:lnTo>
                <a:lnTo>
                  <a:pt x="62946" y="22745"/>
                </a:lnTo>
                <a:lnTo>
                  <a:pt x="62852" y="25679"/>
                </a:lnTo>
                <a:lnTo>
                  <a:pt x="64033" y="26860"/>
                </a:lnTo>
                <a:lnTo>
                  <a:pt x="65430" y="26860"/>
                </a:lnTo>
                <a:lnTo>
                  <a:pt x="70446" y="26504"/>
                </a:lnTo>
                <a:lnTo>
                  <a:pt x="85546" y="26504"/>
                </a:lnTo>
                <a:lnTo>
                  <a:pt x="84747" y="25184"/>
                </a:lnTo>
                <a:lnTo>
                  <a:pt x="79235" y="23444"/>
                </a:lnTo>
                <a:lnTo>
                  <a:pt x="80632" y="22745"/>
                </a:lnTo>
                <a:lnTo>
                  <a:pt x="82169" y="21767"/>
                </a:lnTo>
                <a:lnTo>
                  <a:pt x="70027" y="21767"/>
                </a:lnTo>
                <a:lnTo>
                  <a:pt x="65570" y="21551"/>
                </a:lnTo>
                <a:close/>
              </a:path>
              <a:path w="845185" h="53340">
                <a:moveTo>
                  <a:pt x="85242" y="5029"/>
                </a:moveTo>
                <a:lnTo>
                  <a:pt x="75476" y="5029"/>
                </a:lnTo>
                <a:lnTo>
                  <a:pt x="79933" y="7607"/>
                </a:lnTo>
                <a:lnTo>
                  <a:pt x="79933" y="18630"/>
                </a:lnTo>
                <a:lnTo>
                  <a:pt x="75958" y="21767"/>
                </a:lnTo>
                <a:lnTo>
                  <a:pt x="82169" y="21767"/>
                </a:lnTo>
                <a:lnTo>
                  <a:pt x="85242" y="19812"/>
                </a:lnTo>
                <a:lnTo>
                  <a:pt x="85242" y="5029"/>
                </a:lnTo>
                <a:close/>
              </a:path>
              <a:path w="845185" h="53340">
                <a:moveTo>
                  <a:pt x="78397" y="0"/>
                </a:moveTo>
                <a:lnTo>
                  <a:pt x="58521" y="0"/>
                </a:lnTo>
                <a:lnTo>
                  <a:pt x="50850" y="6489"/>
                </a:lnTo>
                <a:lnTo>
                  <a:pt x="50850" y="11506"/>
                </a:lnTo>
                <a:lnTo>
                  <a:pt x="52031" y="12763"/>
                </a:lnTo>
                <a:lnTo>
                  <a:pt x="54889" y="12700"/>
                </a:lnTo>
                <a:lnTo>
                  <a:pt x="58661" y="7810"/>
                </a:lnTo>
                <a:lnTo>
                  <a:pt x="62153" y="5029"/>
                </a:lnTo>
                <a:lnTo>
                  <a:pt x="85242" y="5029"/>
                </a:lnTo>
                <a:lnTo>
                  <a:pt x="78397" y="0"/>
                </a:lnTo>
                <a:close/>
              </a:path>
              <a:path w="845185" h="53340">
                <a:moveTo>
                  <a:pt x="271183" y="1181"/>
                </a:moveTo>
                <a:lnTo>
                  <a:pt x="239306" y="44018"/>
                </a:lnTo>
                <a:lnTo>
                  <a:pt x="303072" y="44018"/>
                </a:lnTo>
                <a:lnTo>
                  <a:pt x="301210" y="41516"/>
                </a:lnTo>
                <a:lnTo>
                  <a:pt x="244335" y="41516"/>
                </a:lnTo>
                <a:lnTo>
                  <a:pt x="271183" y="5372"/>
                </a:lnTo>
                <a:lnTo>
                  <a:pt x="274303" y="5372"/>
                </a:lnTo>
                <a:lnTo>
                  <a:pt x="271183" y="1181"/>
                </a:lnTo>
                <a:close/>
              </a:path>
              <a:path w="845185" h="53340">
                <a:moveTo>
                  <a:pt x="274303" y="5372"/>
                </a:moveTo>
                <a:lnTo>
                  <a:pt x="271183" y="5372"/>
                </a:lnTo>
                <a:lnTo>
                  <a:pt x="298043" y="41516"/>
                </a:lnTo>
                <a:lnTo>
                  <a:pt x="301210" y="41516"/>
                </a:lnTo>
                <a:lnTo>
                  <a:pt x="274303" y="5372"/>
                </a:lnTo>
                <a:close/>
              </a:path>
              <a:path w="845185" h="53340">
                <a:moveTo>
                  <a:pt x="341033" y="1181"/>
                </a:moveTo>
                <a:lnTo>
                  <a:pt x="309156" y="44018"/>
                </a:lnTo>
                <a:lnTo>
                  <a:pt x="372922" y="44018"/>
                </a:lnTo>
                <a:lnTo>
                  <a:pt x="371060" y="41516"/>
                </a:lnTo>
                <a:lnTo>
                  <a:pt x="314185" y="41516"/>
                </a:lnTo>
                <a:lnTo>
                  <a:pt x="341033" y="5372"/>
                </a:lnTo>
                <a:lnTo>
                  <a:pt x="344153" y="5372"/>
                </a:lnTo>
                <a:lnTo>
                  <a:pt x="341033" y="1181"/>
                </a:lnTo>
                <a:close/>
              </a:path>
              <a:path w="845185" h="53340">
                <a:moveTo>
                  <a:pt x="344153" y="5372"/>
                </a:moveTo>
                <a:lnTo>
                  <a:pt x="341033" y="5372"/>
                </a:lnTo>
                <a:lnTo>
                  <a:pt x="367893" y="41516"/>
                </a:lnTo>
                <a:lnTo>
                  <a:pt x="371060" y="41516"/>
                </a:lnTo>
                <a:lnTo>
                  <a:pt x="344153" y="5372"/>
                </a:lnTo>
                <a:close/>
              </a:path>
              <a:path w="845185" h="53340">
                <a:moveTo>
                  <a:pt x="410883" y="1181"/>
                </a:moveTo>
                <a:lnTo>
                  <a:pt x="379006" y="44018"/>
                </a:lnTo>
                <a:lnTo>
                  <a:pt x="442772" y="44018"/>
                </a:lnTo>
                <a:lnTo>
                  <a:pt x="440910" y="41516"/>
                </a:lnTo>
                <a:lnTo>
                  <a:pt x="384035" y="41516"/>
                </a:lnTo>
                <a:lnTo>
                  <a:pt x="410883" y="5372"/>
                </a:lnTo>
                <a:lnTo>
                  <a:pt x="414003" y="5372"/>
                </a:lnTo>
                <a:lnTo>
                  <a:pt x="410883" y="1181"/>
                </a:lnTo>
                <a:close/>
              </a:path>
              <a:path w="845185" h="53340">
                <a:moveTo>
                  <a:pt x="414003" y="5372"/>
                </a:moveTo>
                <a:lnTo>
                  <a:pt x="410883" y="5372"/>
                </a:lnTo>
                <a:lnTo>
                  <a:pt x="437743" y="41516"/>
                </a:lnTo>
                <a:lnTo>
                  <a:pt x="440910" y="41516"/>
                </a:lnTo>
                <a:lnTo>
                  <a:pt x="414003" y="5372"/>
                </a:lnTo>
                <a:close/>
              </a:path>
              <a:path w="845185" h="53340">
                <a:moveTo>
                  <a:pt x="480733" y="1181"/>
                </a:moveTo>
                <a:lnTo>
                  <a:pt x="448856" y="44018"/>
                </a:lnTo>
                <a:lnTo>
                  <a:pt x="512622" y="44018"/>
                </a:lnTo>
                <a:lnTo>
                  <a:pt x="510760" y="41516"/>
                </a:lnTo>
                <a:lnTo>
                  <a:pt x="453885" y="41516"/>
                </a:lnTo>
                <a:lnTo>
                  <a:pt x="480733" y="5372"/>
                </a:lnTo>
                <a:lnTo>
                  <a:pt x="483853" y="5372"/>
                </a:lnTo>
                <a:lnTo>
                  <a:pt x="480733" y="1181"/>
                </a:lnTo>
                <a:close/>
              </a:path>
              <a:path w="845185" h="53340">
                <a:moveTo>
                  <a:pt x="483853" y="5372"/>
                </a:moveTo>
                <a:lnTo>
                  <a:pt x="480733" y="5372"/>
                </a:lnTo>
                <a:lnTo>
                  <a:pt x="507593" y="41516"/>
                </a:lnTo>
                <a:lnTo>
                  <a:pt x="510760" y="41516"/>
                </a:lnTo>
                <a:lnTo>
                  <a:pt x="483853" y="5372"/>
                </a:lnTo>
                <a:close/>
              </a:path>
              <a:path w="845185" h="53340">
                <a:moveTo>
                  <a:pt x="603529" y="1181"/>
                </a:moveTo>
                <a:lnTo>
                  <a:pt x="571652" y="44018"/>
                </a:lnTo>
                <a:lnTo>
                  <a:pt x="635419" y="44018"/>
                </a:lnTo>
                <a:lnTo>
                  <a:pt x="633556" y="41516"/>
                </a:lnTo>
                <a:lnTo>
                  <a:pt x="576681" y="41516"/>
                </a:lnTo>
                <a:lnTo>
                  <a:pt x="603529" y="5372"/>
                </a:lnTo>
                <a:lnTo>
                  <a:pt x="606649" y="5372"/>
                </a:lnTo>
                <a:lnTo>
                  <a:pt x="603529" y="1181"/>
                </a:lnTo>
                <a:close/>
              </a:path>
              <a:path w="845185" h="53340">
                <a:moveTo>
                  <a:pt x="606649" y="5372"/>
                </a:moveTo>
                <a:lnTo>
                  <a:pt x="603529" y="5372"/>
                </a:lnTo>
                <a:lnTo>
                  <a:pt x="630389" y="41516"/>
                </a:lnTo>
                <a:lnTo>
                  <a:pt x="633556" y="41516"/>
                </a:lnTo>
                <a:lnTo>
                  <a:pt x="606649" y="5372"/>
                </a:lnTo>
                <a:close/>
              </a:path>
              <a:path w="845185" h="53340">
                <a:moveTo>
                  <a:pt x="673379" y="1181"/>
                </a:moveTo>
                <a:lnTo>
                  <a:pt x="641502" y="44018"/>
                </a:lnTo>
                <a:lnTo>
                  <a:pt x="705269" y="44018"/>
                </a:lnTo>
                <a:lnTo>
                  <a:pt x="703406" y="41516"/>
                </a:lnTo>
                <a:lnTo>
                  <a:pt x="646531" y="41516"/>
                </a:lnTo>
                <a:lnTo>
                  <a:pt x="673379" y="5372"/>
                </a:lnTo>
                <a:lnTo>
                  <a:pt x="676499" y="5372"/>
                </a:lnTo>
                <a:lnTo>
                  <a:pt x="673379" y="1181"/>
                </a:lnTo>
                <a:close/>
              </a:path>
              <a:path w="845185" h="53340">
                <a:moveTo>
                  <a:pt x="676499" y="5372"/>
                </a:moveTo>
                <a:lnTo>
                  <a:pt x="673379" y="5372"/>
                </a:lnTo>
                <a:lnTo>
                  <a:pt x="700239" y="41516"/>
                </a:lnTo>
                <a:lnTo>
                  <a:pt x="703406" y="41516"/>
                </a:lnTo>
                <a:lnTo>
                  <a:pt x="676499" y="5372"/>
                </a:lnTo>
                <a:close/>
              </a:path>
              <a:path w="845185" h="53340">
                <a:moveTo>
                  <a:pt x="743229" y="1181"/>
                </a:moveTo>
                <a:lnTo>
                  <a:pt x="711352" y="44018"/>
                </a:lnTo>
                <a:lnTo>
                  <a:pt x="775119" y="44018"/>
                </a:lnTo>
                <a:lnTo>
                  <a:pt x="773256" y="41516"/>
                </a:lnTo>
                <a:lnTo>
                  <a:pt x="716381" y="41516"/>
                </a:lnTo>
                <a:lnTo>
                  <a:pt x="743229" y="5372"/>
                </a:lnTo>
                <a:lnTo>
                  <a:pt x="746349" y="5372"/>
                </a:lnTo>
                <a:lnTo>
                  <a:pt x="743229" y="1181"/>
                </a:lnTo>
                <a:close/>
              </a:path>
              <a:path w="845185" h="53340">
                <a:moveTo>
                  <a:pt x="746349" y="5372"/>
                </a:moveTo>
                <a:lnTo>
                  <a:pt x="743229" y="5372"/>
                </a:lnTo>
                <a:lnTo>
                  <a:pt x="770089" y="41516"/>
                </a:lnTo>
                <a:lnTo>
                  <a:pt x="773256" y="41516"/>
                </a:lnTo>
                <a:lnTo>
                  <a:pt x="746349" y="5372"/>
                </a:lnTo>
                <a:close/>
              </a:path>
              <a:path w="845185" h="53340">
                <a:moveTo>
                  <a:pt x="813079" y="1181"/>
                </a:moveTo>
                <a:lnTo>
                  <a:pt x="781202" y="44018"/>
                </a:lnTo>
                <a:lnTo>
                  <a:pt x="844969" y="44018"/>
                </a:lnTo>
                <a:lnTo>
                  <a:pt x="843106" y="41516"/>
                </a:lnTo>
                <a:lnTo>
                  <a:pt x="786231" y="41516"/>
                </a:lnTo>
                <a:lnTo>
                  <a:pt x="813079" y="5372"/>
                </a:lnTo>
                <a:lnTo>
                  <a:pt x="816199" y="5372"/>
                </a:lnTo>
                <a:lnTo>
                  <a:pt x="813079" y="1181"/>
                </a:lnTo>
                <a:close/>
              </a:path>
              <a:path w="845185" h="53340">
                <a:moveTo>
                  <a:pt x="816199" y="5372"/>
                </a:moveTo>
                <a:lnTo>
                  <a:pt x="813079" y="5372"/>
                </a:lnTo>
                <a:lnTo>
                  <a:pt x="839939" y="41516"/>
                </a:lnTo>
                <a:lnTo>
                  <a:pt x="843106" y="41516"/>
                </a:lnTo>
                <a:lnTo>
                  <a:pt x="816199" y="5372"/>
                </a:lnTo>
                <a:close/>
              </a:path>
            </a:pathLst>
          </a:custGeom>
          <a:solidFill>
            <a:srgbClr val="221915"/>
          </a:solidFill>
        </p:spPr>
        <p:txBody>
          <a:bodyPr wrap="square" lIns="0" tIns="0" rIns="0" bIns="0" rtlCol="0"/>
          <a:lstStyle/>
          <a:p>
            <a:endParaRPr/>
          </a:p>
        </p:txBody>
      </p:sp>
      <p:sp>
        <p:nvSpPr>
          <p:cNvPr id="1178" name="object 1105"/>
          <p:cNvSpPr/>
          <p:nvPr/>
        </p:nvSpPr>
        <p:spPr>
          <a:xfrm>
            <a:off x="2054339" y="9388881"/>
            <a:ext cx="433070" cy="53340"/>
          </a:xfrm>
          <a:custGeom>
            <a:avLst/>
            <a:gdLst/>
            <a:ahLst/>
            <a:cxnLst/>
            <a:rect l="l" t="t" r="r" b="b"/>
            <a:pathLst>
              <a:path w="433069" h="53340">
                <a:moveTo>
                  <a:pt x="38442" y="5029"/>
                </a:moveTo>
                <a:lnTo>
                  <a:pt x="31394" y="5029"/>
                </a:lnTo>
                <a:lnTo>
                  <a:pt x="33134" y="11582"/>
                </a:lnTo>
                <a:lnTo>
                  <a:pt x="33023" y="16116"/>
                </a:lnTo>
                <a:lnTo>
                  <a:pt x="5232" y="44437"/>
                </a:lnTo>
                <a:lnTo>
                  <a:pt x="3835" y="45212"/>
                </a:lnTo>
                <a:lnTo>
                  <a:pt x="1041" y="46812"/>
                </a:lnTo>
                <a:lnTo>
                  <a:pt x="0" y="47434"/>
                </a:lnTo>
                <a:lnTo>
                  <a:pt x="0" y="51904"/>
                </a:lnTo>
                <a:lnTo>
                  <a:pt x="38925" y="51904"/>
                </a:lnTo>
                <a:lnTo>
                  <a:pt x="39839" y="50723"/>
                </a:lnTo>
                <a:lnTo>
                  <a:pt x="39839" y="48209"/>
                </a:lnTo>
                <a:lnTo>
                  <a:pt x="38861" y="47091"/>
                </a:lnTo>
                <a:lnTo>
                  <a:pt x="9347" y="47091"/>
                </a:lnTo>
                <a:lnTo>
                  <a:pt x="19951" y="40259"/>
                </a:lnTo>
                <a:lnTo>
                  <a:pt x="24904" y="36004"/>
                </a:lnTo>
                <a:lnTo>
                  <a:pt x="34251" y="27559"/>
                </a:lnTo>
                <a:lnTo>
                  <a:pt x="38442" y="22809"/>
                </a:lnTo>
                <a:lnTo>
                  <a:pt x="38442" y="5029"/>
                </a:lnTo>
                <a:close/>
              </a:path>
              <a:path w="433069" h="53340">
                <a:moveTo>
                  <a:pt x="29857" y="0"/>
                </a:moveTo>
                <a:lnTo>
                  <a:pt x="6413" y="0"/>
                </a:lnTo>
                <a:lnTo>
                  <a:pt x="1483" y="11582"/>
                </a:lnTo>
                <a:lnTo>
                  <a:pt x="1437" y="16116"/>
                </a:lnTo>
                <a:lnTo>
                  <a:pt x="2374" y="17576"/>
                </a:lnTo>
                <a:lnTo>
                  <a:pt x="6070" y="17576"/>
                </a:lnTo>
                <a:lnTo>
                  <a:pt x="6504" y="16052"/>
                </a:lnTo>
                <a:lnTo>
                  <a:pt x="6972" y="14097"/>
                </a:lnTo>
                <a:lnTo>
                  <a:pt x="8166" y="9563"/>
                </a:lnTo>
                <a:lnTo>
                  <a:pt x="12979" y="5029"/>
                </a:lnTo>
                <a:lnTo>
                  <a:pt x="38442" y="5029"/>
                </a:lnTo>
                <a:lnTo>
                  <a:pt x="38442" y="4470"/>
                </a:lnTo>
                <a:lnTo>
                  <a:pt x="29857" y="0"/>
                </a:lnTo>
                <a:close/>
              </a:path>
              <a:path w="433069" h="53340">
                <a:moveTo>
                  <a:pt x="75818" y="0"/>
                </a:moveTo>
                <a:lnTo>
                  <a:pt x="72262" y="0"/>
                </a:lnTo>
                <a:lnTo>
                  <a:pt x="62636" y="7670"/>
                </a:lnTo>
                <a:lnTo>
                  <a:pt x="47777" y="34251"/>
                </a:lnTo>
                <a:lnTo>
                  <a:pt x="50310" y="44502"/>
                </a:lnTo>
                <a:lnTo>
                  <a:pt x="56224" y="50114"/>
                </a:lnTo>
                <a:lnTo>
                  <a:pt x="62988" y="52468"/>
                </a:lnTo>
                <a:lnTo>
                  <a:pt x="68071" y="52946"/>
                </a:lnTo>
                <a:lnTo>
                  <a:pt x="75673" y="51730"/>
                </a:lnTo>
                <a:lnTo>
                  <a:pt x="81786" y="48180"/>
                </a:lnTo>
                <a:lnTo>
                  <a:pt x="81964" y="47929"/>
                </a:lnTo>
                <a:lnTo>
                  <a:pt x="64173" y="47929"/>
                </a:lnTo>
                <a:lnTo>
                  <a:pt x="53073" y="46050"/>
                </a:lnTo>
                <a:lnTo>
                  <a:pt x="53073" y="26860"/>
                </a:lnTo>
                <a:lnTo>
                  <a:pt x="59004" y="22250"/>
                </a:lnTo>
                <a:lnTo>
                  <a:pt x="84937" y="22250"/>
                </a:lnTo>
                <a:lnTo>
                  <a:pt x="82484" y="19888"/>
                </a:lnTo>
                <a:lnTo>
                  <a:pt x="57886" y="19888"/>
                </a:lnTo>
                <a:lnTo>
                  <a:pt x="65430" y="11163"/>
                </a:lnTo>
                <a:lnTo>
                  <a:pt x="71983" y="7048"/>
                </a:lnTo>
                <a:lnTo>
                  <a:pt x="73723" y="6070"/>
                </a:lnTo>
                <a:lnTo>
                  <a:pt x="76238" y="4749"/>
                </a:lnTo>
                <a:lnTo>
                  <a:pt x="77076" y="4254"/>
                </a:lnTo>
                <a:lnTo>
                  <a:pt x="77076" y="1181"/>
                </a:lnTo>
                <a:lnTo>
                  <a:pt x="75818" y="0"/>
                </a:lnTo>
                <a:close/>
              </a:path>
              <a:path w="433069" h="53340">
                <a:moveTo>
                  <a:pt x="84937" y="22250"/>
                </a:moveTo>
                <a:lnTo>
                  <a:pt x="78955" y="22250"/>
                </a:lnTo>
                <a:lnTo>
                  <a:pt x="82029" y="28879"/>
                </a:lnTo>
                <a:lnTo>
                  <a:pt x="82029" y="43738"/>
                </a:lnTo>
                <a:lnTo>
                  <a:pt x="75336" y="47929"/>
                </a:lnTo>
                <a:lnTo>
                  <a:pt x="81964" y="47929"/>
                </a:lnTo>
                <a:lnTo>
                  <a:pt x="85858" y="42444"/>
                </a:lnTo>
                <a:lnTo>
                  <a:pt x="87337" y="34671"/>
                </a:lnTo>
                <a:lnTo>
                  <a:pt x="87337" y="24561"/>
                </a:lnTo>
                <a:lnTo>
                  <a:pt x="84937" y="22250"/>
                </a:lnTo>
                <a:close/>
              </a:path>
              <a:path w="433069" h="53340">
                <a:moveTo>
                  <a:pt x="79794" y="17297"/>
                </a:moveTo>
                <a:lnTo>
                  <a:pt x="65773" y="17297"/>
                </a:lnTo>
                <a:lnTo>
                  <a:pt x="61658" y="17932"/>
                </a:lnTo>
                <a:lnTo>
                  <a:pt x="57886" y="19888"/>
                </a:lnTo>
                <a:lnTo>
                  <a:pt x="82484" y="19888"/>
                </a:lnTo>
                <a:lnTo>
                  <a:pt x="79794" y="17297"/>
                </a:lnTo>
                <a:close/>
              </a:path>
              <a:path w="433069" h="53340">
                <a:moveTo>
                  <a:pt x="198437" y="40182"/>
                </a:moveTo>
                <a:lnTo>
                  <a:pt x="197116" y="41236"/>
                </a:lnTo>
                <a:lnTo>
                  <a:pt x="197116" y="44373"/>
                </a:lnTo>
                <a:lnTo>
                  <a:pt x="198018" y="45275"/>
                </a:lnTo>
                <a:lnTo>
                  <a:pt x="201650" y="48348"/>
                </a:lnTo>
                <a:lnTo>
                  <a:pt x="207924" y="52946"/>
                </a:lnTo>
                <a:lnTo>
                  <a:pt x="216788" y="52946"/>
                </a:lnTo>
                <a:lnTo>
                  <a:pt x="224183" y="51815"/>
                </a:lnTo>
                <a:lnTo>
                  <a:pt x="230717" y="48337"/>
                </a:lnTo>
                <a:lnTo>
                  <a:pt x="231037" y="47929"/>
                </a:lnTo>
                <a:lnTo>
                  <a:pt x="210375" y="47929"/>
                </a:lnTo>
                <a:lnTo>
                  <a:pt x="205143" y="44653"/>
                </a:lnTo>
                <a:lnTo>
                  <a:pt x="202907" y="42341"/>
                </a:lnTo>
                <a:lnTo>
                  <a:pt x="200812" y="40259"/>
                </a:lnTo>
                <a:lnTo>
                  <a:pt x="198437" y="40182"/>
                </a:lnTo>
                <a:close/>
              </a:path>
              <a:path w="433069" h="53340">
                <a:moveTo>
                  <a:pt x="235751" y="22390"/>
                </a:moveTo>
                <a:lnTo>
                  <a:pt x="231444" y="22390"/>
                </a:lnTo>
                <a:lnTo>
                  <a:pt x="231695" y="29578"/>
                </a:lnTo>
                <a:lnTo>
                  <a:pt x="231787" y="40601"/>
                </a:lnTo>
                <a:lnTo>
                  <a:pt x="227177" y="47929"/>
                </a:lnTo>
                <a:lnTo>
                  <a:pt x="231037" y="47929"/>
                </a:lnTo>
                <a:lnTo>
                  <a:pt x="235380" y="42386"/>
                </a:lnTo>
                <a:lnTo>
                  <a:pt x="237159" y="33832"/>
                </a:lnTo>
                <a:lnTo>
                  <a:pt x="237159" y="23583"/>
                </a:lnTo>
                <a:lnTo>
                  <a:pt x="235751" y="22390"/>
                </a:lnTo>
                <a:close/>
              </a:path>
              <a:path w="433069" h="53340">
                <a:moveTo>
                  <a:pt x="233184" y="977"/>
                </a:moveTo>
                <a:lnTo>
                  <a:pt x="200672" y="977"/>
                </a:lnTo>
                <a:lnTo>
                  <a:pt x="199072" y="29997"/>
                </a:lnTo>
                <a:lnTo>
                  <a:pt x="203606" y="29997"/>
                </a:lnTo>
                <a:lnTo>
                  <a:pt x="203949" y="29578"/>
                </a:lnTo>
                <a:lnTo>
                  <a:pt x="205905" y="27762"/>
                </a:lnTo>
                <a:lnTo>
                  <a:pt x="211338" y="22466"/>
                </a:lnTo>
                <a:lnTo>
                  <a:pt x="204723" y="22466"/>
                </a:lnTo>
                <a:lnTo>
                  <a:pt x="205625" y="6350"/>
                </a:lnTo>
                <a:lnTo>
                  <a:pt x="206184" y="5791"/>
                </a:lnTo>
                <a:lnTo>
                  <a:pt x="233184" y="5791"/>
                </a:lnTo>
                <a:lnTo>
                  <a:pt x="234162" y="4610"/>
                </a:lnTo>
                <a:lnTo>
                  <a:pt x="234162" y="2235"/>
                </a:lnTo>
                <a:lnTo>
                  <a:pt x="233184" y="977"/>
                </a:lnTo>
                <a:close/>
              </a:path>
              <a:path w="433069" h="53340">
                <a:moveTo>
                  <a:pt x="229831" y="17373"/>
                </a:moveTo>
                <a:lnTo>
                  <a:pt x="211899" y="17373"/>
                </a:lnTo>
                <a:lnTo>
                  <a:pt x="204723" y="22466"/>
                </a:lnTo>
                <a:lnTo>
                  <a:pt x="211338" y="22466"/>
                </a:lnTo>
                <a:lnTo>
                  <a:pt x="235751" y="22390"/>
                </a:lnTo>
                <a:lnTo>
                  <a:pt x="229831" y="17373"/>
                </a:lnTo>
                <a:close/>
              </a:path>
              <a:path w="433069" h="53340">
                <a:moveTo>
                  <a:pt x="383425" y="5029"/>
                </a:moveTo>
                <a:lnTo>
                  <a:pt x="376377" y="5029"/>
                </a:lnTo>
                <a:lnTo>
                  <a:pt x="378129" y="11582"/>
                </a:lnTo>
                <a:lnTo>
                  <a:pt x="378018" y="16116"/>
                </a:lnTo>
                <a:lnTo>
                  <a:pt x="350215" y="44437"/>
                </a:lnTo>
                <a:lnTo>
                  <a:pt x="346036" y="46812"/>
                </a:lnTo>
                <a:lnTo>
                  <a:pt x="344982" y="47434"/>
                </a:lnTo>
                <a:lnTo>
                  <a:pt x="344982" y="51904"/>
                </a:lnTo>
                <a:lnTo>
                  <a:pt x="383920" y="51904"/>
                </a:lnTo>
                <a:lnTo>
                  <a:pt x="384822" y="50723"/>
                </a:lnTo>
                <a:lnTo>
                  <a:pt x="384822" y="48209"/>
                </a:lnTo>
                <a:lnTo>
                  <a:pt x="383844" y="47091"/>
                </a:lnTo>
                <a:lnTo>
                  <a:pt x="354329" y="47091"/>
                </a:lnTo>
                <a:lnTo>
                  <a:pt x="364934" y="40259"/>
                </a:lnTo>
                <a:lnTo>
                  <a:pt x="369887" y="36004"/>
                </a:lnTo>
                <a:lnTo>
                  <a:pt x="379247" y="27559"/>
                </a:lnTo>
                <a:lnTo>
                  <a:pt x="383425" y="22809"/>
                </a:lnTo>
                <a:lnTo>
                  <a:pt x="383425" y="5029"/>
                </a:lnTo>
                <a:close/>
              </a:path>
              <a:path w="433069" h="53340">
                <a:moveTo>
                  <a:pt x="374840" y="0"/>
                </a:moveTo>
                <a:lnTo>
                  <a:pt x="351408" y="0"/>
                </a:lnTo>
                <a:lnTo>
                  <a:pt x="346466" y="11582"/>
                </a:lnTo>
                <a:lnTo>
                  <a:pt x="346420" y="16116"/>
                </a:lnTo>
                <a:lnTo>
                  <a:pt x="347357" y="17576"/>
                </a:lnTo>
                <a:lnTo>
                  <a:pt x="351053" y="17576"/>
                </a:lnTo>
                <a:lnTo>
                  <a:pt x="351488" y="16052"/>
                </a:lnTo>
                <a:lnTo>
                  <a:pt x="351967" y="14097"/>
                </a:lnTo>
                <a:lnTo>
                  <a:pt x="353148" y="9563"/>
                </a:lnTo>
                <a:lnTo>
                  <a:pt x="357962" y="5029"/>
                </a:lnTo>
                <a:lnTo>
                  <a:pt x="383425" y="5029"/>
                </a:lnTo>
                <a:lnTo>
                  <a:pt x="383425" y="4470"/>
                </a:lnTo>
                <a:lnTo>
                  <a:pt x="374840" y="0"/>
                </a:lnTo>
                <a:close/>
              </a:path>
              <a:path w="433069" h="53340">
                <a:moveTo>
                  <a:pt x="431279" y="5029"/>
                </a:moveTo>
                <a:lnTo>
                  <a:pt x="424230" y="5029"/>
                </a:lnTo>
                <a:lnTo>
                  <a:pt x="425970" y="11582"/>
                </a:lnTo>
                <a:lnTo>
                  <a:pt x="425859" y="16116"/>
                </a:lnTo>
                <a:lnTo>
                  <a:pt x="398068" y="44437"/>
                </a:lnTo>
                <a:lnTo>
                  <a:pt x="396671" y="45212"/>
                </a:lnTo>
                <a:lnTo>
                  <a:pt x="393877" y="46812"/>
                </a:lnTo>
                <a:lnTo>
                  <a:pt x="392836" y="47434"/>
                </a:lnTo>
                <a:lnTo>
                  <a:pt x="392836" y="51904"/>
                </a:lnTo>
                <a:lnTo>
                  <a:pt x="431761" y="51904"/>
                </a:lnTo>
                <a:lnTo>
                  <a:pt x="432663" y="50723"/>
                </a:lnTo>
                <a:lnTo>
                  <a:pt x="432663" y="48209"/>
                </a:lnTo>
                <a:lnTo>
                  <a:pt x="431698" y="47091"/>
                </a:lnTo>
                <a:lnTo>
                  <a:pt x="402183" y="47091"/>
                </a:lnTo>
                <a:lnTo>
                  <a:pt x="412788" y="40259"/>
                </a:lnTo>
                <a:lnTo>
                  <a:pt x="417741" y="36004"/>
                </a:lnTo>
                <a:lnTo>
                  <a:pt x="427088" y="27559"/>
                </a:lnTo>
                <a:lnTo>
                  <a:pt x="431279" y="22809"/>
                </a:lnTo>
                <a:lnTo>
                  <a:pt x="431279" y="5029"/>
                </a:lnTo>
                <a:close/>
              </a:path>
              <a:path w="433069" h="53340">
                <a:moveTo>
                  <a:pt x="422694" y="0"/>
                </a:moveTo>
                <a:lnTo>
                  <a:pt x="399249" y="0"/>
                </a:lnTo>
                <a:lnTo>
                  <a:pt x="394319" y="11582"/>
                </a:lnTo>
                <a:lnTo>
                  <a:pt x="394274" y="16116"/>
                </a:lnTo>
                <a:lnTo>
                  <a:pt x="395211" y="17576"/>
                </a:lnTo>
                <a:lnTo>
                  <a:pt x="398906" y="17576"/>
                </a:lnTo>
                <a:lnTo>
                  <a:pt x="399341" y="16052"/>
                </a:lnTo>
                <a:lnTo>
                  <a:pt x="399808" y="14097"/>
                </a:lnTo>
                <a:lnTo>
                  <a:pt x="401002" y="9563"/>
                </a:lnTo>
                <a:lnTo>
                  <a:pt x="405815" y="5029"/>
                </a:lnTo>
                <a:lnTo>
                  <a:pt x="431279" y="5029"/>
                </a:lnTo>
                <a:lnTo>
                  <a:pt x="431279" y="4470"/>
                </a:lnTo>
                <a:lnTo>
                  <a:pt x="422694" y="0"/>
                </a:lnTo>
                <a:close/>
              </a:path>
            </a:pathLst>
          </a:custGeom>
          <a:solidFill>
            <a:srgbClr val="221915"/>
          </a:solidFill>
        </p:spPr>
        <p:txBody>
          <a:bodyPr wrap="square" lIns="0" tIns="0" rIns="0" bIns="0" rtlCol="0"/>
          <a:lstStyle/>
          <a:p>
            <a:endParaRPr/>
          </a:p>
        </p:txBody>
      </p:sp>
      <p:sp>
        <p:nvSpPr>
          <p:cNvPr id="1179" name="object 1106"/>
          <p:cNvSpPr/>
          <p:nvPr/>
        </p:nvSpPr>
        <p:spPr>
          <a:xfrm>
            <a:off x="1649222" y="7988237"/>
            <a:ext cx="80010" cy="58419"/>
          </a:xfrm>
          <a:custGeom>
            <a:avLst/>
            <a:gdLst/>
            <a:ahLst/>
            <a:cxnLst/>
            <a:rect l="l" t="t" r="r" b="b"/>
            <a:pathLst>
              <a:path w="80010" h="58420">
                <a:moveTo>
                  <a:pt x="41973" y="5486"/>
                </a:moveTo>
                <a:lnTo>
                  <a:pt x="34277" y="5486"/>
                </a:lnTo>
                <a:lnTo>
                  <a:pt x="36055" y="12183"/>
                </a:lnTo>
                <a:lnTo>
                  <a:pt x="36060" y="17589"/>
                </a:lnTo>
                <a:lnTo>
                  <a:pt x="5715" y="48513"/>
                </a:lnTo>
                <a:lnTo>
                  <a:pt x="4191" y="49352"/>
                </a:lnTo>
                <a:lnTo>
                  <a:pt x="1143" y="51104"/>
                </a:lnTo>
                <a:lnTo>
                  <a:pt x="0" y="51790"/>
                </a:lnTo>
                <a:lnTo>
                  <a:pt x="0" y="56667"/>
                </a:lnTo>
                <a:lnTo>
                  <a:pt x="42506" y="56667"/>
                </a:lnTo>
                <a:lnTo>
                  <a:pt x="43497" y="55371"/>
                </a:lnTo>
                <a:lnTo>
                  <a:pt x="43497" y="52628"/>
                </a:lnTo>
                <a:lnTo>
                  <a:pt x="42430" y="51409"/>
                </a:lnTo>
                <a:lnTo>
                  <a:pt x="10210" y="51409"/>
                </a:lnTo>
                <a:lnTo>
                  <a:pt x="21780" y="43941"/>
                </a:lnTo>
                <a:lnTo>
                  <a:pt x="41973" y="16446"/>
                </a:lnTo>
                <a:lnTo>
                  <a:pt x="41973" y="5486"/>
                </a:lnTo>
                <a:close/>
              </a:path>
              <a:path w="80010" h="58420">
                <a:moveTo>
                  <a:pt x="32600" y="0"/>
                </a:moveTo>
                <a:lnTo>
                  <a:pt x="23304" y="0"/>
                </a:lnTo>
                <a:lnTo>
                  <a:pt x="13027" y="2060"/>
                </a:lnTo>
                <a:lnTo>
                  <a:pt x="6303" y="6829"/>
                </a:lnTo>
                <a:lnTo>
                  <a:pt x="2635" y="12183"/>
                </a:lnTo>
                <a:lnTo>
                  <a:pt x="1524" y="16001"/>
                </a:lnTo>
                <a:lnTo>
                  <a:pt x="1572" y="17589"/>
                </a:lnTo>
                <a:lnTo>
                  <a:pt x="2590" y="19189"/>
                </a:lnTo>
                <a:lnTo>
                  <a:pt x="6629" y="19189"/>
                </a:lnTo>
                <a:lnTo>
                  <a:pt x="7105" y="17513"/>
                </a:lnTo>
                <a:lnTo>
                  <a:pt x="7620" y="15392"/>
                </a:lnTo>
                <a:lnTo>
                  <a:pt x="8915" y="10439"/>
                </a:lnTo>
                <a:lnTo>
                  <a:pt x="14173" y="5486"/>
                </a:lnTo>
                <a:lnTo>
                  <a:pt x="41973" y="5486"/>
                </a:lnTo>
                <a:lnTo>
                  <a:pt x="41973" y="4889"/>
                </a:lnTo>
                <a:lnTo>
                  <a:pt x="32600" y="0"/>
                </a:lnTo>
                <a:close/>
              </a:path>
              <a:path w="80010" h="58420">
                <a:moveTo>
                  <a:pt x="79768" y="9982"/>
                </a:moveTo>
                <a:lnTo>
                  <a:pt x="74129" y="9982"/>
                </a:lnTo>
                <a:lnTo>
                  <a:pt x="74129" y="56667"/>
                </a:lnTo>
                <a:lnTo>
                  <a:pt x="75501" y="57810"/>
                </a:lnTo>
                <a:lnTo>
                  <a:pt x="78397" y="57810"/>
                </a:lnTo>
                <a:lnTo>
                  <a:pt x="79768" y="56667"/>
                </a:lnTo>
                <a:lnTo>
                  <a:pt x="79768" y="9982"/>
                </a:lnTo>
                <a:close/>
              </a:path>
              <a:path w="80010" h="58420">
                <a:moveTo>
                  <a:pt x="78854" y="0"/>
                </a:moveTo>
                <a:lnTo>
                  <a:pt x="75272" y="0"/>
                </a:lnTo>
                <a:lnTo>
                  <a:pt x="74434" y="1066"/>
                </a:lnTo>
                <a:lnTo>
                  <a:pt x="71551" y="5562"/>
                </a:lnTo>
                <a:lnTo>
                  <a:pt x="67894" y="8610"/>
                </a:lnTo>
                <a:lnTo>
                  <a:pt x="63474" y="10439"/>
                </a:lnTo>
                <a:lnTo>
                  <a:pt x="60807" y="11506"/>
                </a:lnTo>
                <a:lnTo>
                  <a:pt x="59969" y="11810"/>
                </a:lnTo>
                <a:lnTo>
                  <a:pt x="59969" y="14554"/>
                </a:lnTo>
                <a:lnTo>
                  <a:pt x="60731" y="16217"/>
                </a:lnTo>
                <a:lnTo>
                  <a:pt x="63169" y="16217"/>
                </a:lnTo>
                <a:lnTo>
                  <a:pt x="68808" y="15316"/>
                </a:lnTo>
                <a:lnTo>
                  <a:pt x="74129" y="9982"/>
                </a:lnTo>
                <a:lnTo>
                  <a:pt x="79768" y="9982"/>
                </a:lnTo>
                <a:lnTo>
                  <a:pt x="79768" y="1384"/>
                </a:lnTo>
                <a:lnTo>
                  <a:pt x="78854" y="0"/>
                </a:lnTo>
                <a:close/>
              </a:path>
            </a:pathLst>
          </a:custGeom>
          <a:solidFill>
            <a:srgbClr val="221915"/>
          </a:solidFill>
        </p:spPr>
        <p:txBody>
          <a:bodyPr wrap="square" lIns="0" tIns="0" rIns="0" bIns="0" rtlCol="0"/>
          <a:lstStyle/>
          <a:p>
            <a:endParaRPr/>
          </a:p>
        </p:txBody>
      </p:sp>
      <p:sp>
        <p:nvSpPr>
          <p:cNvPr id="1180" name="object 1107"/>
          <p:cNvSpPr/>
          <p:nvPr/>
        </p:nvSpPr>
        <p:spPr>
          <a:xfrm>
            <a:off x="2499575" y="7566965"/>
            <a:ext cx="745490" cy="48260"/>
          </a:xfrm>
          <a:custGeom>
            <a:avLst/>
            <a:gdLst/>
            <a:ahLst/>
            <a:cxnLst/>
            <a:rect l="l" t="t" r="r" b="b"/>
            <a:pathLst>
              <a:path w="745489" h="48259">
                <a:moveTo>
                  <a:pt x="35026" y="4571"/>
                </a:moveTo>
                <a:lnTo>
                  <a:pt x="28613" y="4571"/>
                </a:lnTo>
                <a:lnTo>
                  <a:pt x="30200" y="10553"/>
                </a:lnTo>
                <a:lnTo>
                  <a:pt x="30200" y="16268"/>
                </a:lnTo>
                <a:lnTo>
                  <a:pt x="3505" y="41186"/>
                </a:lnTo>
                <a:lnTo>
                  <a:pt x="952" y="42646"/>
                </a:lnTo>
                <a:lnTo>
                  <a:pt x="0" y="43218"/>
                </a:lnTo>
                <a:lnTo>
                  <a:pt x="0" y="47282"/>
                </a:lnTo>
                <a:lnTo>
                  <a:pt x="35471" y="47282"/>
                </a:lnTo>
                <a:lnTo>
                  <a:pt x="36296" y="46202"/>
                </a:lnTo>
                <a:lnTo>
                  <a:pt x="36296" y="43916"/>
                </a:lnTo>
                <a:lnTo>
                  <a:pt x="35407" y="42900"/>
                </a:lnTo>
                <a:lnTo>
                  <a:pt x="8521" y="42900"/>
                </a:lnTo>
                <a:lnTo>
                  <a:pt x="18186" y="36677"/>
                </a:lnTo>
                <a:lnTo>
                  <a:pt x="22694" y="32791"/>
                </a:lnTo>
                <a:lnTo>
                  <a:pt x="31216" y="25107"/>
                </a:lnTo>
                <a:lnTo>
                  <a:pt x="35026" y="20777"/>
                </a:lnTo>
                <a:lnTo>
                  <a:pt x="35026" y="4571"/>
                </a:lnTo>
                <a:close/>
              </a:path>
              <a:path w="745489" h="48259">
                <a:moveTo>
                  <a:pt x="27203" y="0"/>
                </a:moveTo>
                <a:lnTo>
                  <a:pt x="5854" y="0"/>
                </a:lnTo>
                <a:lnTo>
                  <a:pt x="1351" y="10553"/>
                </a:lnTo>
                <a:lnTo>
                  <a:pt x="1310" y="14681"/>
                </a:lnTo>
                <a:lnTo>
                  <a:pt x="2171" y="16014"/>
                </a:lnTo>
                <a:lnTo>
                  <a:pt x="5537" y="16014"/>
                </a:lnTo>
                <a:lnTo>
                  <a:pt x="5933" y="14617"/>
                </a:lnTo>
                <a:lnTo>
                  <a:pt x="6362" y="12839"/>
                </a:lnTo>
                <a:lnTo>
                  <a:pt x="7442" y="8699"/>
                </a:lnTo>
                <a:lnTo>
                  <a:pt x="11823" y="4571"/>
                </a:lnTo>
                <a:lnTo>
                  <a:pt x="35026" y="4571"/>
                </a:lnTo>
                <a:lnTo>
                  <a:pt x="35026" y="4063"/>
                </a:lnTo>
                <a:lnTo>
                  <a:pt x="27203" y="0"/>
                </a:lnTo>
                <a:close/>
              </a:path>
              <a:path w="745489" h="48259">
                <a:moveTo>
                  <a:pt x="68986" y="0"/>
                </a:moveTo>
                <a:lnTo>
                  <a:pt x="65747" y="0"/>
                </a:lnTo>
                <a:lnTo>
                  <a:pt x="56972" y="6984"/>
                </a:lnTo>
                <a:lnTo>
                  <a:pt x="43433" y="31203"/>
                </a:lnTo>
                <a:lnTo>
                  <a:pt x="43433" y="47028"/>
                </a:lnTo>
                <a:lnTo>
                  <a:pt x="57797" y="48234"/>
                </a:lnTo>
                <a:lnTo>
                  <a:pt x="71856" y="48234"/>
                </a:lnTo>
                <a:lnTo>
                  <a:pt x="77631" y="43662"/>
                </a:lnTo>
                <a:lnTo>
                  <a:pt x="58369" y="43662"/>
                </a:lnTo>
                <a:lnTo>
                  <a:pt x="48272" y="41948"/>
                </a:lnTo>
                <a:lnTo>
                  <a:pt x="48272" y="24472"/>
                </a:lnTo>
                <a:lnTo>
                  <a:pt x="53670" y="20269"/>
                </a:lnTo>
                <a:lnTo>
                  <a:pt x="77300" y="20269"/>
                </a:lnTo>
                <a:lnTo>
                  <a:pt x="75058" y="18110"/>
                </a:lnTo>
                <a:lnTo>
                  <a:pt x="52654" y="18110"/>
                </a:lnTo>
                <a:lnTo>
                  <a:pt x="59524" y="10159"/>
                </a:lnTo>
                <a:lnTo>
                  <a:pt x="65493" y="6413"/>
                </a:lnTo>
                <a:lnTo>
                  <a:pt x="67081" y="5524"/>
                </a:lnTo>
                <a:lnTo>
                  <a:pt x="69367" y="4317"/>
                </a:lnTo>
                <a:lnTo>
                  <a:pt x="70129" y="3873"/>
                </a:lnTo>
                <a:lnTo>
                  <a:pt x="70129" y="1079"/>
                </a:lnTo>
                <a:lnTo>
                  <a:pt x="68986" y="0"/>
                </a:lnTo>
                <a:close/>
              </a:path>
              <a:path w="745489" h="48259">
                <a:moveTo>
                  <a:pt x="77300" y="20269"/>
                </a:moveTo>
                <a:lnTo>
                  <a:pt x="71856" y="20269"/>
                </a:lnTo>
                <a:lnTo>
                  <a:pt x="74650" y="26314"/>
                </a:lnTo>
                <a:lnTo>
                  <a:pt x="74650" y="39852"/>
                </a:lnTo>
                <a:lnTo>
                  <a:pt x="68541" y="43662"/>
                </a:lnTo>
                <a:lnTo>
                  <a:pt x="77631" y="43662"/>
                </a:lnTo>
                <a:lnTo>
                  <a:pt x="79476" y="42202"/>
                </a:lnTo>
                <a:lnTo>
                  <a:pt x="79476" y="22364"/>
                </a:lnTo>
                <a:lnTo>
                  <a:pt x="77300" y="20269"/>
                </a:lnTo>
                <a:close/>
              </a:path>
              <a:path w="745489" h="48259">
                <a:moveTo>
                  <a:pt x="72618" y="15760"/>
                </a:moveTo>
                <a:lnTo>
                  <a:pt x="59842" y="15760"/>
                </a:lnTo>
                <a:lnTo>
                  <a:pt x="56083" y="16332"/>
                </a:lnTo>
                <a:lnTo>
                  <a:pt x="52654" y="18110"/>
                </a:lnTo>
                <a:lnTo>
                  <a:pt x="75058" y="18110"/>
                </a:lnTo>
                <a:lnTo>
                  <a:pt x="72618" y="15760"/>
                </a:lnTo>
                <a:close/>
              </a:path>
              <a:path w="745489" h="48259">
                <a:moveTo>
                  <a:pt x="373024" y="38074"/>
                </a:moveTo>
                <a:lnTo>
                  <a:pt x="368325" y="38074"/>
                </a:lnTo>
                <a:lnTo>
                  <a:pt x="368325" y="47282"/>
                </a:lnTo>
                <a:lnTo>
                  <a:pt x="369468" y="48234"/>
                </a:lnTo>
                <a:lnTo>
                  <a:pt x="371881" y="48234"/>
                </a:lnTo>
                <a:lnTo>
                  <a:pt x="373024" y="47282"/>
                </a:lnTo>
                <a:lnTo>
                  <a:pt x="373024" y="38074"/>
                </a:lnTo>
                <a:close/>
              </a:path>
              <a:path w="745489" h="48259">
                <a:moveTo>
                  <a:pt x="369214" y="0"/>
                </a:moveTo>
                <a:lnTo>
                  <a:pt x="366356" y="0"/>
                </a:lnTo>
                <a:lnTo>
                  <a:pt x="365785" y="761"/>
                </a:lnTo>
                <a:lnTo>
                  <a:pt x="346392" y="33616"/>
                </a:lnTo>
                <a:lnTo>
                  <a:pt x="345820" y="35648"/>
                </a:lnTo>
                <a:lnTo>
                  <a:pt x="345820" y="38074"/>
                </a:lnTo>
                <a:lnTo>
                  <a:pt x="381609" y="38074"/>
                </a:lnTo>
                <a:lnTo>
                  <a:pt x="382498" y="37058"/>
                </a:lnTo>
                <a:lnTo>
                  <a:pt x="382498" y="34696"/>
                </a:lnTo>
                <a:lnTo>
                  <a:pt x="381546" y="33680"/>
                </a:lnTo>
                <a:lnTo>
                  <a:pt x="351739" y="33680"/>
                </a:lnTo>
                <a:lnTo>
                  <a:pt x="369658" y="3365"/>
                </a:lnTo>
                <a:lnTo>
                  <a:pt x="369976" y="2222"/>
                </a:lnTo>
                <a:lnTo>
                  <a:pt x="369976" y="1333"/>
                </a:lnTo>
                <a:lnTo>
                  <a:pt x="369214" y="0"/>
                </a:lnTo>
                <a:close/>
              </a:path>
              <a:path w="745489" h="48259">
                <a:moveTo>
                  <a:pt x="371817" y="18300"/>
                </a:moveTo>
                <a:lnTo>
                  <a:pt x="369468" y="18300"/>
                </a:lnTo>
                <a:lnTo>
                  <a:pt x="368325" y="19253"/>
                </a:lnTo>
                <a:lnTo>
                  <a:pt x="368325" y="33680"/>
                </a:lnTo>
                <a:lnTo>
                  <a:pt x="373024" y="33680"/>
                </a:lnTo>
                <a:lnTo>
                  <a:pt x="373024" y="19126"/>
                </a:lnTo>
                <a:lnTo>
                  <a:pt x="371817" y="18300"/>
                </a:lnTo>
                <a:close/>
              </a:path>
              <a:path w="745489" h="48259">
                <a:moveTo>
                  <a:pt x="700316" y="4571"/>
                </a:moveTo>
                <a:lnTo>
                  <a:pt x="693902" y="4571"/>
                </a:lnTo>
                <a:lnTo>
                  <a:pt x="695490" y="10553"/>
                </a:lnTo>
                <a:lnTo>
                  <a:pt x="695490" y="16268"/>
                </a:lnTo>
                <a:lnTo>
                  <a:pt x="668794" y="41186"/>
                </a:lnTo>
                <a:lnTo>
                  <a:pt x="666241" y="42646"/>
                </a:lnTo>
                <a:lnTo>
                  <a:pt x="665289" y="43218"/>
                </a:lnTo>
                <a:lnTo>
                  <a:pt x="665289" y="47282"/>
                </a:lnTo>
                <a:lnTo>
                  <a:pt x="700760" y="47282"/>
                </a:lnTo>
                <a:lnTo>
                  <a:pt x="701586" y="46202"/>
                </a:lnTo>
                <a:lnTo>
                  <a:pt x="701586" y="43916"/>
                </a:lnTo>
                <a:lnTo>
                  <a:pt x="700697" y="42900"/>
                </a:lnTo>
                <a:lnTo>
                  <a:pt x="673811" y="42900"/>
                </a:lnTo>
                <a:lnTo>
                  <a:pt x="683475" y="36677"/>
                </a:lnTo>
                <a:lnTo>
                  <a:pt x="687984" y="32791"/>
                </a:lnTo>
                <a:lnTo>
                  <a:pt x="696506" y="25107"/>
                </a:lnTo>
                <a:lnTo>
                  <a:pt x="700316" y="20777"/>
                </a:lnTo>
                <a:lnTo>
                  <a:pt x="700316" y="4571"/>
                </a:lnTo>
                <a:close/>
              </a:path>
              <a:path w="745489" h="48259">
                <a:moveTo>
                  <a:pt x="692492" y="0"/>
                </a:moveTo>
                <a:lnTo>
                  <a:pt x="671144" y="0"/>
                </a:lnTo>
                <a:lnTo>
                  <a:pt x="666640" y="10553"/>
                </a:lnTo>
                <a:lnTo>
                  <a:pt x="666600" y="14681"/>
                </a:lnTo>
                <a:lnTo>
                  <a:pt x="667461" y="16014"/>
                </a:lnTo>
                <a:lnTo>
                  <a:pt x="670826" y="16014"/>
                </a:lnTo>
                <a:lnTo>
                  <a:pt x="671223" y="14617"/>
                </a:lnTo>
                <a:lnTo>
                  <a:pt x="671652" y="12839"/>
                </a:lnTo>
                <a:lnTo>
                  <a:pt x="672731" y="8699"/>
                </a:lnTo>
                <a:lnTo>
                  <a:pt x="677113" y="4571"/>
                </a:lnTo>
                <a:lnTo>
                  <a:pt x="700316" y="4571"/>
                </a:lnTo>
                <a:lnTo>
                  <a:pt x="700316" y="4063"/>
                </a:lnTo>
                <a:lnTo>
                  <a:pt x="692492" y="0"/>
                </a:lnTo>
                <a:close/>
              </a:path>
              <a:path w="745489" h="48259">
                <a:moveTo>
                  <a:pt x="743813" y="4571"/>
                </a:moveTo>
                <a:lnTo>
                  <a:pt x="737400" y="4571"/>
                </a:lnTo>
                <a:lnTo>
                  <a:pt x="738987" y="10553"/>
                </a:lnTo>
                <a:lnTo>
                  <a:pt x="738987" y="16268"/>
                </a:lnTo>
                <a:lnTo>
                  <a:pt x="712292" y="41186"/>
                </a:lnTo>
                <a:lnTo>
                  <a:pt x="709739" y="42646"/>
                </a:lnTo>
                <a:lnTo>
                  <a:pt x="708786" y="43218"/>
                </a:lnTo>
                <a:lnTo>
                  <a:pt x="708786" y="47282"/>
                </a:lnTo>
                <a:lnTo>
                  <a:pt x="744258" y="47282"/>
                </a:lnTo>
                <a:lnTo>
                  <a:pt x="745083" y="46202"/>
                </a:lnTo>
                <a:lnTo>
                  <a:pt x="745083" y="43916"/>
                </a:lnTo>
                <a:lnTo>
                  <a:pt x="744194" y="42900"/>
                </a:lnTo>
                <a:lnTo>
                  <a:pt x="717308" y="42900"/>
                </a:lnTo>
                <a:lnTo>
                  <a:pt x="726973" y="36677"/>
                </a:lnTo>
                <a:lnTo>
                  <a:pt x="731481" y="32791"/>
                </a:lnTo>
                <a:lnTo>
                  <a:pt x="740003" y="25107"/>
                </a:lnTo>
                <a:lnTo>
                  <a:pt x="743813" y="20777"/>
                </a:lnTo>
                <a:lnTo>
                  <a:pt x="743813" y="4571"/>
                </a:lnTo>
                <a:close/>
              </a:path>
              <a:path w="745489" h="48259">
                <a:moveTo>
                  <a:pt x="735990" y="0"/>
                </a:moveTo>
                <a:lnTo>
                  <a:pt x="714641" y="0"/>
                </a:lnTo>
                <a:lnTo>
                  <a:pt x="710138" y="10553"/>
                </a:lnTo>
                <a:lnTo>
                  <a:pt x="710097" y="14681"/>
                </a:lnTo>
                <a:lnTo>
                  <a:pt x="710958" y="16014"/>
                </a:lnTo>
                <a:lnTo>
                  <a:pt x="714324" y="16014"/>
                </a:lnTo>
                <a:lnTo>
                  <a:pt x="714720" y="14617"/>
                </a:lnTo>
                <a:lnTo>
                  <a:pt x="715149" y="12839"/>
                </a:lnTo>
                <a:lnTo>
                  <a:pt x="716229" y="8699"/>
                </a:lnTo>
                <a:lnTo>
                  <a:pt x="720610" y="4571"/>
                </a:lnTo>
                <a:lnTo>
                  <a:pt x="743813" y="4571"/>
                </a:lnTo>
                <a:lnTo>
                  <a:pt x="743813" y="4063"/>
                </a:lnTo>
                <a:lnTo>
                  <a:pt x="735990" y="0"/>
                </a:lnTo>
                <a:close/>
              </a:path>
            </a:pathLst>
          </a:custGeom>
          <a:solidFill>
            <a:srgbClr val="221915"/>
          </a:solidFill>
        </p:spPr>
        <p:txBody>
          <a:bodyPr wrap="square" lIns="0" tIns="0" rIns="0" bIns="0" rtlCol="0"/>
          <a:lstStyle/>
          <a:p>
            <a:endParaRPr/>
          </a:p>
        </p:txBody>
      </p:sp>
      <p:sp>
        <p:nvSpPr>
          <p:cNvPr id="1181" name="object 1108"/>
          <p:cNvSpPr/>
          <p:nvPr/>
        </p:nvSpPr>
        <p:spPr>
          <a:xfrm>
            <a:off x="1714525" y="7854061"/>
            <a:ext cx="60960" cy="53340"/>
          </a:xfrm>
          <a:custGeom>
            <a:avLst/>
            <a:gdLst/>
            <a:ahLst/>
            <a:cxnLst/>
            <a:rect l="l" t="t" r="r" b="b"/>
            <a:pathLst>
              <a:path w="60960" h="53340">
                <a:moveTo>
                  <a:pt x="0" y="26708"/>
                </a:moveTo>
                <a:lnTo>
                  <a:pt x="26200" y="52920"/>
                </a:lnTo>
                <a:lnTo>
                  <a:pt x="60528" y="0"/>
                </a:lnTo>
              </a:path>
            </a:pathLst>
          </a:custGeom>
          <a:ln w="28803">
            <a:solidFill>
              <a:srgbClr val="FFFFFF"/>
            </a:solidFill>
          </a:ln>
        </p:spPr>
        <p:txBody>
          <a:bodyPr wrap="square" lIns="0" tIns="0" rIns="0" bIns="0" rtlCol="0"/>
          <a:lstStyle/>
          <a:p>
            <a:endParaRPr/>
          </a:p>
        </p:txBody>
      </p:sp>
      <p:sp>
        <p:nvSpPr>
          <p:cNvPr id="1182" name="object 1109"/>
          <p:cNvSpPr/>
          <p:nvPr/>
        </p:nvSpPr>
        <p:spPr>
          <a:xfrm>
            <a:off x="1714525" y="7854061"/>
            <a:ext cx="60960" cy="53340"/>
          </a:xfrm>
          <a:custGeom>
            <a:avLst/>
            <a:gdLst/>
            <a:ahLst/>
            <a:cxnLst/>
            <a:rect l="l" t="t" r="r" b="b"/>
            <a:pathLst>
              <a:path w="60960" h="53340">
                <a:moveTo>
                  <a:pt x="0" y="26708"/>
                </a:moveTo>
                <a:lnTo>
                  <a:pt x="26200" y="52920"/>
                </a:lnTo>
                <a:lnTo>
                  <a:pt x="60528" y="0"/>
                </a:lnTo>
              </a:path>
            </a:pathLst>
          </a:custGeom>
          <a:ln w="14401">
            <a:solidFill>
              <a:srgbClr val="221915"/>
            </a:solidFill>
          </a:ln>
        </p:spPr>
        <p:txBody>
          <a:bodyPr wrap="square" lIns="0" tIns="0" rIns="0" bIns="0" rtlCol="0"/>
          <a:lstStyle/>
          <a:p>
            <a:endParaRPr/>
          </a:p>
        </p:txBody>
      </p:sp>
      <p:sp>
        <p:nvSpPr>
          <p:cNvPr id="1183" name="object 1110"/>
          <p:cNvSpPr/>
          <p:nvPr/>
        </p:nvSpPr>
        <p:spPr>
          <a:xfrm>
            <a:off x="2244420" y="8092605"/>
            <a:ext cx="60960" cy="53340"/>
          </a:xfrm>
          <a:custGeom>
            <a:avLst/>
            <a:gdLst/>
            <a:ahLst/>
            <a:cxnLst/>
            <a:rect l="l" t="t" r="r" b="b"/>
            <a:pathLst>
              <a:path w="60960" h="53340">
                <a:moveTo>
                  <a:pt x="0" y="26708"/>
                </a:moveTo>
                <a:lnTo>
                  <a:pt x="26225" y="52920"/>
                </a:lnTo>
                <a:lnTo>
                  <a:pt x="60528" y="0"/>
                </a:lnTo>
              </a:path>
            </a:pathLst>
          </a:custGeom>
          <a:ln w="28803">
            <a:solidFill>
              <a:srgbClr val="FFFFFF"/>
            </a:solidFill>
          </a:ln>
        </p:spPr>
        <p:txBody>
          <a:bodyPr wrap="square" lIns="0" tIns="0" rIns="0" bIns="0" rtlCol="0"/>
          <a:lstStyle/>
          <a:p>
            <a:endParaRPr/>
          </a:p>
        </p:txBody>
      </p:sp>
      <p:sp>
        <p:nvSpPr>
          <p:cNvPr id="1184" name="object 1111"/>
          <p:cNvSpPr/>
          <p:nvPr/>
        </p:nvSpPr>
        <p:spPr>
          <a:xfrm>
            <a:off x="2244420" y="8092605"/>
            <a:ext cx="60960" cy="53340"/>
          </a:xfrm>
          <a:custGeom>
            <a:avLst/>
            <a:gdLst/>
            <a:ahLst/>
            <a:cxnLst/>
            <a:rect l="l" t="t" r="r" b="b"/>
            <a:pathLst>
              <a:path w="60960" h="53340">
                <a:moveTo>
                  <a:pt x="0" y="26708"/>
                </a:moveTo>
                <a:lnTo>
                  <a:pt x="26225" y="52920"/>
                </a:lnTo>
                <a:lnTo>
                  <a:pt x="60528" y="0"/>
                </a:lnTo>
              </a:path>
            </a:pathLst>
          </a:custGeom>
          <a:ln w="14401">
            <a:solidFill>
              <a:srgbClr val="221915"/>
            </a:solidFill>
          </a:ln>
        </p:spPr>
        <p:txBody>
          <a:bodyPr wrap="square" lIns="0" tIns="0" rIns="0" bIns="0" rtlCol="0"/>
          <a:lstStyle/>
          <a:p>
            <a:endParaRPr/>
          </a:p>
        </p:txBody>
      </p:sp>
      <p:sp>
        <p:nvSpPr>
          <p:cNvPr id="1185" name="object 1112"/>
          <p:cNvSpPr/>
          <p:nvPr/>
        </p:nvSpPr>
        <p:spPr>
          <a:xfrm>
            <a:off x="3041662" y="8092605"/>
            <a:ext cx="60960" cy="53340"/>
          </a:xfrm>
          <a:custGeom>
            <a:avLst/>
            <a:gdLst/>
            <a:ahLst/>
            <a:cxnLst/>
            <a:rect l="l" t="t" r="r" b="b"/>
            <a:pathLst>
              <a:path w="60960" h="53340">
                <a:moveTo>
                  <a:pt x="0" y="26708"/>
                </a:moveTo>
                <a:lnTo>
                  <a:pt x="26187" y="52920"/>
                </a:lnTo>
                <a:lnTo>
                  <a:pt x="60515" y="0"/>
                </a:lnTo>
              </a:path>
            </a:pathLst>
          </a:custGeom>
          <a:ln w="28803">
            <a:solidFill>
              <a:srgbClr val="FFFFFF"/>
            </a:solidFill>
          </a:ln>
        </p:spPr>
        <p:txBody>
          <a:bodyPr wrap="square" lIns="0" tIns="0" rIns="0" bIns="0" rtlCol="0"/>
          <a:lstStyle/>
          <a:p>
            <a:endParaRPr/>
          </a:p>
        </p:txBody>
      </p:sp>
      <p:sp>
        <p:nvSpPr>
          <p:cNvPr id="1186" name="object 1113"/>
          <p:cNvSpPr/>
          <p:nvPr/>
        </p:nvSpPr>
        <p:spPr>
          <a:xfrm>
            <a:off x="3041662" y="8092605"/>
            <a:ext cx="60960" cy="53340"/>
          </a:xfrm>
          <a:custGeom>
            <a:avLst/>
            <a:gdLst/>
            <a:ahLst/>
            <a:cxnLst/>
            <a:rect l="l" t="t" r="r" b="b"/>
            <a:pathLst>
              <a:path w="60960" h="53340">
                <a:moveTo>
                  <a:pt x="0" y="26708"/>
                </a:moveTo>
                <a:lnTo>
                  <a:pt x="26187" y="52920"/>
                </a:lnTo>
                <a:lnTo>
                  <a:pt x="60515" y="0"/>
                </a:lnTo>
              </a:path>
            </a:pathLst>
          </a:custGeom>
          <a:ln w="14401">
            <a:solidFill>
              <a:srgbClr val="221915"/>
            </a:solidFill>
          </a:ln>
        </p:spPr>
        <p:txBody>
          <a:bodyPr wrap="square" lIns="0" tIns="0" rIns="0" bIns="0" rtlCol="0"/>
          <a:lstStyle/>
          <a:p>
            <a:endParaRPr/>
          </a:p>
        </p:txBody>
      </p:sp>
      <p:sp>
        <p:nvSpPr>
          <p:cNvPr id="1189" name="object 1116"/>
          <p:cNvSpPr/>
          <p:nvPr/>
        </p:nvSpPr>
        <p:spPr>
          <a:xfrm>
            <a:off x="1412278" y="8338121"/>
            <a:ext cx="40640" cy="52069"/>
          </a:xfrm>
          <a:custGeom>
            <a:avLst/>
            <a:gdLst/>
            <a:ahLst/>
            <a:cxnLst/>
            <a:rect l="l" t="t" r="r" b="b"/>
            <a:pathLst>
              <a:path w="40640" h="52070">
                <a:moveTo>
                  <a:pt x="1320" y="39217"/>
                </a:moveTo>
                <a:lnTo>
                  <a:pt x="0" y="40271"/>
                </a:lnTo>
                <a:lnTo>
                  <a:pt x="0" y="43408"/>
                </a:lnTo>
                <a:lnTo>
                  <a:pt x="901" y="44310"/>
                </a:lnTo>
                <a:lnTo>
                  <a:pt x="4546" y="47371"/>
                </a:lnTo>
                <a:lnTo>
                  <a:pt x="10820" y="51981"/>
                </a:lnTo>
                <a:lnTo>
                  <a:pt x="19685" y="51981"/>
                </a:lnTo>
                <a:lnTo>
                  <a:pt x="27066" y="50848"/>
                </a:lnTo>
                <a:lnTo>
                  <a:pt x="33597" y="47367"/>
                </a:lnTo>
                <a:lnTo>
                  <a:pt x="33923" y="46951"/>
                </a:lnTo>
                <a:lnTo>
                  <a:pt x="13246" y="46951"/>
                </a:lnTo>
                <a:lnTo>
                  <a:pt x="8026" y="43675"/>
                </a:lnTo>
                <a:lnTo>
                  <a:pt x="5803" y="41389"/>
                </a:lnTo>
                <a:lnTo>
                  <a:pt x="3695" y="39281"/>
                </a:lnTo>
                <a:lnTo>
                  <a:pt x="1320" y="39217"/>
                </a:lnTo>
                <a:close/>
              </a:path>
              <a:path w="40640" h="52070">
                <a:moveTo>
                  <a:pt x="38649" y="21424"/>
                </a:moveTo>
                <a:lnTo>
                  <a:pt x="34328" y="21424"/>
                </a:lnTo>
                <a:lnTo>
                  <a:pt x="34588" y="28625"/>
                </a:lnTo>
                <a:lnTo>
                  <a:pt x="34683" y="39636"/>
                </a:lnTo>
                <a:lnTo>
                  <a:pt x="30060" y="46951"/>
                </a:lnTo>
                <a:lnTo>
                  <a:pt x="33923" y="46951"/>
                </a:lnTo>
                <a:lnTo>
                  <a:pt x="38267" y="41389"/>
                </a:lnTo>
                <a:lnTo>
                  <a:pt x="40043" y="32867"/>
                </a:lnTo>
                <a:lnTo>
                  <a:pt x="40043" y="22606"/>
                </a:lnTo>
                <a:lnTo>
                  <a:pt x="38649" y="21424"/>
                </a:lnTo>
                <a:close/>
              </a:path>
              <a:path w="40640" h="52070">
                <a:moveTo>
                  <a:pt x="36080" y="0"/>
                </a:moveTo>
                <a:lnTo>
                  <a:pt x="3556" y="0"/>
                </a:lnTo>
                <a:lnTo>
                  <a:pt x="1955" y="29032"/>
                </a:lnTo>
                <a:lnTo>
                  <a:pt x="6489" y="29032"/>
                </a:lnTo>
                <a:lnTo>
                  <a:pt x="6845" y="28625"/>
                </a:lnTo>
                <a:lnTo>
                  <a:pt x="8788" y="26809"/>
                </a:lnTo>
                <a:lnTo>
                  <a:pt x="14235" y="21488"/>
                </a:lnTo>
                <a:lnTo>
                  <a:pt x="7594" y="21488"/>
                </a:lnTo>
                <a:lnTo>
                  <a:pt x="8521" y="5372"/>
                </a:lnTo>
                <a:lnTo>
                  <a:pt x="9067" y="4813"/>
                </a:lnTo>
                <a:lnTo>
                  <a:pt x="36080" y="4813"/>
                </a:lnTo>
                <a:lnTo>
                  <a:pt x="37045" y="3632"/>
                </a:lnTo>
                <a:lnTo>
                  <a:pt x="37045" y="1257"/>
                </a:lnTo>
                <a:lnTo>
                  <a:pt x="36080" y="0"/>
                </a:lnTo>
                <a:close/>
              </a:path>
              <a:path w="40640" h="52070">
                <a:moveTo>
                  <a:pt x="32715" y="16395"/>
                </a:moveTo>
                <a:lnTo>
                  <a:pt x="14782" y="16395"/>
                </a:lnTo>
                <a:lnTo>
                  <a:pt x="7594" y="21488"/>
                </a:lnTo>
                <a:lnTo>
                  <a:pt x="14235" y="21488"/>
                </a:lnTo>
                <a:lnTo>
                  <a:pt x="38649" y="21424"/>
                </a:lnTo>
                <a:lnTo>
                  <a:pt x="32715" y="16395"/>
                </a:lnTo>
                <a:close/>
              </a:path>
            </a:pathLst>
          </a:custGeom>
          <a:solidFill>
            <a:srgbClr val="221915"/>
          </a:solidFill>
        </p:spPr>
        <p:txBody>
          <a:bodyPr wrap="square" lIns="0" tIns="0" rIns="0" bIns="0" rtlCol="0"/>
          <a:lstStyle/>
          <a:p>
            <a:endParaRPr/>
          </a:p>
        </p:txBody>
      </p:sp>
      <p:sp>
        <p:nvSpPr>
          <p:cNvPr id="1190" name="object 1117"/>
          <p:cNvSpPr/>
          <p:nvPr/>
        </p:nvSpPr>
        <p:spPr>
          <a:xfrm>
            <a:off x="1727847" y="8340624"/>
            <a:ext cx="49530" cy="49530"/>
          </a:xfrm>
          <a:custGeom>
            <a:avLst/>
            <a:gdLst/>
            <a:ahLst/>
            <a:cxnLst/>
            <a:rect l="l" t="t" r="r" b="b"/>
            <a:pathLst>
              <a:path w="49530" h="49529">
                <a:moveTo>
                  <a:pt x="48958" y="24485"/>
                </a:moveTo>
                <a:lnTo>
                  <a:pt x="47034" y="34012"/>
                </a:lnTo>
                <a:lnTo>
                  <a:pt x="41787" y="41795"/>
                </a:lnTo>
                <a:lnTo>
                  <a:pt x="34004" y="47045"/>
                </a:lnTo>
                <a:lnTo>
                  <a:pt x="24472" y="48971"/>
                </a:lnTo>
                <a:lnTo>
                  <a:pt x="14948" y="47045"/>
                </a:lnTo>
                <a:lnTo>
                  <a:pt x="7169" y="41795"/>
                </a:lnTo>
                <a:lnTo>
                  <a:pt x="1923" y="34012"/>
                </a:lnTo>
                <a:lnTo>
                  <a:pt x="0" y="24485"/>
                </a:lnTo>
                <a:lnTo>
                  <a:pt x="1923" y="14959"/>
                </a:lnTo>
                <a:lnTo>
                  <a:pt x="7169" y="7175"/>
                </a:lnTo>
                <a:lnTo>
                  <a:pt x="14948" y="1925"/>
                </a:lnTo>
                <a:lnTo>
                  <a:pt x="24472" y="0"/>
                </a:lnTo>
                <a:lnTo>
                  <a:pt x="34004" y="1925"/>
                </a:lnTo>
                <a:lnTo>
                  <a:pt x="41787" y="7175"/>
                </a:lnTo>
                <a:lnTo>
                  <a:pt x="47034" y="14959"/>
                </a:lnTo>
                <a:lnTo>
                  <a:pt x="48958" y="24485"/>
                </a:lnTo>
                <a:close/>
              </a:path>
            </a:pathLst>
          </a:custGeom>
          <a:ln w="7200">
            <a:solidFill>
              <a:srgbClr val="221915"/>
            </a:solidFill>
          </a:ln>
        </p:spPr>
        <p:txBody>
          <a:bodyPr wrap="square" lIns="0" tIns="0" rIns="0" bIns="0" rtlCol="0"/>
          <a:lstStyle/>
          <a:p>
            <a:endParaRPr/>
          </a:p>
        </p:txBody>
      </p:sp>
      <p:sp>
        <p:nvSpPr>
          <p:cNvPr id="1191" name="object 1118"/>
          <p:cNvSpPr/>
          <p:nvPr/>
        </p:nvSpPr>
        <p:spPr>
          <a:xfrm>
            <a:off x="2088235" y="8340624"/>
            <a:ext cx="49530" cy="49530"/>
          </a:xfrm>
          <a:custGeom>
            <a:avLst/>
            <a:gdLst/>
            <a:ahLst/>
            <a:cxnLst/>
            <a:rect l="l" t="t" r="r" b="b"/>
            <a:pathLst>
              <a:path w="49530" h="49529">
                <a:moveTo>
                  <a:pt x="48958" y="24485"/>
                </a:moveTo>
                <a:lnTo>
                  <a:pt x="47034" y="34012"/>
                </a:lnTo>
                <a:lnTo>
                  <a:pt x="41787" y="41795"/>
                </a:lnTo>
                <a:lnTo>
                  <a:pt x="34004" y="47045"/>
                </a:lnTo>
                <a:lnTo>
                  <a:pt x="24472" y="48971"/>
                </a:lnTo>
                <a:lnTo>
                  <a:pt x="14953" y="47045"/>
                </a:lnTo>
                <a:lnTo>
                  <a:pt x="7173" y="41795"/>
                </a:lnTo>
                <a:lnTo>
                  <a:pt x="1925" y="34012"/>
                </a:lnTo>
                <a:lnTo>
                  <a:pt x="0" y="24485"/>
                </a:lnTo>
                <a:lnTo>
                  <a:pt x="1925" y="14959"/>
                </a:lnTo>
                <a:lnTo>
                  <a:pt x="7173" y="7175"/>
                </a:lnTo>
                <a:lnTo>
                  <a:pt x="14953" y="1925"/>
                </a:lnTo>
                <a:lnTo>
                  <a:pt x="24472" y="0"/>
                </a:lnTo>
                <a:lnTo>
                  <a:pt x="34004" y="1925"/>
                </a:lnTo>
                <a:lnTo>
                  <a:pt x="41787" y="7175"/>
                </a:lnTo>
                <a:lnTo>
                  <a:pt x="47034" y="14959"/>
                </a:lnTo>
                <a:lnTo>
                  <a:pt x="48958" y="24485"/>
                </a:lnTo>
                <a:close/>
              </a:path>
            </a:pathLst>
          </a:custGeom>
          <a:ln w="7200">
            <a:solidFill>
              <a:srgbClr val="221915"/>
            </a:solidFill>
          </a:ln>
        </p:spPr>
        <p:txBody>
          <a:bodyPr wrap="square" lIns="0" tIns="0" rIns="0" bIns="0" rtlCol="0"/>
          <a:lstStyle/>
          <a:p>
            <a:endParaRPr/>
          </a:p>
        </p:txBody>
      </p:sp>
      <p:sp>
        <p:nvSpPr>
          <p:cNvPr id="1192" name="object 1119"/>
          <p:cNvSpPr/>
          <p:nvPr/>
        </p:nvSpPr>
        <p:spPr>
          <a:xfrm>
            <a:off x="1553146" y="8340624"/>
            <a:ext cx="49530" cy="49530"/>
          </a:xfrm>
          <a:custGeom>
            <a:avLst/>
            <a:gdLst/>
            <a:ahLst/>
            <a:cxnLst/>
            <a:rect l="l" t="t" r="r" b="b"/>
            <a:pathLst>
              <a:path w="49530" h="49529">
                <a:moveTo>
                  <a:pt x="48958" y="24485"/>
                </a:moveTo>
                <a:lnTo>
                  <a:pt x="47034" y="34012"/>
                </a:lnTo>
                <a:lnTo>
                  <a:pt x="41787" y="41795"/>
                </a:lnTo>
                <a:lnTo>
                  <a:pt x="34004" y="47045"/>
                </a:lnTo>
                <a:lnTo>
                  <a:pt x="24472" y="48971"/>
                </a:lnTo>
                <a:lnTo>
                  <a:pt x="14948" y="47045"/>
                </a:lnTo>
                <a:lnTo>
                  <a:pt x="7169" y="41795"/>
                </a:lnTo>
                <a:lnTo>
                  <a:pt x="1923" y="34012"/>
                </a:lnTo>
                <a:lnTo>
                  <a:pt x="0" y="24485"/>
                </a:lnTo>
                <a:lnTo>
                  <a:pt x="1923" y="14959"/>
                </a:lnTo>
                <a:lnTo>
                  <a:pt x="7169" y="7175"/>
                </a:lnTo>
                <a:lnTo>
                  <a:pt x="14948" y="1925"/>
                </a:lnTo>
                <a:lnTo>
                  <a:pt x="24472" y="0"/>
                </a:lnTo>
                <a:lnTo>
                  <a:pt x="34004" y="1925"/>
                </a:lnTo>
                <a:lnTo>
                  <a:pt x="41787" y="7175"/>
                </a:lnTo>
                <a:lnTo>
                  <a:pt x="47034" y="14959"/>
                </a:lnTo>
                <a:lnTo>
                  <a:pt x="48958" y="24485"/>
                </a:lnTo>
                <a:close/>
              </a:path>
            </a:pathLst>
          </a:custGeom>
          <a:ln w="7200">
            <a:solidFill>
              <a:srgbClr val="221915"/>
            </a:solidFill>
          </a:ln>
        </p:spPr>
        <p:txBody>
          <a:bodyPr wrap="square" lIns="0" tIns="0" rIns="0" bIns="0" rtlCol="0"/>
          <a:lstStyle/>
          <a:p>
            <a:endParaRPr/>
          </a:p>
        </p:txBody>
      </p:sp>
      <p:sp>
        <p:nvSpPr>
          <p:cNvPr id="1193" name="object 1120"/>
          <p:cNvSpPr/>
          <p:nvPr/>
        </p:nvSpPr>
        <p:spPr>
          <a:xfrm>
            <a:off x="2739999" y="8264424"/>
            <a:ext cx="49530" cy="49530"/>
          </a:xfrm>
          <a:custGeom>
            <a:avLst/>
            <a:gdLst/>
            <a:ahLst/>
            <a:cxnLst/>
            <a:rect l="l" t="t" r="r" b="b"/>
            <a:pathLst>
              <a:path w="49530" h="49529">
                <a:moveTo>
                  <a:pt x="48958" y="24485"/>
                </a:moveTo>
                <a:lnTo>
                  <a:pt x="47032" y="34012"/>
                </a:lnTo>
                <a:lnTo>
                  <a:pt x="41782" y="41795"/>
                </a:lnTo>
                <a:lnTo>
                  <a:pt x="33999" y="47045"/>
                </a:lnTo>
                <a:lnTo>
                  <a:pt x="24472" y="48971"/>
                </a:lnTo>
                <a:lnTo>
                  <a:pt x="14942" y="47045"/>
                </a:lnTo>
                <a:lnTo>
                  <a:pt x="7164" y="41795"/>
                </a:lnTo>
                <a:lnTo>
                  <a:pt x="1921" y="34012"/>
                </a:lnTo>
                <a:lnTo>
                  <a:pt x="0" y="24485"/>
                </a:lnTo>
                <a:lnTo>
                  <a:pt x="1921" y="14959"/>
                </a:lnTo>
                <a:lnTo>
                  <a:pt x="7164" y="7175"/>
                </a:lnTo>
                <a:lnTo>
                  <a:pt x="14942" y="1925"/>
                </a:lnTo>
                <a:lnTo>
                  <a:pt x="24472" y="0"/>
                </a:lnTo>
                <a:lnTo>
                  <a:pt x="33999" y="1925"/>
                </a:lnTo>
                <a:lnTo>
                  <a:pt x="41782" y="7175"/>
                </a:lnTo>
                <a:lnTo>
                  <a:pt x="47032" y="14959"/>
                </a:lnTo>
                <a:lnTo>
                  <a:pt x="48958" y="24485"/>
                </a:lnTo>
                <a:close/>
              </a:path>
            </a:pathLst>
          </a:custGeom>
          <a:ln w="7200">
            <a:solidFill>
              <a:srgbClr val="221915"/>
            </a:solidFill>
          </a:ln>
        </p:spPr>
        <p:txBody>
          <a:bodyPr wrap="square" lIns="0" tIns="0" rIns="0" bIns="0" rtlCol="0"/>
          <a:lstStyle/>
          <a:p>
            <a:endParaRPr/>
          </a:p>
        </p:txBody>
      </p:sp>
      <p:sp>
        <p:nvSpPr>
          <p:cNvPr id="1194" name="object 1121"/>
          <p:cNvSpPr/>
          <p:nvPr/>
        </p:nvSpPr>
        <p:spPr>
          <a:xfrm>
            <a:off x="2874987" y="8264424"/>
            <a:ext cx="49530" cy="49530"/>
          </a:xfrm>
          <a:custGeom>
            <a:avLst/>
            <a:gdLst/>
            <a:ahLst/>
            <a:cxnLst/>
            <a:rect l="l" t="t" r="r" b="b"/>
            <a:pathLst>
              <a:path w="49530" h="49529">
                <a:moveTo>
                  <a:pt x="48958" y="24485"/>
                </a:moveTo>
                <a:lnTo>
                  <a:pt x="47034" y="34012"/>
                </a:lnTo>
                <a:lnTo>
                  <a:pt x="41787" y="41795"/>
                </a:lnTo>
                <a:lnTo>
                  <a:pt x="34004" y="47045"/>
                </a:lnTo>
                <a:lnTo>
                  <a:pt x="24472" y="48971"/>
                </a:lnTo>
                <a:lnTo>
                  <a:pt x="14948" y="47045"/>
                </a:lnTo>
                <a:lnTo>
                  <a:pt x="7169" y="41795"/>
                </a:lnTo>
                <a:lnTo>
                  <a:pt x="1923" y="34012"/>
                </a:lnTo>
                <a:lnTo>
                  <a:pt x="0" y="24485"/>
                </a:lnTo>
                <a:lnTo>
                  <a:pt x="1923" y="14959"/>
                </a:lnTo>
                <a:lnTo>
                  <a:pt x="7169" y="7175"/>
                </a:lnTo>
                <a:lnTo>
                  <a:pt x="14948" y="1925"/>
                </a:lnTo>
                <a:lnTo>
                  <a:pt x="24472" y="0"/>
                </a:lnTo>
                <a:lnTo>
                  <a:pt x="34004" y="1925"/>
                </a:lnTo>
                <a:lnTo>
                  <a:pt x="41787" y="7175"/>
                </a:lnTo>
                <a:lnTo>
                  <a:pt x="47034" y="14959"/>
                </a:lnTo>
                <a:lnTo>
                  <a:pt x="48958" y="24485"/>
                </a:lnTo>
                <a:close/>
              </a:path>
            </a:pathLst>
          </a:custGeom>
          <a:ln w="7200">
            <a:solidFill>
              <a:srgbClr val="221915"/>
            </a:solidFill>
          </a:ln>
        </p:spPr>
        <p:txBody>
          <a:bodyPr wrap="square" lIns="0" tIns="0" rIns="0" bIns="0" rtlCol="0"/>
          <a:lstStyle/>
          <a:p>
            <a:endParaRPr/>
          </a:p>
        </p:txBody>
      </p:sp>
      <p:sp>
        <p:nvSpPr>
          <p:cNvPr id="1195" name="object 1122"/>
          <p:cNvSpPr/>
          <p:nvPr/>
        </p:nvSpPr>
        <p:spPr>
          <a:xfrm>
            <a:off x="378688" y="7381939"/>
            <a:ext cx="177800" cy="177800"/>
          </a:xfrm>
          <a:custGeom>
            <a:avLst/>
            <a:gdLst/>
            <a:ahLst/>
            <a:cxnLst/>
            <a:rect l="l" t="t" r="r" b="b"/>
            <a:pathLst>
              <a:path w="177800" h="177800">
                <a:moveTo>
                  <a:pt x="177774" y="88900"/>
                </a:moveTo>
                <a:lnTo>
                  <a:pt x="170790" y="123503"/>
                </a:lnTo>
                <a:lnTo>
                  <a:pt x="151741" y="151761"/>
                </a:lnTo>
                <a:lnTo>
                  <a:pt x="123483" y="170813"/>
                </a:lnTo>
                <a:lnTo>
                  <a:pt x="88874" y="177800"/>
                </a:lnTo>
                <a:lnTo>
                  <a:pt x="54279" y="170813"/>
                </a:lnTo>
                <a:lnTo>
                  <a:pt x="26030" y="151761"/>
                </a:lnTo>
                <a:lnTo>
                  <a:pt x="6984" y="123503"/>
                </a:lnTo>
                <a:lnTo>
                  <a:pt x="0" y="88900"/>
                </a:lnTo>
                <a:lnTo>
                  <a:pt x="6984" y="54296"/>
                </a:lnTo>
                <a:lnTo>
                  <a:pt x="26030" y="26038"/>
                </a:lnTo>
                <a:lnTo>
                  <a:pt x="54279" y="6986"/>
                </a:lnTo>
                <a:lnTo>
                  <a:pt x="88874" y="0"/>
                </a:lnTo>
                <a:lnTo>
                  <a:pt x="123483" y="6986"/>
                </a:lnTo>
                <a:lnTo>
                  <a:pt x="151741" y="26038"/>
                </a:lnTo>
                <a:lnTo>
                  <a:pt x="170790" y="54296"/>
                </a:lnTo>
                <a:lnTo>
                  <a:pt x="177774" y="88900"/>
                </a:lnTo>
                <a:close/>
              </a:path>
            </a:pathLst>
          </a:custGeom>
          <a:ln w="28803">
            <a:solidFill>
              <a:srgbClr val="FFFFFF"/>
            </a:solidFill>
          </a:ln>
        </p:spPr>
        <p:txBody>
          <a:bodyPr wrap="square" lIns="0" tIns="0" rIns="0" bIns="0" rtlCol="0"/>
          <a:lstStyle/>
          <a:p>
            <a:endParaRPr/>
          </a:p>
        </p:txBody>
      </p:sp>
      <p:sp>
        <p:nvSpPr>
          <p:cNvPr id="1196" name="object 1123"/>
          <p:cNvSpPr/>
          <p:nvPr/>
        </p:nvSpPr>
        <p:spPr>
          <a:xfrm>
            <a:off x="378688" y="7381939"/>
            <a:ext cx="177800" cy="177800"/>
          </a:xfrm>
          <a:custGeom>
            <a:avLst/>
            <a:gdLst/>
            <a:ahLst/>
            <a:cxnLst/>
            <a:rect l="l" t="t" r="r" b="b"/>
            <a:pathLst>
              <a:path w="177800" h="177800">
                <a:moveTo>
                  <a:pt x="88874" y="0"/>
                </a:moveTo>
                <a:lnTo>
                  <a:pt x="54279" y="6986"/>
                </a:lnTo>
                <a:lnTo>
                  <a:pt x="26030" y="26038"/>
                </a:lnTo>
                <a:lnTo>
                  <a:pt x="6984" y="54296"/>
                </a:lnTo>
                <a:lnTo>
                  <a:pt x="0" y="88900"/>
                </a:lnTo>
                <a:lnTo>
                  <a:pt x="6984" y="123503"/>
                </a:lnTo>
                <a:lnTo>
                  <a:pt x="26030" y="151761"/>
                </a:lnTo>
                <a:lnTo>
                  <a:pt x="54279" y="170813"/>
                </a:lnTo>
                <a:lnTo>
                  <a:pt x="88874" y="177800"/>
                </a:lnTo>
                <a:lnTo>
                  <a:pt x="123483" y="170813"/>
                </a:lnTo>
                <a:lnTo>
                  <a:pt x="151741" y="151761"/>
                </a:lnTo>
                <a:lnTo>
                  <a:pt x="170790" y="123503"/>
                </a:lnTo>
                <a:lnTo>
                  <a:pt x="177774" y="88900"/>
                </a:lnTo>
                <a:lnTo>
                  <a:pt x="170790" y="54296"/>
                </a:lnTo>
                <a:lnTo>
                  <a:pt x="151741" y="26038"/>
                </a:lnTo>
                <a:lnTo>
                  <a:pt x="123483" y="6986"/>
                </a:lnTo>
                <a:lnTo>
                  <a:pt x="88874" y="0"/>
                </a:lnTo>
                <a:close/>
              </a:path>
            </a:pathLst>
          </a:custGeom>
          <a:solidFill>
            <a:srgbClr val="221915"/>
          </a:solidFill>
        </p:spPr>
        <p:txBody>
          <a:bodyPr wrap="square" lIns="0" tIns="0" rIns="0" bIns="0" rtlCol="0"/>
          <a:lstStyle/>
          <a:p>
            <a:endParaRPr/>
          </a:p>
        </p:txBody>
      </p:sp>
      <p:sp>
        <p:nvSpPr>
          <p:cNvPr id="1197" name="object 1124"/>
          <p:cNvSpPr/>
          <p:nvPr/>
        </p:nvSpPr>
        <p:spPr>
          <a:xfrm>
            <a:off x="436676" y="7418388"/>
            <a:ext cx="46990" cy="103505"/>
          </a:xfrm>
          <a:custGeom>
            <a:avLst/>
            <a:gdLst/>
            <a:ahLst/>
            <a:cxnLst/>
            <a:rect l="l" t="t" r="r" b="b"/>
            <a:pathLst>
              <a:path w="46990" h="103504">
                <a:moveTo>
                  <a:pt x="46964" y="18922"/>
                </a:moveTo>
                <a:lnTo>
                  <a:pt x="28562" y="18922"/>
                </a:lnTo>
                <a:lnTo>
                  <a:pt x="28562" y="103327"/>
                </a:lnTo>
                <a:lnTo>
                  <a:pt x="46964" y="103327"/>
                </a:lnTo>
                <a:lnTo>
                  <a:pt x="46964" y="18922"/>
                </a:lnTo>
                <a:close/>
              </a:path>
              <a:path w="46990" h="103504">
                <a:moveTo>
                  <a:pt x="46964" y="0"/>
                </a:moveTo>
                <a:lnTo>
                  <a:pt x="30721" y="0"/>
                </a:lnTo>
                <a:lnTo>
                  <a:pt x="0" y="23609"/>
                </a:lnTo>
                <a:lnTo>
                  <a:pt x="9144" y="35166"/>
                </a:lnTo>
                <a:lnTo>
                  <a:pt x="28562" y="18922"/>
                </a:lnTo>
                <a:lnTo>
                  <a:pt x="46964" y="18922"/>
                </a:lnTo>
                <a:lnTo>
                  <a:pt x="46964" y="0"/>
                </a:lnTo>
                <a:close/>
              </a:path>
            </a:pathLst>
          </a:custGeom>
          <a:solidFill>
            <a:srgbClr val="FFFFFF"/>
          </a:solidFill>
        </p:spPr>
        <p:txBody>
          <a:bodyPr wrap="square" lIns="0" tIns="0" rIns="0" bIns="0" rtlCol="0"/>
          <a:lstStyle/>
          <a:p>
            <a:endParaRPr/>
          </a:p>
        </p:txBody>
      </p:sp>
      <p:sp>
        <p:nvSpPr>
          <p:cNvPr id="1198" name="object 1125"/>
          <p:cNvSpPr/>
          <p:nvPr/>
        </p:nvSpPr>
        <p:spPr>
          <a:xfrm>
            <a:off x="1712785" y="7579360"/>
            <a:ext cx="178435" cy="177800"/>
          </a:xfrm>
          <a:custGeom>
            <a:avLst/>
            <a:gdLst/>
            <a:ahLst/>
            <a:cxnLst/>
            <a:rect l="l" t="t" r="r" b="b"/>
            <a:pathLst>
              <a:path w="178435" h="177800">
                <a:moveTo>
                  <a:pt x="177825" y="88900"/>
                </a:moveTo>
                <a:lnTo>
                  <a:pt x="170833" y="123503"/>
                </a:lnTo>
                <a:lnTo>
                  <a:pt x="151769" y="151761"/>
                </a:lnTo>
                <a:lnTo>
                  <a:pt x="123502" y="170813"/>
                </a:lnTo>
                <a:lnTo>
                  <a:pt x="88900" y="177800"/>
                </a:lnTo>
                <a:lnTo>
                  <a:pt x="54290" y="170813"/>
                </a:lnTo>
                <a:lnTo>
                  <a:pt x="26033" y="151761"/>
                </a:lnTo>
                <a:lnTo>
                  <a:pt x="6984" y="123503"/>
                </a:lnTo>
                <a:lnTo>
                  <a:pt x="0" y="88900"/>
                </a:lnTo>
                <a:lnTo>
                  <a:pt x="6984" y="54296"/>
                </a:lnTo>
                <a:lnTo>
                  <a:pt x="26033" y="26038"/>
                </a:lnTo>
                <a:lnTo>
                  <a:pt x="54290" y="6986"/>
                </a:lnTo>
                <a:lnTo>
                  <a:pt x="88900" y="0"/>
                </a:lnTo>
                <a:lnTo>
                  <a:pt x="123502" y="6986"/>
                </a:lnTo>
                <a:lnTo>
                  <a:pt x="151769" y="26038"/>
                </a:lnTo>
                <a:lnTo>
                  <a:pt x="170833" y="54296"/>
                </a:lnTo>
                <a:lnTo>
                  <a:pt x="177825" y="88900"/>
                </a:lnTo>
                <a:close/>
              </a:path>
            </a:pathLst>
          </a:custGeom>
          <a:ln w="28803">
            <a:solidFill>
              <a:srgbClr val="FFFFFF"/>
            </a:solidFill>
          </a:ln>
        </p:spPr>
        <p:txBody>
          <a:bodyPr wrap="square" lIns="0" tIns="0" rIns="0" bIns="0" rtlCol="0"/>
          <a:lstStyle/>
          <a:p>
            <a:endParaRPr/>
          </a:p>
        </p:txBody>
      </p:sp>
      <p:sp>
        <p:nvSpPr>
          <p:cNvPr id="1199" name="object 1126"/>
          <p:cNvSpPr/>
          <p:nvPr/>
        </p:nvSpPr>
        <p:spPr>
          <a:xfrm>
            <a:off x="1712785" y="7579360"/>
            <a:ext cx="178435" cy="177800"/>
          </a:xfrm>
          <a:custGeom>
            <a:avLst/>
            <a:gdLst/>
            <a:ahLst/>
            <a:cxnLst/>
            <a:rect l="l" t="t" r="r" b="b"/>
            <a:pathLst>
              <a:path w="178435" h="177800">
                <a:moveTo>
                  <a:pt x="88900" y="0"/>
                </a:moveTo>
                <a:lnTo>
                  <a:pt x="54290" y="6986"/>
                </a:lnTo>
                <a:lnTo>
                  <a:pt x="26033" y="26038"/>
                </a:lnTo>
                <a:lnTo>
                  <a:pt x="6984" y="54296"/>
                </a:lnTo>
                <a:lnTo>
                  <a:pt x="0" y="88900"/>
                </a:lnTo>
                <a:lnTo>
                  <a:pt x="6984" y="123503"/>
                </a:lnTo>
                <a:lnTo>
                  <a:pt x="26033" y="151761"/>
                </a:lnTo>
                <a:lnTo>
                  <a:pt x="54290" y="170813"/>
                </a:lnTo>
                <a:lnTo>
                  <a:pt x="88900" y="177800"/>
                </a:lnTo>
                <a:lnTo>
                  <a:pt x="123502" y="170813"/>
                </a:lnTo>
                <a:lnTo>
                  <a:pt x="151769" y="151761"/>
                </a:lnTo>
                <a:lnTo>
                  <a:pt x="170833" y="123503"/>
                </a:lnTo>
                <a:lnTo>
                  <a:pt x="177825" y="88900"/>
                </a:lnTo>
                <a:lnTo>
                  <a:pt x="170833" y="54296"/>
                </a:lnTo>
                <a:lnTo>
                  <a:pt x="151769" y="26038"/>
                </a:lnTo>
                <a:lnTo>
                  <a:pt x="123502" y="6986"/>
                </a:lnTo>
                <a:lnTo>
                  <a:pt x="88900" y="0"/>
                </a:lnTo>
                <a:close/>
              </a:path>
            </a:pathLst>
          </a:custGeom>
          <a:solidFill>
            <a:srgbClr val="221915"/>
          </a:solidFill>
        </p:spPr>
        <p:txBody>
          <a:bodyPr wrap="square" lIns="0" tIns="0" rIns="0" bIns="0" rtlCol="0"/>
          <a:lstStyle/>
          <a:p>
            <a:endParaRPr/>
          </a:p>
        </p:txBody>
      </p:sp>
      <p:sp>
        <p:nvSpPr>
          <p:cNvPr id="1200" name="object 1127"/>
          <p:cNvSpPr/>
          <p:nvPr/>
        </p:nvSpPr>
        <p:spPr>
          <a:xfrm>
            <a:off x="1768640" y="7614170"/>
            <a:ext cx="67310" cy="106680"/>
          </a:xfrm>
          <a:custGeom>
            <a:avLst/>
            <a:gdLst/>
            <a:ahLst/>
            <a:cxnLst/>
            <a:rect l="l" t="t" r="r" b="b"/>
            <a:pathLst>
              <a:path w="67310" h="106679">
                <a:moveTo>
                  <a:pt x="889" y="87833"/>
                </a:moveTo>
                <a:lnTo>
                  <a:pt x="0" y="103314"/>
                </a:lnTo>
                <a:lnTo>
                  <a:pt x="8763" y="105600"/>
                </a:lnTo>
                <a:lnTo>
                  <a:pt x="16243" y="106616"/>
                </a:lnTo>
                <a:lnTo>
                  <a:pt x="24752" y="106616"/>
                </a:lnTo>
                <a:lnTo>
                  <a:pt x="42334" y="104523"/>
                </a:lnTo>
                <a:lnTo>
                  <a:pt x="55643" y="98537"/>
                </a:lnTo>
                <a:lnTo>
                  <a:pt x="61360" y="92138"/>
                </a:lnTo>
                <a:lnTo>
                  <a:pt x="15100" y="92138"/>
                </a:lnTo>
                <a:lnTo>
                  <a:pt x="8890" y="90881"/>
                </a:lnTo>
                <a:lnTo>
                  <a:pt x="889" y="87833"/>
                </a:lnTo>
                <a:close/>
              </a:path>
              <a:path w="67310" h="106679">
                <a:moveTo>
                  <a:pt x="61845" y="58889"/>
                </a:moveTo>
                <a:lnTo>
                  <a:pt x="28943" y="58889"/>
                </a:lnTo>
                <a:lnTo>
                  <a:pt x="34899" y="60032"/>
                </a:lnTo>
                <a:lnTo>
                  <a:pt x="39852" y="62572"/>
                </a:lnTo>
                <a:lnTo>
                  <a:pt x="44932" y="65239"/>
                </a:lnTo>
                <a:lnTo>
                  <a:pt x="47345" y="69291"/>
                </a:lnTo>
                <a:lnTo>
                  <a:pt x="47345" y="75387"/>
                </a:lnTo>
                <a:lnTo>
                  <a:pt x="45772" y="82558"/>
                </a:lnTo>
                <a:lnTo>
                  <a:pt x="41140" y="87810"/>
                </a:lnTo>
                <a:lnTo>
                  <a:pt x="33581" y="91039"/>
                </a:lnTo>
                <a:lnTo>
                  <a:pt x="23228" y="92138"/>
                </a:lnTo>
                <a:lnTo>
                  <a:pt x="61360" y="92138"/>
                </a:lnTo>
                <a:lnTo>
                  <a:pt x="64073" y="89101"/>
                </a:lnTo>
                <a:lnTo>
                  <a:pt x="67017" y="76657"/>
                </a:lnTo>
                <a:lnTo>
                  <a:pt x="67017" y="67525"/>
                </a:lnTo>
                <a:lnTo>
                  <a:pt x="63080" y="59651"/>
                </a:lnTo>
                <a:lnTo>
                  <a:pt x="61845" y="58889"/>
                </a:lnTo>
                <a:close/>
              </a:path>
              <a:path w="67310" h="106679">
                <a:moveTo>
                  <a:pt x="62654" y="14465"/>
                </a:moveTo>
                <a:lnTo>
                  <a:pt x="39471" y="14465"/>
                </a:lnTo>
                <a:lnTo>
                  <a:pt x="46583" y="19291"/>
                </a:lnTo>
                <a:lnTo>
                  <a:pt x="46583" y="28168"/>
                </a:lnTo>
                <a:lnTo>
                  <a:pt x="44728" y="35242"/>
                </a:lnTo>
                <a:lnTo>
                  <a:pt x="39171" y="40281"/>
                </a:lnTo>
                <a:lnTo>
                  <a:pt x="29926" y="43295"/>
                </a:lnTo>
                <a:lnTo>
                  <a:pt x="17005" y="44297"/>
                </a:lnTo>
                <a:lnTo>
                  <a:pt x="13195" y="44297"/>
                </a:lnTo>
                <a:lnTo>
                  <a:pt x="13195" y="59143"/>
                </a:lnTo>
                <a:lnTo>
                  <a:pt x="19164" y="58889"/>
                </a:lnTo>
                <a:lnTo>
                  <a:pt x="61845" y="58889"/>
                </a:lnTo>
                <a:lnTo>
                  <a:pt x="56489" y="55587"/>
                </a:lnTo>
                <a:lnTo>
                  <a:pt x="53314" y="53682"/>
                </a:lnTo>
                <a:lnTo>
                  <a:pt x="50647" y="52666"/>
                </a:lnTo>
                <a:lnTo>
                  <a:pt x="43281" y="50507"/>
                </a:lnTo>
                <a:lnTo>
                  <a:pt x="50139" y="48856"/>
                </a:lnTo>
                <a:lnTo>
                  <a:pt x="53060" y="47459"/>
                </a:lnTo>
                <a:lnTo>
                  <a:pt x="56870" y="44678"/>
                </a:lnTo>
                <a:lnTo>
                  <a:pt x="62572" y="40360"/>
                </a:lnTo>
                <a:lnTo>
                  <a:pt x="65620" y="34010"/>
                </a:lnTo>
                <a:lnTo>
                  <a:pt x="65620" y="26009"/>
                </a:lnTo>
                <a:lnTo>
                  <a:pt x="63192" y="15092"/>
                </a:lnTo>
                <a:lnTo>
                  <a:pt x="62654" y="14465"/>
                </a:lnTo>
                <a:close/>
              </a:path>
              <a:path w="67310" h="106679">
                <a:moveTo>
                  <a:pt x="30086" y="0"/>
                </a:moveTo>
                <a:lnTo>
                  <a:pt x="23486" y="267"/>
                </a:lnTo>
                <a:lnTo>
                  <a:pt x="16816" y="1104"/>
                </a:lnTo>
                <a:lnTo>
                  <a:pt x="9767" y="2561"/>
                </a:lnTo>
                <a:lnTo>
                  <a:pt x="2032" y="4686"/>
                </a:lnTo>
                <a:lnTo>
                  <a:pt x="3175" y="19164"/>
                </a:lnTo>
                <a:lnTo>
                  <a:pt x="10922" y="15862"/>
                </a:lnTo>
                <a:lnTo>
                  <a:pt x="17640" y="14465"/>
                </a:lnTo>
                <a:lnTo>
                  <a:pt x="62654" y="14465"/>
                </a:lnTo>
                <a:lnTo>
                  <a:pt x="56183" y="6913"/>
                </a:lnTo>
                <a:lnTo>
                  <a:pt x="45009" y="1779"/>
                </a:lnTo>
                <a:lnTo>
                  <a:pt x="30086" y="0"/>
                </a:lnTo>
                <a:close/>
              </a:path>
            </a:pathLst>
          </a:custGeom>
          <a:solidFill>
            <a:srgbClr val="FFFFFF"/>
          </a:solidFill>
        </p:spPr>
        <p:txBody>
          <a:bodyPr wrap="square" lIns="0" tIns="0" rIns="0" bIns="0" rtlCol="0"/>
          <a:lstStyle/>
          <a:p>
            <a:endParaRPr/>
          </a:p>
        </p:txBody>
      </p:sp>
      <p:sp>
        <p:nvSpPr>
          <p:cNvPr id="1201" name="object 1128"/>
          <p:cNvSpPr/>
          <p:nvPr/>
        </p:nvSpPr>
        <p:spPr>
          <a:xfrm>
            <a:off x="703529" y="7925702"/>
            <a:ext cx="177800" cy="177800"/>
          </a:xfrm>
          <a:custGeom>
            <a:avLst/>
            <a:gdLst/>
            <a:ahLst/>
            <a:cxnLst/>
            <a:rect l="l" t="t" r="r" b="b"/>
            <a:pathLst>
              <a:path w="177800" h="177800">
                <a:moveTo>
                  <a:pt x="177800" y="88900"/>
                </a:moveTo>
                <a:lnTo>
                  <a:pt x="170812" y="123503"/>
                </a:lnTo>
                <a:lnTo>
                  <a:pt x="151757" y="151761"/>
                </a:lnTo>
                <a:lnTo>
                  <a:pt x="123498" y="170813"/>
                </a:lnTo>
                <a:lnTo>
                  <a:pt x="88900" y="177800"/>
                </a:lnTo>
                <a:lnTo>
                  <a:pt x="54290" y="170813"/>
                </a:lnTo>
                <a:lnTo>
                  <a:pt x="26033" y="151761"/>
                </a:lnTo>
                <a:lnTo>
                  <a:pt x="6984" y="123503"/>
                </a:lnTo>
                <a:lnTo>
                  <a:pt x="0" y="88900"/>
                </a:lnTo>
                <a:lnTo>
                  <a:pt x="6984" y="54296"/>
                </a:lnTo>
                <a:lnTo>
                  <a:pt x="26033" y="26038"/>
                </a:lnTo>
                <a:lnTo>
                  <a:pt x="54290" y="6986"/>
                </a:lnTo>
                <a:lnTo>
                  <a:pt x="88900" y="0"/>
                </a:lnTo>
                <a:lnTo>
                  <a:pt x="123498" y="6986"/>
                </a:lnTo>
                <a:lnTo>
                  <a:pt x="151757" y="26038"/>
                </a:lnTo>
                <a:lnTo>
                  <a:pt x="170812" y="54296"/>
                </a:lnTo>
                <a:lnTo>
                  <a:pt x="177800" y="88900"/>
                </a:lnTo>
                <a:close/>
              </a:path>
            </a:pathLst>
          </a:custGeom>
          <a:ln w="28803">
            <a:solidFill>
              <a:srgbClr val="FFFFFF"/>
            </a:solidFill>
          </a:ln>
        </p:spPr>
        <p:txBody>
          <a:bodyPr wrap="square" lIns="0" tIns="0" rIns="0" bIns="0" rtlCol="0"/>
          <a:lstStyle/>
          <a:p>
            <a:endParaRPr/>
          </a:p>
        </p:txBody>
      </p:sp>
      <p:sp>
        <p:nvSpPr>
          <p:cNvPr id="1202" name="object 1129"/>
          <p:cNvSpPr/>
          <p:nvPr/>
        </p:nvSpPr>
        <p:spPr>
          <a:xfrm>
            <a:off x="703529" y="7925702"/>
            <a:ext cx="177800" cy="177800"/>
          </a:xfrm>
          <a:custGeom>
            <a:avLst/>
            <a:gdLst/>
            <a:ahLst/>
            <a:cxnLst/>
            <a:rect l="l" t="t" r="r" b="b"/>
            <a:pathLst>
              <a:path w="177800" h="177800">
                <a:moveTo>
                  <a:pt x="88900" y="0"/>
                </a:moveTo>
                <a:lnTo>
                  <a:pt x="54290" y="6986"/>
                </a:lnTo>
                <a:lnTo>
                  <a:pt x="26033" y="26038"/>
                </a:lnTo>
                <a:lnTo>
                  <a:pt x="6984" y="54296"/>
                </a:lnTo>
                <a:lnTo>
                  <a:pt x="0" y="88900"/>
                </a:lnTo>
                <a:lnTo>
                  <a:pt x="6984" y="123503"/>
                </a:lnTo>
                <a:lnTo>
                  <a:pt x="26033" y="151761"/>
                </a:lnTo>
                <a:lnTo>
                  <a:pt x="54290" y="170813"/>
                </a:lnTo>
                <a:lnTo>
                  <a:pt x="88900" y="177800"/>
                </a:lnTo>
                <a:lnTo>
                  <a:pt x="123498" y="170813"/>
                </a:lnTo>
                <a:lnTo>
                  <a:pt x="151757" y="151761"/>
                </a:lnTo>
                <a:lnTo>
                  <a:pt x="170812" y="123503"/>
                </a:lnTo>
                <a:lnTo>
                  <a:pt x="177800" y="88900"/>
                </a:lnTo>
                <a:lnTo>
                  <a:pt x="170812" y="54296"/>
                </a:lnTo>
                <a:lnTo>
                  <a:pt x="151757" y="26038"/>
                </a:lnTo>
                <a:lnTo>
                  <a:pt x="123498" y="6986"/>
                </a:lnTo>
                <a:lnTo>
                  <a:pt x="88900" y="0"/>
                </a:lnTo>
                <a:close/>
              </a:path>
            </a:pathLst>
          </a:custGeom>
          <a:solidFill>
            <a:srgbClr val="221915"/>
          </a:solidFill>
        </p:spPr>
        <p:txBody>
          <a:bodyPr wrap="square" lIns="0" tIns="0" rIns="0" bIns="0" rtlCol="0"/>
          <a:lstStyle/>
          <a:p>
            <a:endParaRPr/>
          </a:p>
        </p:txBody>
      </p:sp>
      <p:sp>
        <p:nvSpPr>
          <p:cNvPr id="1203" name="object 1130"/>
          <p:cNvSpPr/>
          <p:nvPr/>
        </p:nvSpPr>
        <p:spPr>
          <a:xfrm>
            <a:off x="753275" y="7962151"/>
            <a:ext cx="78105" cy="103505"/>
          </a:xfrm>
          <a:custGeom>
            <a:avLst/>
            <a:gdLst/>
            <a:ahLst/>
            <a:cxnLst/>
            <a:rect l="l" t="t" r="r" b="b"/>
            <a:pathLst>
              <a:path w="78105" h="103504">
                <a:moveTo>
                  <a:pt x="64109" y="81991"/>
                </a:moveTo>
                <a:lnTo>
                  <a:pt x="45694" y="81991"/>
                </a:lnTo>
                <a:lnTo>
                  <a:pt x="45694" y="103314"/>
                </a:lnTo>
                <a:lnTo>
                  <a:pt x="64109" y="103314"/>
                </a:lnTo>
                <a:lnTo>
                  <a:pt x="64109" y="81991"/>
                </a:lnTo>
                <a:close/>
              </a:path>
              <a:path w="78105" h="103504">
                <a:moveTo>
                  <a:pt x="64109" y="0"/>
                </a:moveTo>
                <a:lnTo>
                  <a:pt x="39357" y="0"/>
                </a:lnTo>
                <a:lnTo>
                  <a:pt x="0" y="65620"/>
                </a:lnTo>
                <a:lnTo>
                  <a:pt x="0" y="81991"/>
                </a:lnTo>
                <a:lnTo>
                  <a:pt x="78066" y="81991"/>
                </a:lnTo>
                <a:lnTo>
                  <a:pt x="78066" y="68033"/>
                </a:lnTo>
                <a:lnTo>
                  <a:pt x="16128" y="68033"/>
                </a:lnTo>
                <a:lnTo>
                  <a:pt x="43916" y="20815"/>
                </a:lnTo>
                <a:lnTo>
                  <a:pt x="45059" y="18783"/>
                </a:lnTo>
                <a:lnTo>
                  <a:pt x="48234" y="12560"/>
                </a:lnTo>
                <a:lnTo>
                  <a:pt x="64109" y="12560"/>
                </a:lnTo>
                <a:lnTo>
                  <a:pt x="64109" y="0"/>
                </a:lnTo>
                <a:close/>
              </a:path>
              <a:path w="78105" h="103504">
                <a:moveTo>
                  <a:pt x="64109" y="12560"/>
                </a:moveTo>
                <a:lnTo>
                  <a:pt x="48234" y="12560"/>
                </a:lnTo>
                <a:lnTo>
                  <a:pt x="46964" y="19926"/>
                </a:lnTo>
                <a:lnTo>
                  <a:pt x="46710" y="22720"/>
                </a:lnTo>
                <a:lnTo>
                  <a:pt x="46583" y="26276"/>
                </a:lnTo>
                <a:lnTo>
                  <a:pt x="46075" y="68033"/>
                </a:lnTo>
                <a:lnTo>
                  <a:pt x="64109" y="68033"/>
                </a:lnTo>
                <a:lnTo>
                  <a:pt x="64109" y="12560"/>
                </a:lnTo>
                <a:close/>
              </a:path>
            </a:pathLst>
          </a:custGeom>
          <a:solidFill>
            <a:srgbClr val="FFFFFF"/>
          </a:solidFill>
        </p:spPr>
        <p:txBody>
          <a:bodyPr wrap="square" lIns="0" tIns="0" rIns="0" bIns="0" rtlCol="0"/>
          <a:lstStyle/>
          <a:p>
            <a:endParaRPr/>
          </a:p>
        </p:txBody>
      </p:sp>
      <p:sp>
        <p:nvSpPr>
          <p:cNvPr id="1204" name="object 1156"/>
          <p:cNvSpPr/>
          <p:nvPr/>
        </p:nvSpPr>
        <p:spPr>
          <a:xfrm>
            <a:off x="3927106" y="8334362"/>
            <a:ext cx="2960611" cy="97485"/>
          </a:xfrm>
          <a:prstGeom prst="rect">
            <a:avLst/>
          </a:prstGeom>
          <a:blipFill>
            <a:blip r:embed="rId26" cstate="print"/>
            <a:stretch>
              <a:fillRect/>
            </a:stretch>
          </a:blipFill>
        </p:spPr>
        <p:txBody>
          <a:bodyPr wrap="square" lIns="0" tIns="0" rIns="0" bIns="0" rtlCol="0"/>
          <a:lstStyle/>
          <a:p>
            <a:endParaRPr/>
          </a:p>
        </p:txBody>
      </p:sp>
      <p:sp>
        <p:nvSpPr>
          <p:cNvPr id="1205" name="object 1157"/>
          <p:cNvSpPr/>
          <p:nvPr/>
        </p:nvSpPr>
        <p:spPr>
          <a:xfrm>
            <a:off x="3707536" y="8240192"/>
            <a:ext cx="3312160" cy="0"/>
          </a:xfrm>
          <a:custGeom>
            <a:avLst/>
            <a:gdLst/>
            <a:ahLst/>
            <a:cxnLst/>
            <a:rect l="l" t="t" r="r" b="b"/>
            <a:pathLst>
              <a:path w="3312159">
                <a:moveTo>
                  <a:pt x="0" y="0"/>
                </a:moveTo>
                <a:lnTo>
                  <a:pt x="3312007" y="0"/>
                </a:lnTo>
              </a:path>
            </a:pathLst>
          </a:custGeom>
          <a:ln w="5397">
            <a:solidFill>
              <a:srgbClr val="221915"/>
            </a:solidFill>
            <a:prstDash val="dash"/>
          </a:ln>
        </p:spPr>
        <p:txBody>
          <a:bodyPr wrap="square" lIns="0" tIns="0" rIns="0" bIns="0" rtlCol="0"/>
          <a:lstStyle/>
          <a:p>
            <a:endParaRPr/>
          </a:p>
        </p:txBody>
      </p:sp>
      <p:sp>
        <p:nvSpPr>
          <p:cNvPr id="1206" name="object 1158"/>
          <p:cNvSpPr/>
          <p:nvPr/>
        </p:nvSpPr>
        <p:spPr>
          <a:xfrm>
            <a:off x="3926852" y="8622551"/>
            <a:ext cx="2626550" cy="96469"/>
          </a:xfrm>
          <a:prstGeom prst="rect">
            <a:avLst/>
          </a:prstGeom>
          <a:blipFill>
            <a:blip r:embed="rId27" cstate="print"/>
            <a:stretch>
              <a:fillRect/>
            </a:stretch>
          </a:blipFill>
        </p:spPr>
        <p:txBody>
          <a:bodyPr wrap="square" lIns="0" tIns="0" rIns="0" bIns="0" rtlCol="0"/>
          <a:lstStyle/>
          <a:p>
            <a:endParaRPr/>
          </a:p>
        </p:txBody>
      </p:sp>
      <p:sp>
        <p:nvSpPr>
          <p:cNvPr id="1207" name="object 1159"/>
          <p:cNvSpPr/>
          <p:nvPr/>
        </p:nvSpPr>
        <p:spPr>
          <a:xfrm>
            <a:off x="3707536" y="8528190"/>
            <a:ext cx="3312160" cy="0"/>
          </a:xfrm>
          <a:custGeom>
            <a:avLst/>
            <a:gdLst/>
            <a:ahLst/>
            <a:cxnLst/>
            <a:rect l="l" t="t" r="r" b="b"/>
            <a:pathLst>
              <a:path w="3312159">
                <a:moveTo>
                  <a:pt x="0" y="0"/>
                </a:moveTo>
                <a:lnTo>
                  <a:pt x="3312007" y="0"/>
                </a:lnTo>
              </a:path>
            </a:pathLst>
          </a:custGeom>
          <a:ln w="5397">
            <a:solidFill>
              <a:srgbClr val="221915"/>
            </a:solidFill>
            <a:prstDash val="dash"/>
          </a:ln>
        </p:spPr>
        <p:txBody>
          <a:bodyPr wrap="square" lIns="0" tIns="0" rIns="0" bIns="0" rtlCol="0"/>
          <a:lstStyle/>
          <a:p>
            <a:endParaRPr/>
          </a:p>
        </p:txBody>
      </p:sp>
      <p:sp>
        <p:nvSpPr>
          <p:cNvPr id="1208" name="object 1160"/>
          <p:cNvSpPr/>
          <p:nvPr/>
        </p:nvSpPr>
        <p:spPr>
          <a:xfrm>
            <a:off x="3927576" y="8891918"/>
            <a:ext cx="3082777" cy="240423"/>
          </a:xfrm>
          <a:prstGeom prst="rect">
            <a:avLst/>
          </a:prstGeom>
          <a:blipFill>
            <a:blip r:embed="rId28" cstate="print"/>
            <a:stretch>
              <a:fillRect/>
            </a:stretch>
          </a:blipFill>
        </p:spPr>
        <p:txBody>
          <a:bodyPr wrap="square" lIns="0" tIns="0" rIns="0" bIns="0" rtlCol="0"/>
          <a:lstStyle/>
          <a:p>
            <a:endParaRPr/>
          </a:p>
        </p:txBody>
      </p:sp>
      <p:sp>
        <p:nvSpPr>
          <p:cNvPr id="1209" name="object 1161"/>
          <p:cNvSpPr/>
          <p:nvPr/>
        </p:nvSpPr>
        <p:spPr>
          <a:xfrm>
            <a:off x="3707536" y="8816188"/>
            <a:ext cx="3312160" cy="0"/>
          </a:xfrm>
          <a:custGeom>
            <a:avLst/>
            <a:gdLst/>
            <a:ahLst/>
            <a:cxnLst/>
            <a:rect l="l" t="t" r="r" b="b"/>
            <a:pathLst>
              <a:path w="3312159">
                <a:moveTo>
                  <a:pt x="0" y="0"/>
                </a:moveTo>
                <a:lnTo>
                  <a:pt x="3312007" y="0"/>
                </a:lnTo>
              </a:path>
            </a:pathLst>
          </a:custGeom>
          <a:ln w="5397">
            <a:solidFill>
              <a:srgbClr val="221915"/>
            </a:solidFill>
            <a:prstDash val="dash"/>
          </a:ln>
        </p:spPr>
        <p:txBody>
          <a:bodyPr wrap="square" lIns="0" tIns="0" rIns="0" bIns="0" rtlCol="0"/>
          <a:lstStyle/>
          <a:p>
            <a:endParaRPr/>
          </a:p>
        </p:txBody>
      </p:sp>
      <p:sp>
        <p:nvSpPr>
          <p:cNvPr id="1210" name="object 1162"/>
          <p:cNvSpPr/>
          <p:nvPr/>
        </p:nvSpPr>
        <p:spPr>
          <a:xfrm>
            <a:off x="3926459" y="9284779"/>
            <a:ext cx="3087662" cy="238912"/>
          </a:xfrm>
          <a:prstGeom prst="rect">
            <a:avLst/>
          </a:prstGeom>
          <a:blipFill>
            <a:blip r:embed="rId29" cstate="print"/>
            <a:stretch>
              <a:fillRect/>
            </a:stretch>
          </a:blipFill>
        </p:spPr>
        <p:txBody>
          <a:bodyPr wrap="square" lIns="0" tIns="0" rIns="0" bIns="0" rtlCol="0"/>
          <a:lstStyle/>
          <a:p>
            <a:endParaRPr/>
          </a:p>
        </p:txBody>
      </p:sp>
      <p:sp>
        <p:nvSpPr>
          <p:cNvPr id="1211" name="object 1163"/>
          <p:cNvSpPr/>
          <p:nvPr/>
        </p:nvSpPr>
        <p:spPr>
          <a:xfrm>
            <a:off x="3707536" y="9212186"/>
            <a:ext cx="3312160" cy="0"/>
          </a:xfrm>
          <a:custGeom>
            <a:avLst/>
            <a:gdLst/>
            <a:ahLst/>
            <a:cxnLst/>
            <a:rect l="l" t="t" r="r" b="b"/>
            <a:pathLst>
              <a:path w="3312159">
                <a:moveTo>
                  <a:pt x="0" y="0"/>
                </a:moveTo>
                <a:lnTo>
                  <a:pt x="3312007" y="0"/>
                </a:lnTo>
              </a:path>
            </a:pathLst>
          </a:custGeom>
          <a:ln w="5397">
            <a:solidFill>
              <a:srgbClr val="221915"/>
            </a:solidFill>
            <a:prstDash val="dash"/>
          </a:ln>
        </p:spPr>
        <p:txBody>
          <a:bodyPr wrap="square" lIns="0" tIns="0" rIns="0" bIns="0" rtlCol="0"/>
          <a:lstStyle/>
          <a:p>
            <a:endParaRPr/>
          </a:p>
        </p:txBody>
      </p:sp>
      <p:sp>
        <p:nvSpPr>
          <p:cNvPr id="1212" name="object 1164"/>
          <p:cNvSpPr/>
          <p:nvPr/>
        </p:nvSpPr>
        <p:spPr>
          <a:xfrm>
            <a:off x="3719258" y="8081784"/>
            <a:ext cx="861491" cy="94335"/>
          </a:xfrm>
          <a:prstGeom prst="rect">
            <a:avLst/>
          </a:prstGeom>
          <a:blipFill>
            <a:blip r:embed="rId30" cstate="print"/>
            <a:stretch>
              <a:fillRect/>
            </a:stretch>
          </a:blipFill>
        </p:spPr>
        <p:txBody>
          <a:bodyPr wrap="square" lIns="0" tIns="0" rIns="0" bIns="0" rtlCol="0"/>
          <a:lstStyle/>
          <a:p>
            <a:endParaRPr/>
          </a:p>
        </p:txBody>
      </p:sp>
      <p:sp>
        <p:nvSpPr>
          <p:cNvPr id="1213" name="object 1165"/>
          <p:cNvSpPr/>
          <p:nvPr/>
        </p:nvSpPr>
        <p:spPr>
          <a:xfrm>
            <a:off x="3926459" y="7741628"/>
            <a:ext cx="1999056" cy="95656"/>
          </a:xfrm>
          <a:prstGeom prst="rect">
            <a:avLst/>
          </a:prstGeom>
          <a:blipFill>
            <a:blip r:embed="rId31" cstate="print"/>
            <a:stretch>
              <a:fillRect/>
            </a:stretch>
          </a:blipFill>
        </p:spPr>
        <p:txBody>
          <a:bodyPr wrap="square" lIns="0" tIns="0" rIns="0" bIns="0" rtlCol="0"/>
          <a:lstStyle/>
          <a:p>
            <a:endParaRPr/>
          </a:p>
        </p:txBody>
      </p:sp>
      <p:sp>
        <p:nvSpPr>
          <p:cNvPr id="1214" name="object 1166"/>
          <p:cNvSpPr/>
          <p:nvPr/>
        </p:nvSpPr>
        <p:spPr>
          <a:xfrm>
            <a:off x="3707536" y="7646187"/>
            <a:ext cx="3312160" cy="0"/>
          </a:xfrm>
          <a:custGeom>
            <a:avLst/>
            <a:gdLst/>
            <a:ahLst/>
            <a:cxnLst/>
            <a:rect l="l" t="t" r="r" b="b"/>
            <a:pathLst>
              <a:path w="3312159">
                <a:moveTo>
                  <a:pt x="0" y="0"/>
                </a:moveTo>
                <a:lnTo>
                  <a:pt x="3312007" y="0"/>
                </a:lnTo>
              </a:path>
            </a:pathLst>
          </a:custGeom>
          <a:ln w="5397">
            <a:solidFill>
              <a:srgbClr val="221915"/>
            </a:solidFill>
            <a:prstDash val="dash"/>
          </a:ln>
        </p:spPr>
        <p:txBody>
          <a:bodyPr wrap="square" lIns="0" tIns="0" rIns="0" bIns="0" rtlCol="0"/>
          <a:lstStyle/>
          <a:p>
            <a:endParaRPr/>
          </a:p>
        </p:txBody>
      </p:sp>
      <p:sp>
        <p:nvSpPr>
          <p:cNvPr id="1215" name="object 1167"/>
          <p:cNvSpPr/>
          <p:nvPr/>
        </p:nvSpPr>
        <p:spPr>
          <a:xfrm>
            <a:off x="3719258" y="7487082"/>
            <a:ext cx="762939" cy="95148"/>
          </a:xfrm>
          <a:prstGeom prst="rect">
            <a:avLst/>
          </a:prstGeom>
          <a:blipFill>
            <a:blip r:embed="rId32" cstate="print"/>
            <a:stretch>
              <a:fillRect/>
            </a:stretch>
          </a:blipFill>
        </p:spPr>
        <p:txBody>
          <a:bodyPr wrap="square" lIns="0" tIns="0" rIns="0" bIns="0" rtlCol="0"/>
          <a:lstStyle/>
          <a:p>
            <a:endParaRPr/>
          </a:p>
        </p:txBody>
      </p:sp>
      <p:sp>
        <p:nvSpPr>
          <p:cNvPr id="1216" name="object 1206"/>
          <p:cNvSpPr/>
          <p:nvPr/>
        </p:nvSpPr>
        <p:spPr>
          <a:xfrm>
            <a:off x="398335" y="7119810"/>
            <a:ext cx="489584" cy="154305"/>
          </a:xfrm>
          <a:custGeom>
            <a:avLst/>
            <a:gdLst/>
            <a:ahLst/>
            <a:cxnLst/>
            <a:rect l="l" t="t" r="r" b="b"/>
            <a:pathLst>
              <a:path w="489584" h="154304">
                <a:moveTo>
                  <a:pt x="60426" y="5778"/>
                </a:moveTo>
                <a:lnTo>
                  <a:pt x="6769" y="5778"/>
                </a:lnTo>
                <a:lnTo>
                  <a:pt x="6769" y="22288"/>
                </a:lnTo>
                <a:lnTo>
                  <a:pt x="60426" y="22288"/>
                </a:lnTo>
                <a:lnTo>
                  <a:pt x="60426" y="5778"/>
                </a:lnTo>
                <a:close/>
              </a:path>
              <a:path w="489584" h="154304">
                <a:moveTo>
                  <a:pt x="61582" y="52831"/>
                </a:moveTo>
                <a:lnTo>
                  <a:pt x="5613" y="52831"/>
                </a:lnTo>
                <a:lnTo>
                  <a:pt x="5613" y="69341"/>
                </a:lnTo>
                <a:lnTo>
                  <a:pt x="61582" y="69341"/>
                </a:lnTo>
                <a:lnTo>
                  <a:pt x="61582" y="52831"/>
                </a:lnTo>
                <a:close/>
              </a:path>
              <a:path w="489584" h="154304">
                <a:moveTo>
                  <a:pt x="61582" y="75120"/>
                </a:moveTo>
                <a:lnTo>
                  <a:pt x="5613" y="75120"/>
                </a:lnTo>
                <a:lnTo>
                  <a:pt x="5613" y="91630"/>
                </a:lnTo>
                <a:lnTo>
                  <a:pt x="61582" y="91630"/>
                </a:lnTo>
                <a:lnTo>
                  <a:pt x="61582" y="75120"/>
                </a:lnTo>
                <a:close/>
              </a:path>
              <a:path w="489584" h="154304">
                <a:moveTo>
                  <a:pt x="62903" y="98082"/>
                </a:moveTo>
                <a:lnTo>
                  <a:pt x="4292" y="98082"/>
                </a:lnTo>
                <a:lnTo>
                  <a:pt x="4292" y="150253"/>
                </a:lnTo>
                <a:lnTo>
                  <a:pt x="62903" y="150253"/>
                </a:lnTo>
                <a:lnTo>
                  <a:pt x="62903" y="131583"/>
                </a:lnTo>
                <a:lnTo>
                  <a:pt x="25260" y="131583"/>
                </a:lnTo>
                <a:lnTo>
                  <a:pt x="25260" y="116725"/>
                </a:lnTo>
                <a:lnTo>
                  <a:pt x="62903" y="116725"/>
                </a:lnTo>
                <a:lnTo>
                  <a:pt x="62903" y="98082"/>
                </a:lnTo>
                <a:close/>
              </a:path>
              <a:path w="489584" h="154304">
                <a:moveTo>
                  <a:pt x="62903" y="116725"/>
                </a:moveTo>
                <a:lnTo>
                  <a:pt x="41935" y="116725"/>
                </a:lnTo>
                <a:lnTo>
                  <a:pt x="41935" y="131583"/>
                </a:lnTo>
                <a:lnTo>
                  <a:pt x="62903" y="131583"/>
                </a:lnTo>
                <a:lnTo>
                  <a:pt x="62903" y="116725"/>
                </a:lnTo>
                <a:close/>
              </a:path>
              <a:path w="489584" h="154304">
                <a:moveTo>
                  <a:pt x="147269" y="4952"/>
                </a:moveTo>
                <a:lnTo>
                  <a:pt x="66700" y="4952"/>
                </a:lnTo>
                <a:lnTo>
                  <a:pt x="66700" y="24764"/>
                </a:lnTo>
                <a:lnTo>
                  <a:pt x="125145" y="24764"/>
                </a:lnTo>
                <a:lnTo>
                  <a:pt x="125145" y="59766"/>
                </a:lnTo>
                <a:lnTo>
                  <a:pt x="69011" y="59766"/>
                </a:lnTo>
                <a:lnTo>
                  <a:pt x="69011" y="130098"/>
                </a:lnTo>
                <a:lnTo>
                  <a:pt x="70133" y="141005"/>
                </a:lnTo>
                <a:lnTo>
                  <a:pt x="74026" y="147961"/>
                </a:lnTo>
                <a:lnTo>
                  <a:pt x="81479" y="151726"/>
                </a:lnTo>
                <a:lnTo>
                  <a:pt x="93281" y="153060"/>
                </a:lnTo>
                <a:lnTo>
                  <a:pt x="128943" y="153060"/>
                </a:lnTo>
                <a:lnTo>
                  <a:pt x="139421" y="151605"/>
                </a:lnTo>
                <a:lnTo>
                  <a:pt x="146650" y="146867"/>
                </a:lnTo>
                <a:lnTo>
                  <a:pt x="151092" y="138288"/>
                </a:lnTo>
                <a:lnTo>
                  <a:pt x="151917" y="133235"/>
                </a:lnTo>
                <a:lnTo>
                  <a:pt x="91465" y="133235"/>
                </a:lnTo>
                <a:lnTo>
                  <a:pt x="90970" y="132740"/>
                </a:lnTo>
                <a:lnTo>
                  <a:pt x="91088" y="125310"/>
                </a:lnTo>
                <a:lnTo>
                  <a:pt x="91135" y="79578"/>
                </a:lnTo>
                <a:lnTo>
                  <a:pt x="147269" y="79578"/>
                </a:lnTo>
                <a:lnTo>
                  <a:pt x="147269" y="4952"/>
                </a:lnTo>
                <a:close/>
              </a:path>
              <a:path w="489584" h="154304">
                <a:moveTo>
                  <a:pt x="132410" y="99059"/>
                </a:moveTo>
                <a:lnTo>
                  <a:pt x="131089" y="119202"/>
                </a:lnTo>
                <a:lnTo>
                  <a:pt x="130429" y="130098"/>
                </a:lnTo>
                <a:lnTo>
                  <a:pt x="128612" y="132575"/>
                </a:lnTo>
                <a:lnTo>
                  <a:pt x="120688" y="133235"/>
                </a:lnTo>
                <a:lnTo>
                  <a:pt x="151917" y="133235"/>
                </a:lnTo>
                <a:lnTo>
                  <a:pt x="153212" y="125310"/>
                </a:lnTo>
                <a:lnTo>
                  <a:pt x="154368" y="107314"/>
                </a:lnTo>
                <a:lnTo>
                  <a:pt x="132410" y="99059"/>
                </a:lnTo>
                <a:close/>
              </a:path>
              <a:path w="489584" h="154304">
                <a:moveTo>
                  <a:pt x="69011" y="28892"/>
                </a:moveTo>
                <a:lnTo>
                  <a:pt x="0" y="28892"/>
                </a:lnTo>
                <a:lnTo>
                  <a:pt x="0" y="46558"/>
                </a:lnTo>
                <a:lnTo>
                  <a:pt x="69011" y="46558"/>
                </a:lnTo>
                <a:lnTo>
                  <a:pt x="69011" y="28892"/>
                </a:lnTo>
                <a:close/>
              </a:path>
              <a:path w="489584" h="154304">
                <a:moveTo>
                  <a:pt x="271602" y="65709"/>
                </a:moveTo>
                <a:lnTo>
                  <a:pt x="248805" y="65709"/>
                </a:lnTo>
                <a:lnTo>
                  <a:pt x="257468" y="90867"/>
                </a:lnTo>
                <a:lnTo>
                  <a:pt x="270433" y="113796"/>
                </a:lnTo>
                <a:lnTo>
                  <a:pt x="287857" y="134809"/>
                </a:lnTo>
                <a:lnTo>
                  <a:pt x="309892" y="154216"/>
                </a:lnTo>
                <a:lnTo>
                  <a:pt x="324751" y="134226"/>
                </a:lnTo>
                <a:lnTo>
                  <a:pt x="297448" y="111839"/>
                </a:lnTo>
                <a:lnTo>
                  <a:pt x="277450" y="82550"/>
                </a:lnTo>
                <a:lnTo>
                  <a:pt x="271602" y="65709"/>
                </a:lnTo>
                <a:close/>
              </a:path>
              <a:path w="489584" h="154304">
                <a:moveTo>
                  <a:pt x="260858" y="6108"/>
                </a:moveTo>
                <a:lnTo>
                  <a:pt x="190360" y="6108"/>
                </a:lnTo>
                <a:lnTo>
                  <a:pt x="190360" y="25920"/>
                </a:lnTo>
                <a:lnTo>
                  <a:pt x="235762" y="25920"/>
                </a:lnTo>
                <a:lnTo>
                  <a:pt x="233252" y="41290"/>
                </a:lnTo>
                <a:lnTo>
                  <a:pt x="216281" y="85356"/>
                </a:lnTo>
                <a:lnTo>
                  <a:pt x="183242" y="124315"/>
                </a:lnTo>
                <a:lnTo>
                  <a:pt x="167741" y="134721"/>
                </a:lnTo>
                <a:lnTo>
                  <a:pt x="184086" y="152565"/>
                </a:lnTo>
                <a:lnTo>
                  <a:pt x="205552" y="135598"/>
                </a:lnTo>
                <a:lnTo>
                  <a:pt x="222946" y="116190"/>
                </a:lnTo>
                <a:lnTo>
                  <a:pt x="237091" y="93255"/>
                </a:lnTo>
                <a:lnTo>
                  <a:pt x="248805" y="65709"/>
                </a:lnTo>
                <a:lnTo>
                  <a:pt x="271602" y="65709"/>
                </a:lnTo>
                <a:lnTo>
                  <a:pt x="265129" y="47068"/>
                </a:lnTo>
                <a:lnTo>
                  <a:pt x="260858" y="6108"/>
                </a:lnTo>
                <a:close/>
              </a:path>
              <a:path w="489584" h="154304">
                <a:moveTo>
                  <a:pt x="375437" y="82549"/>
                </a:moveTo>
                <a:lnTo>
                  <a:pt x="355130" y="82549"/>
                </a:lnTo>
                <a:lnTo>
                  <a:pt x="355130" y="153555"/>
                </a:lnTo>
                <a:lnTo>
                  <a:pt x="375437" y="153555"/>
                </a:lnTo>
                <a:lnTo>
                  <a:pt x="375437" y="90474"/>
                </a:lnTo>
                <a:lnTo>
                  <a:pt x="434823" y="90474"/>
                </a:lnTo>
                <a:lnTo>
                  <a:pt x="436573" y="85521"/>
                </a:lnTo>
                <a:lnTo>
                  <a:pt x="375437" y="85521"/>
                </a:lnTo>
                <a:lnTo>
                  <a:pt x="375437" y="82549"/>
                </a:lnTo>
                <a:close/>
              </a:path>
              <a:path w="489584" h="154304">
                <a:moveTo>
                  <a:pt x="434589" y="91135"/>
                </a:moveTo>
                <a:lnTo>
                  <a:pt x="397891" y="91135"/>
                </a:lnTo>
                <a:lnTo>
                  <a:pt x="402844" y="95262"/>
                </a:lnTo>
                <a:lnTo>
                  <a:pt x="403669" y="96088"/>
                </a:lnTo>
                <a:lnTo>
                  <a:pt x="376097" y="136372"/>
                </a:lnTo>
                <a:lnTo>
                  <a:pt x="392442" y="151739"/>
                </a:lnTo>
                <a:lnTo>
                  <a:pt x="412672" y="133620"/>
                </a:lnTo>
                <a:lnTo>
                  <a:pt x="427361" y="111588"/>
                </a:lnTo>
                <a:lnTo>
                  <a:pt x="434589" y="91135"/>
                </a:lnTo>
                <a:close/>
              </a:path>
              <a:path w="489584" h="154304">
                <a:moveTo>
                  <a:pt x="434823" y="90474"/>
                </a:moveTo>
                <a:lnTo>
                  <a:pt x="375437" y="90474"/>
                </a:lnTo>
                <a:lnTo>
                  <a:pt x="387159" y="105333"/>
                </a:lnTo>
                <a:lnTo>
                  <a:pt x="392442" y="99225"/>
                </a:lnTo>
                <a:lnTo>
                  <a:pt x="393268" y="98069"/>
                </a:lnTo>
                <a:lnTo>
                  <a:pt x="397891" y="91135"/>
                </a:lnTo>
                <a:lnTo>
                  <a:pt x="434589" y="91135"/>
                </a:lnTo>
                <a:lnTo>
                  <a:pt x="434823" y="90474"/>
                </a:lnTo>
                <a:close/>
              </a:path>
              <a:path w="489584" h="154304">
                <a:moveTo>
                  <a:pt x="366356" y="0"/>
                </a:moveTo>
                <a:lnTo>
                  <a:pt x="362061" y="19912"/>
                </a:lnTo>
                <a:lnTo>
                  <a:pt x="355769" y="38200"/>
                </a:lnTo>
                <a:lnTo>
                  <a:pt x="347713" y="54351"/>
                </a:lnTo>
                <a:lnTo>
                  <a:pt x="338124" y="67856"/>
                </a:lnTo>
                <a:lnTo>
                  <a:pt x="349021" y="91465"/>
                </a:lnTo>
                <a:lnTo>
                  <a:pt x="355130" y="82549"/>
                </a:lnTo>
                <a:lnTo>
                  <a:pt x="375437" y="82549"/>
                </a:lnTo>
                <a:lnTo>
                  <a:pt x="375437" y="48374"/>
                </a:lnTo>
                <a:lnTo>
                  <a:pt x="379660" y="35439"/>
                </a:lnTo>
                <a:lnTo>
                  <a:pt x="382722" y="24888"/>
                </a:lnTo>
                <a:lnTo>
                  <a:pt x="385072" y="14895"/>
                </a:lnTo>
                <a:lnTo>
                  <a:pt x="387159" y="3632"/>
                </a:lnTo>
                <a:lnTo>
                  <a:pt x="366356" y="0"/>
                </a:lnTo>
                <a:close/>
              </a:path>
              <a:path w="489584" h="154304">
                <a:moveTo>
                  <a:pt x="414070" y="24930"/>
                </a:moveTo>
                <a:lnTo>
                  <a:pt x="394258" y="24930"/>
                </a:lnTo>
                <a:lnTo>
                  <a:pt x="392014" y="44566"/>
                </a:lnTo>
                <a:lnTo>
                  <a:pt x="388439" y="60178"/>
                </a:lnTo>
                <a:lnTo>
                  <a:pt x="383068" y="73314"/>
                </a:lnTo>
                <a:lnTo>
                  <a:pt x="375437" y="85521"/>
                </a:lnTo>
                <a:lnTo>
                  <a:pt x="436573" y="85521"/>
                </a:lnTo>
                <a:lnTo>
                  <a:pt x="436949" y="82715"/>
                </a:lnTo>
                <a:lnTo>
                  <a:pt x="417042" y="82715"/>
                </a:lnTo>
                <a:lnTo>
                  <a:pt x="412254" y="77596"/>
                </a:lnTo>
                <a:lnTo>
                  <a:pt x="411429" y="76936"/>
                </a:lnTo>
                <a:lnTo>
                  <a:pt x="405815" y="72974"/>
                </a:lnTo>
                <a:lnTo>
                  <a:pt x="409613" y="59105"/>
                </a:lnTo>
                <a:lnTo>
                  <a:pt x="439960" y="59105"/>
                </a:lnTo>
                <a:lnTo>
                  <a:pt x="440486" y="54978"/>
                </a:lnTo>
                <a:lnTo>
                  <a:pt x="440486" y="40449"/>
                </a:lnTo>
                <a:lnTo>
                  <a:pt x="412584" y="40449"/>
                </a:lnTo>
                <a:lnTo>
                  <a:pt x="413080" y="34010"/>
                </a:lnTo>
                <a:lnTo>
                  <a:pt x="413245" y="32689"/>
                </a:lnTo>
                <a:lnTo>
                  <a:pt x="414070" y="24930"/>
                </a:lnTo>
                <a:close/>
              </a:path>
              <a:path w="489584" h="154304">
                <a:moveTo>
                  <a:pt x="439960" y="59105"/>
                </a:moveTo>
                <a:lnTo>
                  <a:pt x="420674" y="59105"/>
                </a:lnTo>
                <a:lnTo>
                  <a:pt x="419684" y="71488"/>
                </a:lnTo>
                <a:lnTo>
                  <a:pt x="419354" y="73469"/>
                </a:lnTo>
                <a:lnTo>
                  <a:pt x="417042" y="82715"/>
                </a:lnTo>
                <a:lnTo>
                  <a:pt x="436949" y="82715"/>
                </a:lnTo>
                <a:lnTo>
                  <a:pt x="439960" y="59105"/>
                </a:lnTo>
                <a:close/>
              </a:path>
              <a:path w="489584" h="154304">
                <a:moveTo>
                  <a:pt x="440321" y="6108"/>
                </a:moveTo>
                <a:lnTo>
                  <a:pt x="388315" y="6108"/>
                </a:lnTo>
                <a:lnTo>
                  <a:pt x="388315" y="24930"/>
                </a:lnTo>
                <a:lnTo>
                  <a:pt x="440321" y="24930"/>
                </a:lnTo>
                <a:lnTo>
                  <a:pt x="440321" y="6108"/>
                </a:lnTo>
                <a:close/>
              </a:path>
              <a:path w="489584" h="154304">
                <a:moveTo>
                  <a:pt x="444119" y="132079"/>
                </a:moveTo>
                <a:lnTo>
                  <a:pt x="450392" y="153390"/>
                </a:lnTo>
                <a:lnTo>
                  <a:pt x="464921" y="153390"/>
                </a:lnTo>
                <a:lnTo>
                  <a:pt x="476375" y="152572"/>
                </a:lnTo>
                <a:lnTo>
                  <a:pt x="483743" y="149199"/>
                </a:lnTo>
                <a:lnTo>
                  <a:pt x="487767" y="142635"/>
                </a:lnTo>
                <a:lnTo>
                  <a:pt x="489055" y="133235"/>
                </a:lnTo>
                <a:lnTo>
                  <a:pt x="462114" y="133235"/>
                </a:lnTo>
                <a:lnTo>
                  <a:pt x="459308" y="133070"/>
                </a:lnTo>
                <a:lnTo>
                  <a:pt x="455345" y="132740"/>
                </a:lnTo>
                <a:lnTo>
                  <a:pt x="444119" y="132079"/>
                </a:lnTo>
                <a:close/>
              </a:path>
              <a:path w="489584" h="154304">
                <a:moveTo>
                  <a:pt x="489191" y="990"/>
                </a:moveTo>
                <a:lnTo>
                  <a:pt x="468884" y="990"/>
                </a:lnTo>
                <a:lnTo>
                  <a:pt x="468884" y="131584"/>
                </a:lnTo>
                <a:lnTo>
                  <a:pt x="467067" y="133235"/>
                </a:lnTo>
                <a:lnTo>
                  <a:pt x="489055" y="133235"/>
                </a:lnTo>
                <a:lnTo>
                  <a:pt x="489123" y="132740"/>
                </a:lnTo>
                <a:lnTo>
                  <a:pt x="489191" y="990"/>
                </a:lnTo>
                <a:close/>
              </a:path>
              <a:path w="489584" h="154304">
                <a:moveTo>
                  <a:pt x="463270" y="9245"/>
                </a:moveTo>
                <a:lnTo>
                  <a:pt x="444614" y="9245"/>
                </a:lnTo>
                <a:lnTo>
                  <a:pt x="444614" y="119368"/>
                </a:lnTo>
                <a:lnTo>
                  <a:pt x="463270" y="119368"/>
                </a:lnTo>
                <a:lnTo>
                  <a:pt x="463270" y="9245"/>
                </a:lnTo>
                <a:close/>
              </a:path>
            </a:pathLst>
          </a:custGeom>
          <a:solidFill>
            <a:srgbClr val="FFFFFF"/>
          </a:solidFill>
        </p:spPr>
        <p:txBody>
          <a:bodyPr wrap="square" lIns="0" tIns="0" rIns="0" bIns="0" rtlCol="0"/>
          <a:lstStyle/>
          <a:p>
            <a:endParaRPr/>
          </a:p>
        </p:txBody>
      </p:sp>
      <p:sp>
        <p:nvSpPr>
          <p:cNvPr id="1218" name="object 1213"/>
          <p:cNvSpPr/>
          <p:nvPr/>
        </p:nvSpPr>
        <p:spPr>
          <a:xfrm>
            <a:off x="5162245" y="9149855"/>
            <a:ext cx="798830" cy="0"/>
          </a:xfrm>
          <a:custGeom>
            <a:avLst/>
            <a:gdLst/>
            <a:ahLst/>
            <a:cxnLst/>
            <a:rect l="l" t="t" r="r" b="b"/>
            <a:pathLst>
              <a:path w="798829">
                <a:moveTo>
                  <a:pt x="0" y="0"/>
                </a:moveTo>
                <a:lnTo>
                  <a:pt x="798512" y="0"/>
                </a:lnTo>
              </a:path>
            </a:pathLst>
          </a:custGeom>
          <a:ln w="3594">
            <a:solidFill>
              <a:srgbClr val="221915"/>
            </a:solidFill>
          </a:ln>
        </p:spPr>
        <p:txBody>
          <a:bodyPr wrap="square" lIns="0" tIns="0" rIns="0" bIns="0" rtlCol="0"/>
          <a:lstStyle/>
          <a:p>
            <a:endParaRPr/>
          </a:p>
        </p:txBody>
      </p:sp>
      <p:sp>
        <p:nvSpPr>
          <p:cNvPr id="1219" name="object 1214"/>
          <p:cNvSpPr/>
          <p:nvPr/>
        </p:nvSpPr>
        <p:spPr>
          <a:xfrm>
            <a:off x="5162245" y="9160662"/>
            <a:ext cx="798830" cy="0"/>
          </a:xfrm>
          <a:custGeom>
            <a:avLst/>
            <a:gdLst/>
            <a:ahLst/>
            <a:cxnLst/>
            <a:rect l="l" t="t" r="r" b="b"/>
            <a:pathLst>
              <a:path w="798829">
                <a:moveTo>
                  <a:pt x="0" y="0"/>
                </a:moveTo>
                <a:lnTo>
                  <a:pt x="798512" y="0"/>
                </a:lnTo>
              </a:path>
            </a:pathLst>
          </a:custGeom>
          <a:ln w="3594">
            <a:solidFill>
              <a:srgbClr val="221915"/>
            </a:solidFill>
          </a:ln>
        </p:spPr>
        <p:txBody>
          <a:bodyPr wrap="square" lIns="0" tIns="0" rIns="0" bIns="0" rtlCol="0"/>
          <a:lstStyle/>
          <a:p>
            <a:endParaRPr/>
          </a:p>
        </p:txBody>
      </p:sp>
    </p:spTree>
    <p:extLst>
      <p:ext uri="{BB962C8B-B14F-4D97-AF65-F5344CB8AC3E}">
        <p14:creationId xmlns:p14="http://schemas.microsoft.com/office/powerpoint/2010/main" val="421108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304188" y="9688978"/>
            <a:ext cx="5580381" cy="432434"/>
            <a:chOff x="323493" y="8766543"/>
            <a:chExt cx="5580381" cy="432434"/>
          </a:xfrm>
        </p:grpSpPr>
        <p:sp>
          <p:nvSpPr>
            <p:cNvPr id="5" name="object 19"/>
            <p:cNvSpPr/>
            <p:nvPr/>
          </p:nvSpPr>
          <p:spPr>
            <a:xfrm>
              <a:off x="323493" y="8766543"/>
              <a:ext cx="1202893" cy="432434"/>
            </a:xfrm>
            <a:custGeom>
              <a:avLst/>
              <a:gdLst/>
              <a:ahLst/>
              <a:cxnLst/>
              <a:rect l="l" t="t" r="r" b="b"/>
              <a:pathLst>
                <a:path w="1008380" h="432434">
                  <a:moveTo>
                    <a:pt x="1007999" y="0"/>
                  </a:moveTo>
                  <a:lnTo>
                    <a:pt x="35991" y="0"/>
                  </a:lnTo>
                  <a:lnTo>
                    <a:pt x="22015" y="2841"/>
                  </a:lnTo>
                  <a:lnTo>
                    <a:pt x="10571" y="10577"/>
                  </a:lnTo>
                  <a:lnTo>
                    <a:pt x="2839" y="22025"/>
                  </a:lnTo>
                  <a:lnTo>
                    <a:pt x="0" y="36004"/>
                  </a:lnTo>
                  <a:lnTo>
                    <a:pt x="0" y="395998"/>
                  </a:lnTo>
                  <a:lnTo>
                    <a:pt x="2839" y="409982"/>
                  </a:lnTo>
                  <a:lnTo>
                    <a:pt x="10571" y="421430"/>
                  </a:lnTo>
                  <a:lnTo>
                    <a:pt x="22015" y="429163"/>
                  </a:lnTo>
                  <a:lnTo>
                    <a:pt x="35991" y="432003"/>
                  </a:lnTo>
                  <a:lnTo>
                    <a:pt x="1007999" y="432003"/>
                  </a:lnTo>
                  <a:lnTo>
                    <a:pt x="1007999" y="0"/>
                  </a:lnTo>
                  <a:close/>
                </a:path>
              </a:pathLst>
            </a:custGeom>
            <a:solidFill>
              <a:schemeClr val="bg1">
                <a:lumMod val="75000"/>
              </a:schemeClr>
            </a:solidFill>
          </p:spPr>
          <p:txBody>
            <a:bodyPr wrap="square" lIns="0" tIns="0" rIns="0" bIns="0" rtlCol="0" anchor="ctr" anchorCtr="1"/>
            <a:lstStyle/>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社会保険労務士の</a:t>
              </a:r>
            </a:p>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提出代行者名記載欄</a:t>
              </a:r>
              <a:endParaRPr sz="900" dirty="0"/>
            </a:p>
          </p:txBody>
        </p:sp>
        <p:sp>
          <p:nvSpPr>
            <p:cNvPr id="6" name="object 57"/>
            <p:cNvSpPr/>
            <p:nvPr/>
          </p:nvSpPr>
          <p:spPr>
            <a:xfrm>
              <a:off x="323494" y="8766543"/>
              <a:ext cx="5580380" cy="432434"/>
            </a:xfrm>
            <a:custGeom>
              <a:avLst/>
              <a:gdLst/>
              <a:ahLst/>
              <a:cxnLst/>
              <a:rect l="l" t="t" r="r" b="b"/>
              <a:pathLst>
                <a:path w="5580380" h="432434">
                  <a:moveTo>
                    <a:pt x="5580011" y="395998"/>
                  </a:moveTo>
                  <a:lnTo>
                    <a:pt x="5577172" y="409982"/>
                  </a:lnTo>
                  <a:lnTo>
                    <a:pt x="5569440" y="421430"/>
                  </a:lnTo>
                  <a:lnTo>
                    <a:pt x="5557996" y="429163"/>
                  </a:lnTo>
                  <a:lnTo>
                    <a:pt x="5544019" y="432003"/>
                  </a:lnTo>
                  <a:lnTo>
                    <a:pt x="36004" y="432003"/>
                  </a:lnTo>
                  <a:lnTo>
                    <a:pt x="22025" y="429163"/>
                  </a:lnTo>
                  <a:lnTo>
                    <a:pt x="10577" y="421430"/>
                  </a:lnTo>
                  <a:lnTo>
                    <a:pt x="2841" y="409982"/>
                  </a:lnTo>
                  <a:lnTo>
                    <a:pt x="0" y="395998"/>
                  </a:lnTo>
                  <a:lnTo>
                    <a:pt x="0" y="36004"/>
                  </a:lnTo>
                  <a:lnTo>
                    <a:pt x="2841" y="22025"/>
                  </a:lnTo>
                  <a:lnTo>
                    <a:pt x="10577" y="10577"/>
                  </a:lnTo>
                  <a:lnTo>
                    <a:pt x="22025" y="2841"/>
                  </a:lnTo>
                  <a:lnTo>
                    <a:pt x="36004" y="0"/>
                  </a:lnTo>
                  <a:lnTo>
                    <a:pt x="5544019" y="0"/>
                  </a:lnTo>
                  <a:lnTo>
                    <a:pt x="5557996" y="2841"/>
                  </a:lnTo>
                  <a:lnTo>
                    <a:pt x="5569440" y="10577"/>
                  </a:lnTo>
                  <a:lnTo>
                    <a:pt x="5577172" y="22025"/>
                  </a:lnTo>
                  <a:lnTo>
                    <a:pt x="5580011" y="36004"/>
                  </a:lnTo>
                  <a:lnTo>
                    <a:pt x="5580011" y="395998"/>
                  </a:lnTo>
                  <a:close/>
                </a:path>
              </a:pathLst>
            </a:custGeom>
            <a:ln w="16205">
              <a:solidFill>
                <a:srgbClr val="221915"/>
              </a:solidFill>
            </a:ln>
          </p:spPr>
          <p:txBody>
            <a:bodyPr wrap="square" lIns="0" tIns="0" rIns="0" bIns="0" rtlCol="0"/>
            <a:lstStyle/>
            <a:p>
              <a:endParaRPr/>
            </a:p>
          </p:txBody>
        </p:sp>
      </p:grpSp>
      <p:sp>
        <p:nvSpPr>
          <p:cNvPr id="8" name="object 171"/>
          <p:cNvSpPr/>
          <p:nvPr/>
        </p:nvSpPr>
        <p:spPr>
          <a:xfrm>
            <a:off x="6191503" y="10134562"/>
            <a:ext cx="504190" cy="180340"/>
          </a:xfrm>
          <a:custGeom>
            <a:avLst/>
            <a:gdLst/>
            <a:ahLst/>
            <a:cxnLst/>
            <a:rect l="l" t="t" r="r" b="b"/>
            <a:pathLst>
              <a:path w="504190" h="180340">
                <a:moveTo>
                  <a:pt x="504012" y="89992"/>
                </a:moveTo>
                <a:lnTo>
                  <a:pt x="496910" y="124940"/>
                </a:lnTo>
                <a:lnTo>
                  <a:pt x="477575" y="153558"/>
                </a:lnTo>
                <a:lnTo>
                  <a:pt x="448960" y="172895"/>
                </a:lnTo>
                <a:lnTo>
                  <a:pt x="414019" y="179997"/>
                </a:lnTo>
                <a:lnTo>
                  <a:pt x="90017" y="179997"/>
                </a:lnTo>
                <a:lnTo>
                  <a:pt x="55067" y="172895"/>
                </a:lnTo>
                <a:lnTo>
                  <a:pt x="26444" y="153558"/>
                </a:lnTo>
                <a:lnTo>
                  <a:pt x="7103" y="124940"/>
                </a:lnTo>
                <a:lnTo>
                  <a:pt x="0" y="89992"/>
                </a:lnTo>
                <a:lnTo>
                  <a:pt x="7103" y="55051"/>
                </a:lnTo>
                <a:lnTo>
                  <a:pt x="26444" y="26436"/>
                </a:lnTo>
                <a:lnTo>
                  <a:pt x="55067" y="7101"/>
                </a:lnTo>
                <a:lnTo>
                  <a:pt x="90017" y="0"/>
                </a:lnTo>
                <a:lnTo>
                  <a:pt x="414019" y="0"/>
                </a:lnTo>
                <a:lnTo>
                  <a:pt x="448960" y="7101"/>
                </a:lnTo>
                <a:lnTo>
                  <a:pt x="477575" y="26436"/>
                </a:lnTo>
                <a:lnTo>
                  <a:pt x="496910" y="55051"/>
                </a:lnTo>
                <a:lnTo>
                  <a:pt x="504012" y="89992"/>
                </a:lnTo>
                <a:close/>
              </a:path>
            </a:pathLst>
          </a:custGeom>
          <a:ln w="5397">
            <a:solidFill>
              <a:srgbClr val="221915"/>
            </a:solidFill>
          </a:ln>
        </p:spPr>
        <p:txBody>
          <a:bodyPr wrap="square" lIns="0" tIns="0" rIns="0" bIns="0" rtlCol="0" anchor="ctr" anchorCtr="1"/>
          <a:lstStyle/>
          <a:p>
            <a:pPr algn="ctr"/>
            <a:r>
              <a:rPr lang="en-US" altLang="ja-JP" sz="1050" dirty="0"/>
              <a:t>1/4</a:t>
            </a:r>
            <a:endParaRPr sz="1050" dirty="0"/>
          </a:p>
        </p:txBody>
      </p:sp>
      <p:sp>
        <p:nvSpPr>
          <p:cNvPr id="10" name="object 59"/>
          <p:cNvSpPr/>
          <p:nvPr/>
        </p:nvSpPr>
        <p:spPr>
          <a:xfrm>
            <a:off x="5975527" y="8766556"/>
            <a:ext cx="1260475" cy="1152525"/>
          </a:xfrm>
          <a:custGeom>
            <a:avLst/>
            <a:gdLst/>
            <a:ahLst/>
            <a:cxnLst/>
            <a:rect l="l" t="t" r="r" b="b"/>
            <a:pathLst>
              <a:path w="1260475" h="1152525">
                <a:moveTo>
                  <a:pt x="1259992" y="1152004"/>
                </a:moveTo>
                <a:lnTo>
                  <a:pt x="0" y="1152004"/>
                </a:lnTo>
                <a:lnTo>
                  <a:pt x="0" y="0"/>
                </a:lnTo>
                <a:lnTo>
                  <a:pt x="1259992" y="0"/>
                </a:lnTo>
                <a:lnTo>
                  <a:pt x="1259992" y="1152004"/>
                </a:lnTo>
                <a:close/>
              </a:path>
            </a:pathLst>
          </a:custGeom>
          <a:ln w="5397">
            <a:solidFill>
              <a:srgbClr val="221915"/>
            </a:solidFill>
          </a:ln>
        </p:spPr>
        <p:txBody>
          <a:bodyPr wrap="square" lIns="0" tIns="36000" rIns="0" bIns="0" rtlCol="0" anchor="t" anchorCtr="1"/>
          <a:lstStyle/>
          <a:p>
            <a:r>
              <a:rPr lang="ja-JP" altLang="en-US" sz="900" dirty="0">
                <a:latin typeface="ＭＳ ゴシック" panose="020B0609070205080204" pitchFamily="49" charset="-128"/>
                <a:ea typeface="ＭＳ ゴシック" panose="020B0609070205080204" pitchFamily="49" charset="-128"/>
                <a:cs typeface="Meiryo UI"/>
              </a:rPr>
              <a:t>受付日付印</a:t>
            </a:r>
            <a:endParaRPr sz="900" dirty="0"/>
          </a:p>
        </p:txBody>
      </p:sp>
      <p:sp>
        <p:nvSpPr>
          <p:cNvPr id="11" name="正方形/長方形 10"/>
          <p:cNvSpPr/>
          <p:nvPr/>
        </p:nvSpPr>
        <p:spPr>
          <a:xfrm>
            <a:off x="2271800" y="10226651"/>
            <a:ext cx="2821711" cy="301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兵庫県建築健康保険組合</a:t>
            </a:r>
          </a:p>
        </p:txBody>
      </p:sp>
      <p:grpSp>
        <p:nvGrpSpPr>
          <p:cNvPr id="17" name="グループ化 16"/>
          <p:cNvGrpSpPr/>
          <p:nvPr/>
        </p:nvGrpSpPr>
        <p:grpSpPr>
          <a:xfrm>
            <a:off x="863498" y="323583"/>
            <a:ext cx="5832977" cy="649947"/>
            <a:chOff x="863498" y="323583"/>
            <a:chExt cx="5832977" cy="649947"/>
          </a:xfrm>
        </p:grpSpPr>
        <p:sp>
          <p:nvSpPr>
            <p:cNvPr id="18" name="object 10"/>
            <p:cNvSpPr/>
            <p:nvPr/>
          </p:nvSpPr>
          <p:spPr>
            <a:xfrm>
              <a:off x="6094831" y="324560"/>
              <a:ext cx="387350" cy="262800"/>
            </a:xfrm>
            <a:custGeom>
              <a:avLst/>
              <a:gdLst/>
              <a:ahLst/>
              <a:cxnLst/>
              <a:rect l="l" t="t" r="r" b="b"/>
              <a:pathLst>
                <a:path w="387350" h="252095">
                  <a:moveTo>
                    <a:pt x="387032" y="0"/>
                  </a:moveTo>
                  <a:lnTo>
                    <a:pt x="0" y="0"/>
                  </a:lnTo>
                  <a:lnTo>
                    <a:pt x="62115" y="217385"/>
                  </a:lnTo>
                  <a:lnTo>
                    <a:pt x="68806" y="230824"/>
                  </a:lnTo>
                  <a:lnTo>
                    <a:pt x="79687" y="241828"/>
                  </a:lnTo>
                  <a:lnTo>
                    <a:pt x="93257" y="249263"/>
                  </a:lnTo>
                  <a:lnTo>
                    <a:pt x="108013" y="251993"/>
                  </a:lnTo>
                  <a:lnTo>
                    <a:pt x="279031" y="251993"/>
                  </a:lnTo>
                  <a:lnTo>
                    <a:pt x="318240" y="230824"/>
                  </a:lnTo>
                  <a:lnTo>
                    <a:pt x="387032"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４</a:t>
              </a:r>
              <a:endParaRPr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9" name="object 11"/>
            <p:cNvSpPr/>
            <p:nvPr/>
          </p:nvSpPr>
          <p:spPr>
            <a:xfrm>
              <a:off x="5779846" y="324560"/>
              <a:ext cx="387350" cy="262800"/>
            </a:xfrm>
            <a:custGeom>
              <a:avLst/>
              <a:gdLst/>
              <a:ahLst/>
              <a:cxnLst/>
              <a:rect l="l" t="t" r="r" b="b"/>
              <a:pathLst>
                <a:path w="387350" h="252095">
                  <a:moveTo>
                    <a:pt x="387032" y="0"/>
                  </a:moveTo>
                  <a:lnTo>
                    <a:pt x="0" y="0"/>
                  </a:lnTo>
                  <a:lnTo>
                    <a:pt x="62115" y="217385"/>
                  </a:lnTo>
                  <a:lnTo>
                    <a:pt x="68807" y="230824"/>
                  </a:lnTo>
                  <a:lnTo>
                    <a:pt x="79689" y="241828"/>
                  </a:lnTo>
                  <a:lnTo>
                    <a:pt x="93262" y="249263"/>
                  </a:lnTo>
                  <a:lnTo>
                    <a:pt x="108026" y="251993"/>
                  </a:lnTo>
                  <a:lnTo>
                    <a:pt x="279006" y="251993"/>
                  </a:lnTo>
                  <a:lnTo>
                    <a:pt x="318227" y="230824"/>
                  </a:lnTo>
                  <a:lnTo>
                    <a:pt x="387032"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３</a:t>
              </a:r>
            </a:p>
          </p:txBody>
        </p:sp>
        <p:sp>
          <p:nvSpPr>
            <p:cNvPr id="20" name="object 13"/>
            <p:cNvSpPr/>
            <p:nvPr/>
          </p:nvSpPr>
          <p:spPr>
            <a:xfrm>
              <a:off x="5467566" y="324560"/>
              <a:ext cx="387350" cy="262800"/>
            </a:xfrm>
            <a:custGeom>
              <a:avLst/>
              <a:gdLst/>
              <a:ahLst/>
              <a:cxnLst/>
              <a:rect l="l" t="t" r="r" b="b"/>
              <a:pathLst>
                <a:path w="387350" h="252095">
                  <a:moveTo>
                    <a:pt x="387019" y="0"/>
                  </a:moveTo>
                  <a:lnTo>
                    <a:pt x="0" y="0"/>
                  </a:lnTo>
                  <a:lnTo>
                    <a:pt x="62115" y="217385"/>
                  </a:lnTo>
                  <a:lnTo>
                    <a:pt x="68794" y="230824"/>
                  </a:lnTo>
                  <a:lnTo>
                    <a:pt x="79671" y="241828"/>
                  </a:lnTo>
                  <a:lnTo>
                    <a:pt x="93242" y="249263"/>
                  </a:lnTo>
                  <a:lnTo>
                    <a:pt x="108000" y="251993"/>
                  </a:lnTo>
                  <a:lnTo>
                    <a:pt x="279006" y="251993"/>
                  </a:lnTo>
                  <a:lnTo>
                    <a:pt x="318221" y="230824"/>
                  </a:lnTo>
                  <a:lnTo>
                    <a:pt x="387019"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２</a:t>
              </a:r>
              <a:endParaRPr sz="1400" dirty="0"/>
            </a:p>
          </p:txBody>
        </p:sp>
        <p:sp>
          <p:nvSpPr>
            <p:cNvPr id="21" name="object 15"/>
            <p:cNvSpPr/>
            <p:nvPr/>
          </p:nvSpPr>
          <p:spPr>
            <a:xfrm>
              <a:off x="5149850" y="323583"/>
              <a:ext cx="387350" cy="252095"/>
            </a:xfrm>
            <a:custGeom>
              <a:avLst/>
              <a:gdLst/>
              <a:ahLst/>
              <a:cxnLst/>
              <a:rect l="l" t="t" r="r" b="b"/>
              <a:pathLst>
                <a:path w="387350" h="252095">
                  <a:moveTo>
                    <a:pt x="387007" y="0"/>
                  </a:moveTo>
                  <a:lnTo>
                    <a:pt x="0" y="0"/>
                  </a:lnTo>
                  <a:lnTo>
                    <a:pt x="62115" y="217385"/>
                  </a:lnTo>
                  <a:lnTo>
                    <a:pt x="68796" y="230824"/>
                  </a:lnTo>
                  <a:lnTo>
                    <a:pt x="79678" y="241828"/>
                  </a:lnTo>
                  <a:lnTo>
                    <a:pt x="93253" y="249263"/>
                  </a:lnTo>
                  <a:lnTo>
                    <a:pt x="108013" y="251993"/>
                  </a:lnTo>
                  <a:lnTo>
                    <a:pt x="279006" y="251993"/>
                  </a:lnTo>
                  <a:lnTo>
                    <a:pt x="318218" y="230824"/>
                  </a:lnTo>
                  <a:lnTo>
                    <a:pt x="387007" y="0"/>
                  </a:lnTo>
                  <a:close/>
                </a:path>
              </a:pathLst>
            </a:custGeom>
            <a:solidFill>
              <a:schemeClr val="tx1"/>
            </a:solidFill>
            <a:ln>
              <a:solidFill>
                <a:schemeClr val="tx1"/>
              </a:solidFill>
            </a:ln>
          </p:spPr>
          <p:txBody>
            <a:bodyPr wrap="square" lIns="0" tIns="0" rIns="0" bIns="0" rtlCol="0"/>
            <a:lstStyle/>
            <a:p>
              <a:pPr algn="ctr"/>
              <a:r>
                <a:rPr lang="en-US" altLang="ja-JP" sz="14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1</a:t>
              </a:r>
              <a:endParaRPr sz="14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2" name="object 17"/>
            <p:cNvSpPr/>
            <p:nvPr/>
          </p:nvSpPr>
          <p:spPr>
            <a:xfrm>
              <a:off x="4939594" y="669537"/>
              <a:ext cx="1719009" cy="230504"/>
            </a:xfrm>
            <a:custGeom>
              <a:avLst/>
              <a:gdLst/>
              <a:ahLst/>
              <a:cxnLst/>
              <a:rect l="l" t="t" r="r" b="b"/>
              <a:pathLst>
                <a:path w="1562734" h="230505">
                  <a:moveTo>
                    <a:pt x="1447177" y="0"/>
                  </a:moveTo>
                  <a:lnTo>
                    <a:pt x="115188" y="0"/>
                  </a:lnTo>
                  <a:lnTo>
                    <a:pt x="70385" y="9067"/>
                  </a:lnTo>
                  <a:lnTo>
                    <a:pt x="33767" y="33778"/>
                  </a:lnTo>
                  <a:lnTo>
                    <a:pt x="9063" y="70401"/>
                  </a:lnTo>
                  <a:lnTo>
                    <a:pt x="0" y="115201"/>
                  </a:lnTo>
                  <a:lnTo>
                    <a:pt x="9063" y="159994"/>
                  </a:lnTo>
                  <a:lnTo>
                    <a:pt x="33767" y="196613"/>
                  </a:lnTo>
                  <a:lnTo>
                    <a:pt x="70385" y="221323"/>
                  </a:lnTo>
                  <a:lnTo>
                    <a:pt x="115188" y="230390"/>
                  </a:lnTo>
                  <a:lnTo>
                    <a:pt x="1447177" y="230390"/>
                  </a:lnTo>
                  <a:lnTo>
                    <a:pt x="1491981" y="221323"/>
                  </a:lnTo>
                  <a:lnTo>
                    <a:pt x="1528598" y="196613"/>
                  </a:lnTo>
                  <a:lnTo>
                    <a:pt x="1553303" y="159994"/>
                  </a:lnTo>
                  <a:lnTo>
                    <a:pt x="1562366" y="115201"/>
                  </a:lnTo>
                  <a:lnTo>
                    <a:pt x="1553303" y="70401"/>
                  </a:lnTo>
                  <a:lnTo>
                    <a:pt x="1528598" y="33778"/>
                  </a:lnTo>
                  <a:lnTo>
                    <a:pt x="1491981" y="9067"/>
                  </a:lnTo>
                  <a:lnTo>
                    <a:pt x="1447177" y="0"/>
                  </a:lnTo>
                  <a:close/>
                </a:path>
              </a:pathLst>
            </a:custGeom>
            <a:solidFill>
              <a:schemeClr val="bg1">
                <a:lumMod val="75000"/>
              </a:schemeClr>
            </a:solidFill>
            <a:ln w="28575">
              <a:solidFill>
                <a:srgbClr val="221915"/>
              </a:solidFill>
            </a:ln>
          </p:spPr>
          <p:txBody>
            <a:bodyPr wrap="square" lIns="0" tIns="0" rIns="0" bIns="0" rtlCol="0" anchor="ctr" anchorCtr="1"/>
            <a:lstStyle/>
            <a:p>
              <a:r>
                <a:rPr lang="ja-JP" altLang="en-US" sz="1000" b="1" dirty="0">
                  <a:latin typeface="ＭＳ ゴシック" panose="020B0609070205080204" pitchFamily="49" charset="-128"/>
                  <a:ea typeface="ＭＳ ゴシック" panose="020B0609070205080204" pitchFamily="49" charset="-128"/>
                </a:rPr>
                <a:t>被保険者（申請者）記入用</a:t>
              </a:r>
              <a:endParaRPr sz="1000" b="1" dirty="0">
                <a:latin typeface="ＭＳ ゴシック" panose="020B0609070205080204" pitchFamily="49" charset="-128"/>
                <a:ea typeface="ＭＳ ゴシック" panose="020B0609070205080204" pitchFamily="49" charset="-128"/>
              </a:endParaRPr>
            </a:p>
          </p:txBody>
        </p:sp>
        <p:sp>
          <p:nvSpPr>
            <p:cNvPr id="23" name="object 45"/>
            <p:cNvSpPr/>
            <p:nvPr/>
          </p:nvSpPr>
          <p:spPr>
            <a:xfrm>
              <a:off x="864000" y="973530"/>
              <a:ext cx="5832475" cy="0"/>
            </a:xfrm>
            <a:custGeom>
              <a:avLst/>
              <a:gdLst/>
              <a:ahLst/>
              <a:cxnLst/>
              <a:rect l="l" t="t" r="r" b="b"/>
              <a:pathLst>
                <a:path w="5832475">
                  <a:moveTo>
                    <a:pt x="0" y="0"/>
                  </a:moveTo>
                  <a:lnTo>
                    <a:pt x="5832005" y="0"/>
                  </a:lnTo>
                </a:path>
              </a:pathLst>
            </a:custGeom>
            <a:ln w="21602">
              <a:solidFill>
                <a:srgbClr val="221915"/>
              </a:solidFill>
            </a:ln>
          </p:spPr>
          <p:txBody>
            <a:bodyPr wrap="square" lIns="0" tIns="0" rIns="0" bIns="0" rtlCol="0"/>
            <a:lstStyle/>
            <a:p>
              <a:endParaRPr/>
            </a:p>
          </p:txBody>
        </p:sp>
        <p:sp>
          <p:nvSpPr>
            <p:cNvPr id="24" name="object 46"/>
            <p:cNvSpPr/>
            <p:nvPr/>
          </p:nvSpPr>
          <p:spPr>
            <a:xfrm>
              <a:off x="863498" y="324548"/>
              <a:ext cx="5832475" cy="0"/>
            </a:xfrm>
            <a:custGeom>
              <a:avLst/>
              <a:gdLst/>
              <a:ahLst/>
              <a:cxnLst/>
              <a:rect l="l" t="t" r="r" b="b"/>
              <a:pathLst>
                <a:path w="5832475">
                  <a:moveTo>
                    <a:pt x="0" y="0"/>
                  </a:moveTo>
                  <a:lnTo>
                    <a:pt x="5832005" y="0"/>
                  </a:lnTo>
                </a:path>
              </a:pathLst>
            </a:custGeom>
            <a:ln w="21602">
              <a:solidFill>
                <a:srgbClr val="221915"/>
              </a:solidFill>
            </a:ln>
          </p:spPr>
          <p:txBody>
            <a:bodyPr wrap="square" lIns="0" tIns="0" rIns="0" bIns="0" rtlCol="0"/>
            <a:lstStyle/>
            <a:p>
              <a:endParaRPr/>
            </a:p>
          </p:txBody>
        </p:sp>
        <p:sp>
          <p:nvSpPr>
            <p:cNvPr id="25" name="object 62"/>
            <p:cNvSpPr txBox="1"/>
            <p:nvPr/>
          </p:nvSpPr>
          <p:spPr>
            <a:xfrm>
              <a:off x="871307" y="518528"/>
              <a:ext cx="943764" cy="276999"/>
            </a:xfrm>
            <a:prstGeom prst="rect">
              <a:avLst/>
            </a:prstGeom>
          </p:spPr>
          <p:txBody>
            <a:bodyPr vert="horz" wrap="square" lIns="0" tIns="0" rIns="0" bIns="0" rtlCol="0">
              <a:spAutoFit/>
            </a:bodyPr>
            <a:lstStyle/>
            <a:p>
              <a:pPr marL="12700">
                <a:lnSpc>
                  <a:spcPct val="100000"/>
                </a:lnSpc>
              </a:pPr>
              <a:r>
                <a:rPr lang="ja-JP" altLang="en-US" sz="1800" b="1" dirty="0">
                  <a:latin typeface="ＭＳ ゴシック" panose="020B0609070205080204" pitchFamily="49" charset="-128"/>
                  <a:ea typeface="ＭＳ ゴシック" panose="020B0609070205080204" pitchFamily="49" charset="-128"/>
                  <a:cs typeface="PMingLiU"/>
                </a:rPr>
                <a:t>健康保険</a:t>
              </a:r>
              <a:endParaRPr sz="1800" b="1" dirty="0">
                <a:latin typeface="ＭＳ ゴシック" panose="020B0609070205080204" pitchFamily="49" charset="-128"/>
                <a:ea typeface="ＭＳ ゴシック" panose="020B0609070205080204" pitchFamily="49" charset="-128"/>
                <a:cs typeface="PMingLiU"/>
              </a:endParaRPr>
            </a:p>
          </p:txBody>
        </p:sp>
        <p:sp>
          <p:nvSpPr>
            <p:cNvPr id="26" name="object 62"/>
            <p:cNvSpPr txBox="1"/>
            <p:nvPr/>
          </p:nvSpPr>
          <p:spPr>
            <a:xfrm>
              <a:off x="3463269" y="500595"/>
              <a:ext cx="1180027" cy="276999"/>
            </a:xfrm>
            <a:prstGeom prst="rect">
              <a:avLst/>
            </a:prstGeom>
          </p:spPr>
          <p:txBody>
            <a:bodyPr vert="horz" wrap="square" lIns="0" tIns="0" rIns="0" bIns="0" rtlCol="0">
              <a:spAutoFit/>
            </a:bodyPr>
            <a:lstStyle/>
            <a:p>
              <a:pPr marL="12700">
                <a:lnSpc>
                  <a:spcPct val="100000"/>
                </a:lnSpc>
              </a:pPr>
              <a:r>
                <a:rPr lang="ja-JP" altLang="en-US" sz="1800" b="1" dirty="0">
                  <a:latin typeface="ＭＳ ゴシック" panose="020B0609070205080204" pitchFamily="49" charset="-128"/>
                  <a:ea typeface="ＭＳ ゴシック" panose="020B0609070205080204" pitchFamily="49" charset="-128"/>
                  <a:cs typeface="PMingLiU"/>
                </a:rPr>
                <a:t>支給申請書</a:t>
              </a:r>
              <a:endParaRPr sz="1800" b="1" dirty="0">
                <a:latin typeface="ＭＳ ゴシック" panose="020B0609070205080204" pitchFamily="49" charset="-128"/>
                <a:ea typeface="ＭＳ ゴシック" panose="020B0609070205080204" pitchFamily="49" charset="-128"/>
                <a:cs typeface="PMingLiU"/>
              </a:endParaRPr>
            </a:p>
          </p:txBody>
        </p:sp>
        <p:sp>
          <p:nvSpPr>
            <p:cNvPr id="27" name="object 62"/>
            <p:cNvSpPr txBox="1"/>
            <p:nvPr/>
          </p:nvSpPr>
          <p:spPr>
            <a:xfrm>
              <a:off x="1886031" y="443375"/>
              <a:ext cx="1563765" cy="369332"/>
            </a:xfrm>
            <a:prstGeom prst="rect">
              <a:avLst/>
            </a:prstGeom>
          </p:spPr>
          <p:txBody>
            <a:bodyPr vert="horz" wrap="square" lIns="0" tIns="0" rIns="0" bIns="0" rtlCol="0">
              <a:spAutoFit/>
            </a:bodyPr>
            <a:lstStyle/>
            <a:p>
              <a:pPr marL="12700">
                <a:lnSpc>
                  <a:spcPct val="100000"/>
                </a:lnSpc>
              </a:pPr>
              <a:r>
                <a:rPr lang="ja-JP" altLang="en-US" sz="2400" b="1" dirty="0">
                  <a:latin typeface="ＭＳ ゴシック" panose="020B0609070205080204" pitchFamily="49" charset="-128"/>
                  <a:ea typeface="ＭＳ ゴシック" panose="020B0609070205080204" pitchFamily="49" charset="-128"/>
                  <a:cs typeface="PMingLiU"/>
                </a:rPr>
                <a:t>傷病手当金</a:t>
              </a:r>
              <a:endParaRPr sz="2400" b="1" dirty="0">
                <a:latin typeface="ＭＳ ゴシック" panose="020B0609070205080204" pitchFamily="49" charset="-128"/>
                <a:ea typeface="ＭＳ ゴシック" panose="020B0609070205080204" pitchFamily="49" charset="-128"/>
                <a:cs typeface="PMingLiU"/>
              </a:endParaRPr>
            </a:p>
          </p:txBody>
        </p:sp>
      </p:grpSp>
      <p:sp>
        <p:nvSpPr>
          <p:cNvPr id="115" name="object 61"/>
          <p:cNvSpPr/>
          <p:nvPr/>
        </p:nvSpPr>
        <p:spPr>
          <a:xfrm>
            <a:off x="4256531" y="8187779"/>
            <a:ext cx="3158237" cy="216535"/>
          </a:xfrm>
          <a:custGeom>
            <a:avLst/>
            <a:gdLst/>
            <a:ahLst/>
            <a:cxnLst/>
            <a:rect l="l" t="t" r="r" b="b"/>
            <a:pathLst>
              <a:path w="2592070" h="216534">
                <a:moveTo>
                  <a:pt x="2502001" y="0"/>
                </a:moveTo>
                <a:lnTo>
                  <a:pt x="36017" y="0"/>
                </a:lnTo>
                <a:lnTo>
                  <a:pt x="22031" y="2839"/>
                </a:lnTo>
                <a:lnTo>
                  <a:pt x="10579" y="10572"/>
                </a:lnTo>
                <a:lnTo>
                  <a:pt x="2841" y="22020"/>
                </a:lnTo>
                <a:lnTo>
                  <a:pt x="0" y="36004"/>
                </a:lnTo>
                <a:lnTo>
                  <a:pt x="0" y="179997"/>
                </a:lnTo>
                <a:lnTo>
                  <a:pt x="2841" y="193975"/>
                </a:lnTo>
                <a:lnTo>
                  <a:pt x="10579" y="205424"/>
                </a:lnTo>
                <a:lnTo>
                  <a:pt x="22031" y="213160"/>
                </a:lnTo>
                <a:lnTo>
                  <a:pt x="36017" y="216001"/>
                </a:lnTo>
                <a:lnTo>
                  <a:pt x="2502001" y="216001"/>
                </a:lnTo>
                <a:lnTo>
                  <a:pt x="2592019" y="108000"/>
                </a:lnTo>
                <a:lnTo>
                  <a:pt x="2502001" y="0"/>
                </a:lnTo>
                <a:close/>
              </a:path>
            </a:pathLst>
          </a:custGeom>
          <a:solidFill>
            <a:srgbClr val="221915"/>
          </a:solidFill>
          <a:ln>
            <a:solidFill>
              <a:srgbClr val="221915"/>
            </a:solidFill>
          </a:ln>
        </p:spPr>
        <p:txBody>
          <a:bodyPr wrap="square" lIns="0" tIns="0" rIns="0" bIns="0" rtlCol="0" anchor="ctr" anchorCtr="0"/>
          <a:lstStyle/>
          <a:p>
            <a:pPr algn="ctr"/>
            <a:r>
              <a:rPr lang="ja-JP" altLang="en-US" sz="1100" b="1" dirty="0">
                <a:solidFill>
                  <a:schemeClr val="bg1"/>
                </a:solidFill>
                <a:latin typeface="ＭＳ ゴシック" panose="020B0609070205080204" pitchFamily="49" charset="-128"/>
                <a:ea typeface="ＭＳ ゴシック" panose="020B0609070205080204" pitchFamily="49" charset="-128"/>
              </a:rPr>
              <a:t>「申請者記入用」は</a:t>
            </a:r>
            <a:r>
              <a:rPr lang="en-US" altLang="ja-JP" sz="1100" b="1" dirty="0">
                <a:solidFill>
                  <a:schemeClr val="bg1"/>
                </a:solidFill>
                <a:latin typeface="ＭＳ ゴシック" panose="020B0609070205080204" pitchFamily="49" charset="-128"/>
                <a:ea typeface="ＭＳ ゴシック" panose="020B0609070205080204" pitchFamily="49" charset="-128"/>
              </a:rPr>
              <a:t>2</a:t>
            </a:r>
            <a:r>
              <a:rPr lang="ja-JP" altLang="en-US" sz="1100" b="1" dirty="0">
                <a:solidFill>
                  <a:schemeClr val="bg1"/>
                </a:solidFill>
                <a:latin typeface="ＭＳ ゴシック" panose="020B0609070205080204" pitchFamily="49" charset="-128"/>
                <a:ea typeface="ＭＳ ゴシック" panose="020B0609070205080204" pitchFamily="49" charset="-128"/>
              </a:rPr>
              <a:t>ページに続きます。</a:t>
            </a:r>
            <a:r>
              <a:rPr lang="en-US" altLang="ja-JP" sz="1100" b="1" dirty="0">
                <a:solidFill>
                  <a:schemeClr val="bg1"/>
                </a:solidFill>
                <a:latin typeface="ＭＳ ゴシック" panose="020B0609070205080204" pitchFamily="49" charset="-128"/>
                <a:ea typeface="ＭＳ ゴシック" panose="020B0609070205080204" pitchFamily="49" charset="-128"/>
              </a:rPr>
              <a:t>〉〉〉</a:t>
            </a:r>
          </a:p>
        </p:txBody>
      </p:sp>
      <p:grpSp>
        <p:nvGrpSpPr>
          <p:cNvPr id="213" name="グループ化 212"/>
          <p:cNvGrpSpPr/>
          <p:nvPr/>
        </p:nvGrpSpPr>
        <p:grpSpPr>
          <a:xfrm>
            <a:off x="349250" y="8775700"/>
            <a:ext cx="5278631" cy="763914"/>
            <a:chOff x="2615497" y="7001550"/>
            <a:chExt cx="5359273" cy="377465"/>
          </a:xfrm>
        </p:grpSpPr>
        <p:pic>
          <p:nvPicPr>
            <p:cNvPr id="2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7063" y="7036798"/>
              <a:ext cx="1971003" cy="10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 name="テキスト ボックス 1"/>
            <p:cNvSpPr txBox="1"/>
            <p:nvPr/>
          </p:nvSpPr>
          <p:spPr>
            <a:xfrm>
              <a:off x="2615497" y="7001550"/>
              <a:ext cx="5359273" cy="377465"/>
            </a:xfrm>
            <a:prstGeom prst="rect">
              <a:avLst/>
            </a:prstGeom>
            <a:noFill/>
            <a:ln w="6350">
              <a:solidFill>
                <a:schemeClr val="tx1"/>
              </a:solidFill>
              <a:prstDash val="sysDot"/>
            </a:ln>
          </p:spPr>
          <p:txBody>
            <a:bodyPr wrap="square" lIns="36000" tIns="0" rIns="0" bIns="0" rtlCol="0" anchor="t"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ltLang="ja-JP" sz="900" dirty="0">
                <a:latin typeface="ＭＳ ゴシック" panose="020B0609070205080204" pitchFamily="49" charset="-128"/>
                <a:ea typeface="ＭＳ ゴシック" panose="020B0609070205080204" pitchFamily="49" charset="-128"/>
              </a:endParaRPr>
            </a:p>
            <a:p>
              <a:pPr>
                <a:lnSpc>
                  <a:spcPts val="1500"/>
                </a:lnSpc>
              </a:pPr>
              <a:r>
                <a:rPr lang="ja-JP" altLang="en-US" sz="800" dirty="0">
                  <a:latin typeface="ＭＳ ゴシック" panose="020B0609070205080204" pitchFamily="49" charset="-128"/>
                  <a:ea typeface="ＭＳ ゴシック" panose="020B0609070205080204" pitchFamily="49" charset="-128"/>
                </a:rPr>
                <a:t>　 　被保険者のマイナンバー記載欄</a:t>
              </a:r>
              <a:r>
                <a:rPr lang="ja-JP" altLang="en-US" sz="900" dirty="0">
                  <a:latin typeface="ＭＳ ゴシック" panose="020B0609070205080204" pitchFamily="49" charset="-128"/>
                  <a:ea typeface="ＭＳ ゴシック" panose="020B0609070205080204" pitchFamily="49" charset="-128"/>
                </a:rPr>
                <a:t>　</a:t>
              </a:r>
              <a:endParaRPr lang="en-US" altLang="ja-JP" sz="900" dirty="0">
                <a:latin typeface="ＭＳ ゴシック" panose="020B0609070205080204" pitchFamily="49" charset="-128"/>
                <a:ea typeface="ＭＳ ゴシック" panose="020B0609070205080204" pitchFamily="49" charset="-128"/>
              </a:endParaRPr>
            </a:p>
            <a:p>
              <a:pPr>
                <a:lnSpc>
                  <a:spcPts val="1500"/>
                </a:lnSpc>
              </a:pPr>
              <a:r>
                <a:rPr lang="ja-JP" altLang="en-US" sz="900" dirty="0">
                  <a:latin typeface="ＭＳ ゴシック" panose="020B0609070205080204" pitchFamily="49" charset="-128"/>
                  <a:ea typeface="ＭＳ ゴシック" panose="020B0609070205080204" pitchFamily="49" charset="-128"/>
                </a:rPr>
                <a:t>　</a:t>
              </a:r>
              <a:r>
                <a:rPr lang="ja-JP" altLang="en-US" sz="1000" b="1" dirty="0">
                  <a:solidFill>
                    <a:srgbClr val="FF0000"/>
                  </a:solidFill>
                  <a:latin typeface="ＭＳ ゴシック" panose="020B0609070205080204" pitchFamily="49" charset="-128"/>
                  <a:ea typeface="ＭＳ ゴシック" panose="020B0609070205080204" pitchFamily="49" charset="-128"/>
                </a:rPr>
                <a:t>・</a:t>
              </a:r>
              <a:r>
                <a:rPr lang="ja-JP" altLang="en-US" sz="1000" b="1" u="sng" dirty="0">
                  <a:solidFill>
                    <a:srgbClr val="FF0000"/>
                  </a:solidFill>
                  <a:latin typeface="ＭＳ ゴシック" panose="020B0609070205080204" pitchFamily="49" charset="-128"/>
                  <a:ea typeface="ＭＳ ゴシック" panose="020B0609070205080204" pitchFamily="49" charset="-128"/>
                </a:rPr>
                <a:t>被保険者の記号番号を記入した場合は、マイナンバーの記載は不要です</a:t>
              </a:r>
              <a:endParaRPr lang="en-US" altLang="ja-JP" sz="1000" b="1" u="sng" dirty="0">
                <a:solidFill>
                  <a:srgbClr val="FF0000"/>
                </a:solidFill>
                <a:latin typeface="ＭＳ ゴシック" panose="020B0609070205080204" pitchFamily="49" charset="-128"/>
                <a:ea typeface="ＭＳ ゴシック" panose="020B0609070205080204" pitchFamily="49" charset="-128"/>
              </a:endParaRPr>
            </a:p>
            <a:p>
              <a:pPr>
                <a:lnSpc>
                  <a:spcPts val="1500"/>
                </a:lnSpc>
              </a:pPr>
              <a:r>
                <a:rPr lang="ja-JP" altLang="en-US" sz="1000" dirty="0">
                  <a:latin typeface="ＭＳ ゴシック" panose="020B0609070205080204" pitchFamily="49" charset="-128"/>
                  <a:ea typeface="ＭＳ ゴシック" panose="020B0609070205080204" pitchFamily="49" charset="-128"/>
                </a:rPr>
                <a:t>　</a:t>
              </a:r>
              <a:r>
                <a:rPr lang="ja-JP" altLang="en-US" sz="950" dirty="0">
                  <a:latin typeface="ＭＳ ゴシック" panose="020B0609070205080204" pitchFamily="49" charset="-128"/>
                  <a:ea typeface="ＭＳ ゴシック" panose="020B0609070205080204" pitchFamily="49" charset="-128"/>
                </a:rPr>
                <a:t>･ マイナンバーを記載した場合は、個人番号確認、本人確認をするための添付書類が必要です</a:t>
              </a:r>
              <a:endParaRPr lang="en-US" altLang="ja-JP" sz="900" dirty="0">
                <a:latin typeface="ＭＳ ゴシック" panose="020B0609070205080204" pitchFamily="49" charset="-128"/>
                <a:ea typeface="ＭＳ ゴシック" panose="020B0609070205080204" pitchFamily="49" charset="-128"/>
              </a:endParaRPr>
            </a:p>
            <a:p>
              <a:endParaRPr lang="en-US" altLang="ja-JP" sz="900" dirty="0">
                <a:latin typeface="ＭＳ ゴシック" panose="020B0609070205080204" pitchFamily="49" charset="-128"/>
                <a:ea typeface="ＭＳ ゴシック" panose="020B0609070205080204" pitchFamily="49" charset="-128"/>
              </a:endParaRPr>
            </a:p>
          </p:txBody>
        </p:sp>
      </p:grpSp>
      <p:sp>
        <p:nvSpPr>
          <p:cNvPr id="98" name="テキスト ボックス 1"/>
          <p:cNvSpPr txBox="1"/>
          <p:nvPr/>
        </p:nvSpPr>
        <p:spPr>
          <a:xfrm>
            <a:off x="349250" y="8013700"/>
            <a:ext cx="3352800" cy="609600"/>
          </a:xfrm>
          <a:prstGeom prst="rect">
            <a:avLst/>
          </a:prstGeom>
          <a:noFill/>
          <a:ln w="6350">
            <a:solidFill>
              <a:schemeClr val="tx1"/>
            </a:solidFill>
            <a:prstDash val="sysDot"/>
          </a:ln>
        </p:spPr>
        <p:txBody>
          <a:bodyPr wrap="square" lIns="36000" tIns="0" rIns="0" bIns="0" rtlCol="0" anchor="t"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200"/>
              </a:lnSpc>
            </a:pPr>
            <a:r>
              <a:rPr lang="ja-JP" altLang="en-US" sz="900" dirty="0">
                <a:latin typeface="ＭＳ ゴシック" panose="020B0609070205080204" pitchFamily="49" charset="-128"/>
                <a:ea typeface="ＭＳ ゴシック" panose="020B0609070205080204" pitchFamily="49" charset="-128"/>
              </a:rPr>
              <a:t>　</a:t>
            </a:r>
            <a:r>
              <a:rPr lang="en-US" altLang="ja-JP" sz="1000" b="1" dirty="0">
                <a:solidFill>
                  <a:srgbClr val="FF0000"/>
                </a:solidFill>
                <a:latin typeface="ＭＳ ゴシック" panose="020B0609070205080204" pitchFamily="49" charset="-128"/>
                <a:ea typeface="ＭＳ ゴシック" panose="020B0609070205080204" pitchFamily="49" charset="-128"/>
              </a:rPr>
              <a:t>【</a:t>
            </a:r>
            <a:r>
              <a:rPr lang="ja-JP" altLang="en-US" sz="1000" b="1" dirty="0">
                <a:solidFill>
                  <a:srgbClr val="FF0000"/>
                </a:solidFill>
                <a:latin typeface="ＭＳ ゴシック" panose="020B0609070205080204" pitchFamily="49" charset="-128"/>
                <a:ea typeface="ＭＳ ゴシック" panose="020B0609070205080204" pitchFamily="49" charset="-128"/>
              </a:rPr>
              <a:t> 添付書類 </a:t>
            </a:r>
            <a:r>
              <a:rPr lang="en-US" altLang="ja-JP" sz="1000" b="1" dirty="0">
                <a:solidFill>
                  <a:srgbClr val="FF0000"/>
                </a:solidFill>
                <a:latin typeface="ＭＳ ゴシック" panose="020B0609070205080204" pitchFamily="49" charset="-128"/>
                <a:ea typeface="ＭＳ ゴシック" panose="020B0609070205080204" pitchFamily="49" charset="-128"/>
              </a:rPr>
              <a:t>】</a:t>
            </a:r>
          </a:p>
          <a:p>
            <a:pPr>
              <a:lnSpc>
                <a:spcPts val="1200"/>
              </a:lnSpc>
            </a:pPr>
            <a:r>
              <a:rPr lang="ja-JP" altLang="en-US" sz="800" b="1" dirty="0">
                <a:latin typeface="ＭＳ ゴシック" panose="020B0609070205080204" pitchFamily="49" charset="-128"/>
                <a:ea typeface="ＭＳ ゴシック" panose="020B0609070205080204" pitchFamily="49" charset="-128"/>
              </a:rPr>
              <a:t>　　・</a:t>
            </a:r>
            <a:r>
              <a:rPr lang="ja-JP" altLang="en-US" sz="900" b="1" dirty="0">
                <a:latin typeface="ＭＳ ゴシック" panose="020B0609070205080204" pitchFamily="49" charset="-128"/>
                <a:ea typeface="ＭＳ ゴシック" panose="020B0609070205080204" pitchFamily="49" charset="-128"/>
              </a:rPr>
              <a:t>初回申請時・・・・・・・</a:t>
            </a:r>
            <a:r>
              <a:rPr lang="ja-JP" altLang="en-US" sz="1000" b="1" dirty="0">
                <a:latin typeface="ＭＳ ゴシック" panose="020B0609070205080204" pitchFamily="49" charset="-128"/>
                <a:ea typeface="ＭＳ ゴシック" panose="020B0609070205080204" pitchFamily="49" charset="-128"/>
              </a:rPr>
              <a:t>出勤簿及び賃金台帳（写）</a:t>
            </a:r>
            <a:endParaRPr lang="en-US" altLang="ja-JP" sz="1000" b="1" dirty="0">
              <a:latin typeface="ＭＳ ゴシック" panose="020B0609070205080204" pitchFamily="49" charset="-128"/>
              <a:ea typeface="ＭＳ ゴシック" panose="020B0609070205080204" pitchFamily="49" charset="-128"/>
            </a:endParaRPr>
          </a:p>
          <a:p>
            <a:pPr>
              <a:lnSpc>
                <a:spcPts val="1200"/>
              </a:lnSpc>
            </a:pPr>
            <a:r>
              <a:rPr lang="ja-JP" altLang="en-US" sz="800" b="1" dirty="0">
                <a:latin typeface="ＭＳ ゴシック" panose="020B0609070205080204" pitchFamily="49" charset="-128"/>
                <a:ea typeface="ＭＳ ゴシック" panose="020B0609070205080204" pitchFamily="49" charset="-128"/>
              </a:rPr>
              <a:t>　　・</a:t>
            </a:r>
            <a:r>
              <a:rPr lang="ja-JP" altLang="en-US" sz="900" b="1" dirty="0">
                <a:latin typeface="ＭＳ ゴシック" panose="020B0609070205080204" pitchFamily="49" charset="-128"/>
                <a:ea typeface="ＭＳ ゴシック" panose="020B0609070205080204" pitchFamily="49" charset="-128"/>
              </a:rPr>
              <a:t>障害厚生年金受給者</a:t>
            </a:r>
            <a:r>
              <a:rPr lang="ja-JP" altLang="en-US" sz="900" b="1">
                <a:latin typeface="ＭＳ ゴシック" panose="020B0609070205080204" pitchFamily="49" charset="-128"/>
                <a:ea typeface="ＭＳ ゴシック" panose="020B0609070205080204" pitchFamily="49" charset="-128"/>
              </a:rPr>
              <a:t>・・・</a:t>
            </a:r>
            <a:r>
              <a:rPr lang="ja-JP" altLang="en-US" sz="1000" b="1">
                <a:latin typeface="ＭＳ ゴシック" panose="020B0609070205080204" pitchFamily="49" charset="-128"/>
                <a:ea typeface="ＭＳ ゴシック" panose="020B0609070205080204" pitchFamily="49" charset="-128"/>
              </a:rPr>
              <a:t>年金</a:t>
            </a:r>
            <a:r>
              <a:rPr lang="ja-JP" altLang="en-US" sz="1000" b="1" dirty="0">
                <a:latin typeface="ＭＳ ゴシック" panose="020B0609070205080204" pitchFamily="49" charset="-128"/>
                <a:ea typeface="ＭＳ ゴシック" panose="020B0609070205080204" pitchFamily="49" charset="-128"/>
              </a:rPr>
              <a:t>証書（写）等</a:t>
            </a:r>
            <a:endParaRPr lang="en-US" altLang="ja-JP" sz="1000" b="1" dirty="0">
              <a:latin typeface="ＭＳ ゴシック" panose="020B0609070205080204" pitchFamily="49" charset="-128"/>
              <a:ea typeface="ＭＳ ゴシック" panose="020B0609070205080204" pitchFamily="49" charset="-128"/>
            </a:endParaRPr>
          </a:p>
          <a:p>
            <a:pPr>
              <a:lnSpc>
                <a:spcPts val="1200"/>
              </a:lnSpc>
            </a:pPr>
            <a:r>
              <a:rPr lang="ja-JP" altLang="en-US" sz="800" b="1" dirty="0">
                <a:latin typeface="ＭＳ ゴシック" panose="020B0609070205080204" pitchFamily="49" charset="-128"/>
                <a:ea typeface="ＭＳ ゴシック" panose="020B0609070205080204" pitchFamily="49" charset="-128"/>
              </a:rPr>
              <a:t>　　・</a:t>
            </a:r>
            <a:r>
              <a:rPr lang="ja-JP" altLang="en-US" sz="900" b="1" dirty="0">
                <a:latin typeface="ＭＳ ゴシック" panose="020B0609070205080204" pitchFamily="49" charset="-128"/>
                <a:ea typeface="ＭＳ ゴシック" panose="020B0609070205080204" pitchFamily="49" charset="-128"/>
              </a:rPr>
              <a:t>老齢・退職年金受給者・・</a:t>
            </a:r>
            <a:r>
              <a:rPr lang="ja-JP" altLang="en-US" sz="1000" b="1" dirty="0">
                <a:latin typeface="ＭＳ ゴシック" panose="020B0609070205080204" pitchFamily="49" charset="-128"/>
                <a:ea typeface="ＭＳ ゴシック" panose="020B0609070205080204" pitchFamily="49" charset="-128"/>
              </a:rPr>
              <a:t>年金証書（写）等</a:t>
            </a:r>
            <a:endParaRPr lang="en-US" altLang="ja-JP" sz="900" dirty="0">
              <a:latin typeface="ＭＳ ゴシック" panose="020B0609070205080204" pitchFamily="49" charset="-128"/>
              <a:ea typeface="ＭＳ ゴシック" panose="020B0609070205080204" pitchFamily="49" charset="-128"/>
            </a:endParaRPr>
          </a:p>
        </p:txBody>
      </p:sp>
      <p:sp>
        <p:nvSpPr>
          <p:cNvPr id="99" name="テキスト ボックス 98"/>
          <p:cNvSpPr txBox="1"/>
          <p:nvPr/>
        </p:nvSpPr>
        <p:spPr>
          <a:xfrm>
            <a:off x="290696" y="458826"/>
            <a:ext cx="1423041" cy="430887"/>
          </a:xfrm>
          <a:prstGeom prst="rect">
            <a:avLst/>
          </a:prstGeom>
          <a:solidFill>
            <a:schemeClr val="bg1"/>
          </a:solidFill>
          <a:ln w="12700">
            <a:solidFill>
              <a:srgbClr val="FF0000"/>
            </a:solidFill>
          </a:ln>
        </p:spPr>
        <p:txBody>
          <a:bodyPr wrap="square" lIns="0" tIns="0" rIns="0" bIns="0" rtlCol="0">
            <a:spAutoFit/>
          </a:bodyPr>
          <a:lstStyle/>
          <a:p>
            <a:pPr algn="ctr"/>
            <a:r>
              <a:rPr lang="en-US" altLang="ja-JP" sz="2800" dirty="0">
                <a:solidFill>
                  <a:srgbClr val="FF0000"/>
                </a:solidFill>
              </a:rPr>
              <a:t>【</a:t>
            </a:r>
            <a:r>
              <a:rPr lang="ja-JP" altLang="en-US" sz="2800" dirty="0">
                <a:solidFill>
                  <a:srgbClr val="FF0000"/>
                </a:solidFill>
              </a:rPr>
              <a:t>記入例</a:t>
            </a:r>
            <a:r>
              <a:rPr lang="en-US" altLang="ja-JP" sz="2800" dirty="0">
                <a:solidFill>
                  <a:srgbClr val="FF0000"/>
                </a:solidFill>
              </a:rPr>
              <a:t>】</a:t>
            </a:r>
            <a:endParaRPr kumimoji="1" lang="ja-JP" altLang="en-US" sz="2800" dirty="0">
              <a:solidFill>
                <a:srgbClr val="FF0000"/>
              </a:solidFill>
            </a:endParaRPr>
          </a:p>
        </p:txBody>
      </p:sp>
      <p:grpSp>
        <p:nvGrpSpPr>
          <p:cNvPr id="101" name="グループ化 100"/>
          <p:cNvGrpSpPr/>
          <p:nvPr/>
        </p:nvGrpSpPr>
        <p:grpSpPr>
          <a:xfrm>
            <a:off x="323989" y="1460500"/>
            <a:ext cx="6912609" cy="2355114"/>
            <a:chOff x="323989" y="1619986"/>
            <a:chExt cx="6912609" cy="2355114"/>
          </a:xfrm>
        </p:grpSpPr>
        <p:sp>
          <p:nvSpPr>
            <p:cNvPr id="260" name="object 6"/>
            <p:cNvSpPr/>
            <p:nvPr/>
          </p:nvSpPr>
          <p:spPr>
            <a:xfrm>
              <a:off x="539509" y="3347972"/>
              <a:ext cx="814950" cy="360527"/>
            </a:xfrm>
            <a:custGeom>
              <a:avLst/>
              <a:gdLst/>
              <a:ahLst/>
              <a:cxnLst/>
              <a:rect l="l" t="t" r="r" b="b"/>
              <a:pathLst>
                <a:path w="1008380" h="2088514">
                  <a:moveTo>
                    <a:pt x="1007986" y="0"/>
                  </a:moveTo>
                  <a:lnTo>
                    <a:pt x="35991" y="0"/>
                  </a:lnTo>
                  <a:lnTo>
                    <a:pt x="22015" y="2839"/>
                  </a:lnTo>
                  <a:lnTo>
                    <a:pt x="10571" y="10571"/>
                  </a:lnTo>
                  <a:lnTo>
                    <a:pt x="2839" y="22015"/>
                  </a:lnTo>
                  <a:lnTo>
                    <a:pt x="0" y="35991"/>
                  </a:lnTo>
                  <a:lnTo>
                    <a:pt x="0" y="2052002"/>
                  </a:lnTo>
                  <a:lnTo>
                    <a:pt x="2839" y="2065979"/>
                  </a:lnTo>
                  <a:lnTo>
                    <a:pt x="10571" y="2077423"/>
                  </a:lnTo>
                  <a:lnTo>
                    <a:pt x="22015" y="2085154"/>
                  </a:lnTo>
                  <a:lnTo>
                    <a:pt x="35991" y="2087994"/>
                  </a:lnTo>
                  <a:lnTo>
                    <a:pt x="1007986" y="2087994"/>
                  </a:lnTo>
                  <a:lnTo>
                    <a:pt x="1007986" y="0"/>
                  </a:lnTo>
                  <a:close/>
                </a:path>
              </a:pathLst>
            </a:custGeom>
            <a:solidFill>
              <a:schemeClr val="bg1">
                <a:lumMod val="75000"/>
              </a:schemeClr>
            </a:solidFill>
          </p:spPr>
          <p:txBody>
            <a:bodyPr wrap="square" lIns="0" tIns="0" rIns="0" bIns="0" rtlCol="0" anchor="ctr"/>
            <a:lstStyle/>
            <a:p>
              <a:pPr algn="ctr"/>
              <a:r>
                <a:rPr lang="ja-JP" altLang="en-US" sz="900" dirty="0">
                  <a:latin typeface="ＭＳ ゴシック" panose="020B0609070205080204" pitchFamily="49" charset="-128"/>
                  <a:ea typeface="ＭＳ ゴシック" panose="020B0609070205080204" pitchFamily="49" charset="-128"/>
                  <a:cs typeface="PMingLiU"/>
                </a:rPr>
                <a:t>電話番号</a:t>
              </a:r>
              <a:endParaRPr lang="en-US" altLang="ja-JP" sz="900" dirty="0">
                <a:latin typeface="ＭＳ ゴシック" panose="020B0609070205080204" pitchFamily="49" charset="-128"/>
                <a:ea typeface="ＭＳ ゴシック" panose="020B0609070205080204" pitchFamily="49" charset="-128"/>
                <a:cs typeface="PMingLiU"/>
              </a:endParaRPr>
            </a:p>
            <a:p>
              <a:pPr algn="ctr"/>
              <a:r>
                <a:rPr lang="ja-JP" altLang="en-US" sz="700" dirty="0">
                  <a:latin typeface="ＭＳ ゴシック" panose="020B0609070205080204" pitchFamily="49" charset="-128"/>
                  <a:ea typeface="ＭＳ ゴシック" panose="020B0609070205080204" pitchFamily="49" charset="-128"/>
                  <a:cs typeface="PMingLiU"/>
                </a:rPr>
                <a:t>（日中の連絡先）</a:t>
              </a:r>
            </a:p>
          </p:txBody>
        </p:sp>
        <p:sp>
          <p:nvSpPr>
            <p:cNvPr id="261" name="object 6"/>
            <p:cNvSpPr/>
            <p:nvPr/>
          </p:nvSpPr>
          <p:spPr>
            <a:xfrm>
              <a:off x="544053" y="2988132"/>
              <a:ext cx="810405" cy="359841"/>
            </a:xfrm>
            <a:custGeom>
              <a:avLst/>
              <a:gdLst/>
              <a:ahLst/>
              <a:cxnLst/>
              <a:rect l="l" t="t" r="r" b="b"/>
              <a:pathLst>
                <a:path w="1008380" h="2088514">
                  <a:moveTo>
                    <a:pt x="1007986" y="0"/>
                  </a:moveTo>
                  <a:lnTo>
                    <a:pt x="35991" y="0"/>
                  </a:lnTo>
                  <a:lnTo>
                    <a:pt x="22015" y="2839"/>
                  </a:lnTo>
                  <a:lnTo>
                    <a:pt x="10571" y="10571"/>
                  </a:lnTo>
                  <a:lnTo>
                    <a:pt x="2839" y="22015"/>
                  </a:lnTo>
                  <a:lnTo>
                    <a:pt x="0" y="35991"/>
                  </a:lnTo>
                  <a:lnTo>
                    <a:pt x="0" y="2052002"/>
                  </a:lnTo>
                  <a:lnTo>
                    <a:pt x="2839" y="2065979"/>
                  </a:lnTo>
                  <a:lnTo>
                    <a:pt x="10571" y="2077423"/>
                  </a:lnTo>
                  <a:lnTo>
                    <a:pt x="22015" y="2085154"/>
                  </a:lnTo>
                  <a:lnTo>
                    <a:pt x="35991" y="2087994"/>
                  </a:lnTo>
                  <a:lnTo>
                    <a:pt x="1007986" y="2087994"/>
                  </a:lnTo>
                  <a:lnTo>
                    <a:pt x="1007986" y="0"/>
                  </a:lnTo>
                  <a:close/>
                </a:path>
              </a:pathLst>
            </a:custGeom>
            <a:solidFill>
              <a:schemeClr val="bg1">
                <a:lumMod val="75000"/>
              </a:schemeClr>
            </a:solidFill>
          </p:spPr>
          <p:txBody>
            <a:bodyPr wrap="square" lIns="0" tIns="0" rIns="0" bIns="0" rtlCol="0" anchor="ctr"/>
            <a:lstStyle/>
            <a:p>
              <a:pPr algn="ctr"/>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住所</a:t>
              </a:r>
              <a:endParaRPr lang="ja-JP" altLang="en-US" sz="900" dirty="0">
                <a:latin typeface="ＭＳ ゴシック" panose="020B0609070205080204" pitchFamily="49" charset="-128"/>
                <a:ea typeface="ＭＳ ゴシック" panose="020B0609070205080204" pitchFamily="49" charset="-128"/>
                <a:cs typeface="PMingLiU"/>
              </a:endParaRPr>
            </a:p>
          </p:txBody>
        </p:sp>
        <p:sp>
          <p:nvSpPr>
            <p:cNvPr id="262" name="object 6"/>
            <p:cNvSpPr/>
            <p:nvPr/>
          </p:nvSpPr>
          <p:spPr>
            <a:xfrm>
              <a:off x="544966" y="2372915"/>
              <a:ext cx="810405" cy="615077"/>
            </a:xfrm>
            <a:custGeom>
              <a:avLst/>
              <a:gdLst/>
              <a:ahLst/>
              <a:cxnLst/>
              <a:rect l="l" t="t" r="r" b="b"/>
              <a:pathLst>
                <a:path w="1008380" h="2088514">
                  <a:moveTo>
                    <a:pt x="1007986" y="0"/>
                  </a:moveTo>
                  <a:lnTo>
                    <a:pt x="35991" y="0"/>
                  </a:lnTo>
                  <a:lnTo>
                    <a:pt x="22015" y="2839"/>
                  </a:lnTo>
                  <a:lnTo>
                    <a:pt x="10571" y="10571"/>
                  </a:lnTo>
                  <a:lnTo>
                    <a:pt x="2839" y="22015"/>
                  </a:lnTo>
                  <a:lnTo>
                    <a:pt x="0" y="35991"/>
                  </a:lnTo>
                  <a:lnTo>
                    <a:pt x="0" y="2052002"/>
                  </a:lnTo>
                  <a:lnTo>
                    <a:pt x="2839" y="2065979"/>
                  </a:lnTo>
                  <a:lnTo>
                    <a:pt x="10571" y="2077423"/>
                  </a:lnTo>
                  <a:lnTo>
                    <a:pt x="22015" y="2085154"/>
                  </a:lnTo>
                  <a:lnTo>
                    <a:pt x="35991" y="2087994"/>
                  </a:lnTo>
                  <a:lnTo>
                    <a:pt x="1007986" y="2087994"/>
                  </a:lnTo>
                  <a:lnTo>
                    <a:pt x="1007986" y="0"/>
                  </a:lnTo>
                  <a:close/>
                </a:path>
              </a:pathLst>
            </a:custGeom>
            <a:solidFill>
              <a:schemeClr val="bg1">
                <a:lumMod val="75000"/>
              </a:schemeClr>
            </a:solidFill>
          </p:spPr>
          <p:txBody>
            <a:bodyPr wrap="square" lIns="0" tIns="0" rIns="0" bIns="0" rtlCol="0" anchor="ctr"/>
            <a:lstStyle/>
            <a:p>
              <a:pPr algn="ctr"/>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氏</a:t>
              </a:r>
              <a:r>
                <a:rPr lang="ja-JP" altLang="en-US" sz="900" spc="-225" dirty="0">
                  <a:solidFill>
                    <a:srgbClr val="231F20"/>
                  </a:solidFill>
                  <a:latin typeface="ＭＳ ゴシック" panose="020B0609070205080204" pitchFamily="49" charset="-128"/>
                  <a:ea typeface="ＭＳ ゴシック" panose="020B0609070205080204" pitchFamily="49" charset="-128"/>
                  <a:cs typeface="PMingLiU"/>
                </a:rPr>
                <a:t>名</a:t>
              </a:r>
              <a:endParaRPr lang="ja-JP" altLang="en-US" sz="900" dirty="0">
                <a:latin typeface="ＭＳ ゴシック" panose="020B0609070205080204" pitchFamily="49" charset="-128"/>
                <a:ea typeface="ＭＳ ゴシック" panose="020B0609070205080204" pitchFamily="49" charset="-128"/>
                <a:cs typeface="PMingLiU"/>
              </a:endParaRPr>
            </a:p>
          </p:txBody>
        </p:sp>
        <p:sp>
          <p:nvSpPr>
            <p:cNvPr id="263" name="object 6"/>
            <p:cNvSpPr/>
            <p:nvPr/>
          </p:nvSpPr>
          <p:spPr>
            <a:xfrm>
              <a:off x="544966" y="1632197"/>
              <a:ext cx="810405" cy="743795"/>
            </a:xfrm>
            <a:custGeom>
              <a:avLst/>
              <a:gdLst/>
              <a:ahLst/>
              <a:cxnLst/>
              <a:rect l="l" t="t" r="r" b="b"/>
              <a:pathLst>
                <a:path w="1008380" h="2088514">
                  <a:moveTo>
                    <a:pt x="1007986" y="0"/>
                  </a:moveTo>
                  <a:lnTo>
                    <a:pt x="35991" y="0"/>
                  </a:lnTo>
                  <a:lnTo>
                    <a:pt x="22015" y="2839"/>
                  </a:lnTo>
                  <a:lnTo>
                    <a:pt x="10571" y="10571"/>
                  </a:lnTo>
                  <a:lnTo>
                    <a:pt x="2839" y="22015"/>
                  </a:lnTo>
                  <a:lnTo>
                    <a:pt x="0" y="35991"/>
                  </a:lnTo>
                  <a:lnTo>
                    <a:pt x="0" y="2052002"/>
                  </a:lnTo>
                  <a:lnTo>
                    <a:pt x="2839" y="2065979"/>
                  </a:lnTo>
                  <a:lnTo>
                    <a:pt x="10571" y="2077423"/>
                  </a:lnTo>
                  <a:lnTo>
                    <a:pt x="22015" y="2085154"/>
                  </a:lnTo>
                  <a:lnTo>
                    <a:pt x="35991" y="2087994"/>
                  </a:lnTo>
                  <a:lnTo>
                    <a:pt x="1007986" y="2087994"/>
                  </a:lnTo>
                  <a:lnTo>
                    <a:pt x="1007986" y="0"/>
                  </a:lnTo>
                  <a:close/>
                </a:path>
              </a:pathLst>
            </a:custGeom>
            <a:solidFill>
              <a:schemeClr val="bg1">
                <a:lumMod val="75000"/>
              </a:schemeClr>
            </a:solidFill>
          </p:spPr>
          <p:txBody>
            <a:bodyPr wrap="square" lIns="0" tIns="0" rIns="0" bIns="0" rtlCol="0" anchor="ctr"/>
            <a:lstStyle/>
            <a:p>
              <a:pPr algn="ctr">
                <a:lnSpc>
                  <a:spcPct val="100000"/>
                </a:lnSpc>
              </a:pPr>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被保険者の</a:t>
              </a:r>
              <a:endParaRPr lang="ja-JP" altLang="en-US" sz="900" dirty="0">
                <a:latin typeface="ＭＳ ゴシック" panose="020B0609070205080204" pitchFamily="49" charset="-128"/>
                <a:ea typeface="ＭＳ ゴシック" panose="020B0609070205080204" pitchFamily="49" charset="-128"/>
                <a:cs typeface="PMingLiU"/>
              </a:endParaRPr>
            </a:p>
          </p:txBody>
        </p:sp>
        <p:sp>
          <p:nvSpPr>
            <p:cNvPr id="264" name="object 5"/>
            <p:cNvSpPr/>
            <p:nvPr/>
          </p:nvSpPr>
          <p:spPr>
            <a:xfrm>
              <a:off x="1331975" y="1619986"/>
              <a:ext cx="1750542" cy="216536"/>
            </a:xfrm>
            <a:custGeom>
              <a:avLst/>
              <a:gdLst/>
              <a:ahLst/>
              <a:cxnLst/>
              <a:rect l="l" t="t" r="r" b="b"/>
              <a:pathLst>
                <a:path w="6912609" h="216535">
                  <a:moveTo>
                    <a:pt x="6875995" y="0"/>
                  </a:moveTo>
                  <a:lnTo>
                    <a:pt x="35991" y="0"/>
                  </a:lnTo>
                  <a:lnTo>
                    <a:pt x="22015" y="2841"/>
                  </a:lnTo>
                  <a:lnTo>
                    <a:pt x="10571" y="10577"/>
                  </a:lnTo>
                  <a:lnTo>
                    <a:pt x="2839" y="22025"/>
                  </a:lnTo>
                  <a:lnTo>
                    <a:pt x="0" y="36004"/>
                  </a:lnTo>
                  <a:lnTo>
                    <a:pt x="0" y="216001"/>
                  </a:lnTo>
                  <a:lnTo>
                    <a:pt x="6912000" y="216001"/>
                  </a:lnTo>
                  <a:lnTo>
                    <a:pt x="6912000" y="36004"/>
                  </a:lnTo>
                  <a:lnTo>
                    <a:pt x="6909160" y="22025"/>
                  </a:lnTo>
                  <a:lnTo>
                    <a:pt x="6901427" y="10577"/>
                  </a:lnTo>
                  <a:lnTo>
                    <a:pt x="6889979" y="2841"/>
                  </a:lnTo>
                  <a:lnTo>
                    <a:pt x="6875995" y="0"/>
                  </a:lnTo>
                  <a:close/>
                </a:path>
              </a:pathLst>
            </a:custGeom>
            <a:solidFill>
              <a:schemeClr val="bg1">
                <a:lumMod val="75000"/>
              </a:schemeClr>
            </a:solidFill>
          </p:spPr>
          <p:txBody>
            <a:bodyPr wrap="square" lIns="180000" tIns="0" rIns="0" bIns="0" rtlCol="0" anchor="ctr" anchorCtr="0"/>
            <a:lstStyle/>
            <a:p>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記号</a:t>
              </a:r>
              <a:endParaRPr lang="ja-JP" altLang="en-US" sz="900" dirty="0">
                <a:latin typeface="ＭＳ ゴシック" panose="020B0609070205080204" pitchFamily="49" charset="-128"/>
                <a:ea typeface="ＭＳ ゴシック" panose="020B0609070205080204" pitchFamily="49" charset="-128"/>
                <a:cs typeface="PMingLiU"/>
              </a:endParaRPr>
            </a:p>
          </p:txBody>
        </p:sp>
        <p:sp>
          <p:nvSpPr>
            <p:cNvPr id="265" name="object 17"/>
            <p:cNvSpPr/>
            <p:nvPr/>
          </p:nvSpPr>
          <p:spPr>
            <a:xfrm>
              <a:off x="323989" y="1619998"/>
              <a:ext cx="231245" cy="2355101"/>
            </a:xfrm>
            <a:custGeom>
              <a:avLst/>
              <a:gdLst/>
              <a:ahLst/>
              <a:cxnLst/>
              <a:rect l="l" t="t" r="r" b="b"/>
              <a:pathLst>
                <a:path w="216534" h="2088514">
                  <a:moveTo>
                    <a:pt x="216001" y="0"/>
                  </a:moveTo>
                  <a:lnTo>
                    <a:pt x="36004" y="0"/>
                  </a:lnTo>
                  <a:lnTo>
                    <a:pt x="22025" y="2839"/>
                  </a:lnTo>
                  <a:lnTo>
                    <a:pt x="10577" y="10571"/>
                  </a:lnTo>
                  <a:lnTo>
                    <a:pt x="2841" y="22015"/>
                  </a:lnTo>
                  <a:lnTo>
                    <a:pt x="0" y="35991"/>
                  </a:lnTo>
                  <a:lnTo>
                    <a:pt x="0" y="2052002"/>
                  </a:lnTo>
                  <a:lnTo>
                    <a:pt x="2841" y="2065979"/>
                  </a:lnTo>
                  <a:lnTo>
                    <a:pt x="10577" y="2077423"/>
                  </a:lnTo>
                  <a:lnTo>
                    <a:pt x="22025" y="2085154"/>
                  </a:lnTo>
                  <a:lnTo>
                    <a:pt x="36004" y="2087994"/>
                  </a:lnTo>
                  <a:lnTo>
                    <a:pt x="216001" y="2087994"/>
                  </a:lnTo>
                  <a:lnTo>
                    <a:pt x="216001" y="0"/>
                  </a:lnTo>
                  <a:close/>
                </a:path>
              </a:pathLst>
            </a:custGeom>
            <a:solidFill>
              <a:srgbClr val="6D6E71"/>
            </a:solidFill>
          </p:spPr>
          <p:txBody>
            <a:bodyPr vert="eaVert" wrap="square" lIns="0" tIns="72000" rIns="0" bIns="0" rtlCol="0" anchor="ctr" anchorCtr="0"/>
            <a:lstStyle/>
            <a:p>
              <a:pPr algn="ctr"/>
              <a:r>
                <a:rPr lang="ja-JP" altLang="en-US" sz="1000" b="1" dirty="0">
                  <a:solidFill>
                    <a:schemeClr val="bg1"/>
                  </a:solidFill>
                </a:rPr>
                <a:t>被保険者（申請者）情報</a:t>
              </a:r>
            </a:p>
          </p:txBody>
        </p:sp>
        <p:sp>
          <p:nvSpPr>
            <p:cNvPr id="266" name="object 22"/>
            <p:cNvSpPr/>
            <p:nvPr/>
          </p:nvSpPr>
          <p:spPr>
            <a:xfrm>
              <a:off x="539991" y="2375992"/>
              <a:ext cx="6696075" cy="0"/>
            </a:xfrm>
            <a:custGeom>
              <a:avLst/>
              <a:gdLst/>
              <a:ahLst/>
              <a:cxnLst/>
              <a:rect l="l" t="t" r="r" b="b"/>
              <a:pathLst>
                <a:path w="6696075">
                  <a:moveTo>
                    <a:pt x="0" y="0"/>
                  </a:moveTo>
                  <a:lnTo>
                    <a:pt x="6695998"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267" name="object 23"/>
            <p:cNvSpPr/>
            <p:nvPr/>
          </p:nvSpPr>
          <p:spPr>
            <a:xfrm>
              <a:off x="539991" y="2987992"/>
              <a:ext cx="6696075" cy="0"/>
            </a:xfrm>
            <a:custGeom>
              <a:avLst/>
              <a:gdLst/>
              <a:ahLst/>
              <a:cxnLst/>
              <a:rect l="l" t="t" r="r" b="b"/>
              <a:pathLst>
                <a:path w="6696075">
                  <a:moveTo>
                    <a:pt x="0" y="0"/>
                  </a:moveTo>
                  <a:lnTo>
                    <a:pt x="6695998"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268" name="object 25"/>
            <p:cNvSpPr/>
            <p:nvPr/>
          </p:nvSpPr>
          <p:spPr>
            <a:xfrm flipV="1">
              <a:off x="1332001" y="2510270"/>
              <a:ext cx="3208249" cy="45719"/>
            </a:xfrm>
            <a:custGeom>
              <a:avLst/>
              <a:gdLst/>
              <a:ahLst/>
              <a:cxnLst/>
              <a:rect l="l" t="t" r="r" b="b"/>
              <a:pathLst>
                <a:path w="3221990">
                  <a:moveTo>
                    <a:pt x="0" y="0"/>
                  </a:moveTo>
                  <a:lnTo>
                    <a:pt x="3221964" y="0"/>
                  </a:lnTo>
                </a:path>
              </a:pathLst>
            </a:custGeom>
            <a:ln w="5397">
              <a:solidFill>
                <a:srgbClr val="231F20"/>
              </a:solidFill>
              <a:prstDash val="dash"/>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269" name="object 66"/>
            <p:cNvSpPr txBox="1"/>
            <p:nvPr/>
          </p:nvSpPr>
          <p:spPr>
            <a:xfrm>
              <a:off x="1311732" y="2413101"/>
              <a:ext cx="666318" cy="107722"/>
            </a:xfrm>
            <a:prstGeom prst="rect">
              <a:avLst/>
            </a:prstGeom>
          </p:spPr>
          <p:txBody>
            <a:bodyPr vert="horz" wrap="square" lIns="0" tIns="0" rIns="0" bIns="0" rtlCol="0">
              <a:spAutoFit/>
            </a:bodyPr>
            <a:lstStyle/>
            <a:p>
              <a:pPr marL="12700">
                <a:lnSpc>
                  <a:spcPct val="100000"/>
                </a:lnSpc>
              </a:pPr>
              <a:r>
                <a:rPr sz="700" spc="-50" dirty="0">
                  <a:solidFill>
                    <a:srgbClr val="231F20"/>
                  </a:solidFill>
                  <a:latin typeface="ＭＳ ゴシック" panose="020B0609070205080204" pitchFamily="49" charset="-128"/>
                  <a:ea typeface="ＭＳ ゴシック" panose="020B0609070205080204" pitchFamily="49" charset="-128"/>
                  <a:cs typeface="Meiryo UI"/>
                </a:rPr>
                <a:t>（</a:t>
              </a:r>
              <a:r>
                <a:rPr sz="700" spc="120" dirty="0">
                  <a:solidFill>
                    <a:srgbClr val="231F20"/>
                  </a:solidFill>
                  <a:latin typeface="ＭＳ ゴシック" panose="020B0609070205080204" pitchFamily="49" charset="-128"/>
                  <a:ea typeface="ＭＳ ゴシック" panose="020B0609070205080204" pitchFamily="49" charset="-128"/>
                  <a:cs typeface="Meiryo UI"/>
                </a:rPr>
                <a:t>フ</a:t>
              </a:r>
              <a:r>
                <a:rPr sz="700" spc="65" dirty="0">
                  <a:solidFill>
                    <a:srgbClr val="231F20"/>
                  </a:solidFill>
                  <a:latin typeface="ＭＳ ゴシック" panose="020B0609070205080204" pitchFamily="49" charset="-128"/>
                  <a:ea typeface="ＭＳ ゴシック" panose="020B0609070205080204" pitchFamily="49" charset="-128"/>
                  <a:cs typeface="Meiryo UI"/>
                </a:rPr>
                <a:t>リ</a:t>
              </a:r>
              <a:r>
                <a:rPr sz="700" spc="215" dirty="0">
                  <a:solidFill>
                    <a:srgbClr val="231F20"/>
                  </a:solidFill>
                  <a:latin typeface="ＭＳ ゴシック" panose="020B0609070205080204" pitchFamily="49" charset="-128"/>
                  <a:ea typeface="ＭＳ ゴシック" panose="020B0609070205080204" pitchFamily="49" charset="-128"/>
                  <a:cs typeface="Meiryo UI"/>
                </a:rPr>
                <a:t>ガ</a:t>
              </a:r>
              <a:r>
                <a:rPr sz="700" spc="100" dirty="0">
                  <a:solidFill>
                    <a:srgbClr val="231F20"/>
                  </a:solidFill>
                  <a:latin typeface="ＭＳ ゴシック" panose="020B0609070205080204" pitchFamily="49" charset="-128"/>
                  <a:ea typeface="ＭＳ ゴシック" panose="020B0609070205080204" pitchFamily="49" charset="-128"/>
                  <a:cs typeface="Meiryo UI"/>
                </a:rPr>
                <a:t>ナ</a:t>
              </a:r>
              <a:r>
                <a:rPr sz="700" dirty="0">
                  <a:solidFill>
                    <a:srgbClr val="231F20"/>
                  </a:solidFill>
                  <a:latin typeface="ＭＳ ゴシック" panose="020B0609070205080204" pitchFamily="49" charset="-128"/>
                  <a:ea typeface="ＭＳ ゴシック" panose="020B0609070205080204" pitchFamily="49" charset="-128"/>
                  <a:cs typeface="Meiryo UI"/>
                </a:rPr>
                <a:t>）</a:t>
              </a:r>
              <a:endParaRPr sz="700" dirty="0">
                <a:latin typeface="ＭＳ ゴシック" panose="020B0609070205080204" pitchFamily="49" charset="-128"/>
                <a:ea typeface="ＭＳ ゴシック" panose="020B0609070205080204" pitchFamily="49" charset="-128"/>
                <a:cs typeface="Meiryo UI"/>
              </a:endParaRPr>
            </a:p>
          </p:txBody>
        </p:sp>
        <p:sp>
          <p:nvSpPr>
            <p:cNvPr id="270" name="object 72"/>
            <p:cNvSpPr txBox="1"/>
            <p:nvPr/>
          </p:nvSpPr>
          <p:spPr>
            <a:xfrm>
              <a:off x="5193600" y="1890549"/>
              <a:ext cx="389255" cy="369332"/>
            </a:xfrm>
            <a:prstGeom prst="rect">
              <a:avLst/>
            </a:prstGeom>
          </p:spPr>
          <p:txBody>
            <a:bodyPr vert="horz" wrap="square" lIns="0" tIns="0" rIns="0" bIns="0" rtlCol="0" anchor="ctr" anchorCtr="0">
              <a:spAutoFit/>
            </a:bodyPr>
            <a:lstStyle/>
            <a:p>
              <a:pPr marL="12700">
                <a:lnSpc>
                  <a:spcPct val="150000"/>
                </a:lnSpc>
              </a:pPr>
              <a:r>
                <a:rPr sz="800" dirty="0">
                  <a:solidFill>
                    <a:srgbClr val="231F20"/>
                  </a:solidFill>
                  <a:latin typeface="ＭＳ ゴシック" panose="020B0609070205080204" pitchFamily="49" charset="-128"/>
                  <a:ea typeface="ＭＳ ゴシック" panose="020B0609070205080204" pitchFamily="49" charset="-128"/>
                  <a:cs typeface="Meiryo UI"/>
                </a:rPr>
                <a:t>□</a:t>
              </a:r>
              <a:r>
                <a:rPr sz="800" spc="-135" dirty="0">
                  <a:solidFill>
                    <a:srgbClr val="231F20"/>
                  </a:solidFill>
                  <a:latin typeface="ＭＳ ゴシック" panose="020B0609070205080204" pitchFamily="49" charset="-128"/>
                  <a:ea typeface="ＭＳ ゴシック" panose="020B0609070205080204" pitchFamily="49" charset="-128"/>
                  <a:cs typeface="Meiryo UI"/>
                </a:rPr>
                <a:t> </a:t>
              </a:r>
              <a:r>
                <a:rPr lang="ja-JP" altLang="en-US" sz="800" spc="-135" dirty="0">
                  <a:solidFill>
                    <a:srgbClr val="231F20"/>
                  </a:solidFill>
                  <a:latin typeface="ＭＳ ゴシック" panose="020B0609070205080204" pitchFamily="49" charset="-128"/>
                  <a:ea typeface="ＭＳ ゴシック" panose="020B0609070205080204" pitchFamily="49" charset="-128"/>
                  <a:cs typeface="Meiryo UI"/>
                </a:rPr>
                <a:t>昭和</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spc="-135" dirty="0">
                  <a:solidFill>
                    <a:srgbClr val="231F20"/>
                  </a:solidFill>
                  <a:latin typeface="ＭＳ ゴシック" panose="020B0609070205080204" pitchFamily="49" charset="-128"/>
                  <a:ea typeface="ＭＳ ゴシック" panose="020B0609070205080204" pitchFamily="49" charset="-128"/>
                  <a:cs typeface="Meiryo UI"/>
                </a:rPr>
                <a:t> 平成</a:t>
              </a:r>
              <a:endParaRPr lang="ja-JP" altLang="en-US" sz="800" dirty="0">
                <a:latin typeface="ＭＳ ゴシック" panose="020B0609070205080204" pitchFamily="49" charset="-128"/>
                <a:ea typeface="ＭＳ ゴシック" panose="020B0609070205080204" pitchFamily="49" charset="-128"/>
                <a:cs typeface="Meiryo UI"/>
              </a:endParaRPr>
            </a:p>
          </p:txBody>
        </p:sp>
        <p:sp>
          <p:nvSpPr>
            <p:cNvPr id="271" name="object 131"/>
            <p:cNvSpPr txBox="1"/>
            <p:nvPr/>
          </p:nvSpPr>
          <p:spPr>
            <a:xfrm>
              <a:off x="1399551" y="3460254"/>
              <a:ext cx="2134269" cy="123111"/>
            </a:xfrm>
            <a:prstGeom prst="rect">
              <a:avLst/>
            </a:prstGeom>
          </p:spPr>
          <p:txBody>
            <a:bodyPr vert="horz" wrap="square" lIns="0" tIns="0" rIns="0" bIns="0" rtlCol="0">
              <a:spAutoFit/>
            </a:bodyPr>
            <a:lstStyle/>
            <a:p>
              <a:pPr marL="12700"/>
              <a:r>
                <a:rPr lang="en-US" altLang="ja-JP" sz="800" dirty="0">
                  <a:solidFill>
                    <a:srgbClr val="231F20"/>
                  </a:solidFill>
                  <a:latin typeface="Meiryo UI"/>
                  <a:cs typeface="Meiryo UI"/>
                </a:rPr>
                <a:t>TEL</a:t>
              </a:r>
              <a:r>
                <a:rPr lang="ja-JP" altLang="en-US" sz="800" dirty="0">
                  <a:solidFill>
                    <a:srgbClr val="231F20"/>
                  </a:solidFill>
                  <a:latin typeface="Meiryo UI"/>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endParaRPr sz="800" dirty="0">
                <a:latin typeface="ＭＳ ゴシック" panose="020B0609070205080204" pitchFamily="49" charset="-128"/>
                <a:ea typeface="ＭＳ ゴシック" panose="020B0609070205080204" pitchFamily="49" charset="-128"/>
                <a:cs typeface="Meiryo UI"/>
              </a:endParaRPr>
            </a:p>
          </p:txBody>
        </p:sp>
        <p:sp>
          <p:nvSpPr>
            <p:cNvPr id="272" name="object 141"/>
            <p:cNvSpPr/>
            <p:nvPr/>
          </p:nvSpPr>
          <p:spPr>
            <a:xfrm>
              <a:off x="1331975" y="3347973"/>
              <a:ext cx="2250440" cy="362585"/>
            </a:xfrm>
            <a:custGeom>
              <a:avLst/>
              <a:gdLst/>
              <a:ahLst/>
              <a:cxnLst/>
              <a:rect l="l" t="t" r="r" b="b"/>
              <a:pathLst>
                <a:path w="2250440" h="362585">
                  <a:moveTo>
                    <a:pt x="0" y="0"/>
                  </a:moveTo>
                  <a:lnTo>
                    <a:pt x="2250008" y="0"/>
                  </a:lnTo>
                  <a:lnTo>
                    <a:pt x="2250008" y="362534"/>
                  </a:lnTo>
                </a:path>
              </a:pathLst>
            </a:custGeom>
            <a:ln w="5397">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pic>
          <p:nvPicPr>
            <p:cNvPr id="2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108" y="1935549"/>
              <a:ext cx="905268" cy="32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5" name="object 5"/>
            <p:cNvSpPr/>
            <p:nvPr/>
          </p:nvSpPr>
          <p:spPr>
            <a:xfrm>
              <a:off x="3082517" y="1632198"/>
              <a:ext cx="2010994" cy="204324"/>
            </a:xfrm>
            <a:custGeom>
              <a:avLst/>
              <a:gdLst/>
              <a:ahLst/>
              <a:cxnLst/>
              <a:rect l="l" t="t" r="r" b="b"/>
              <a:pathLst>
                <a:path w="6912609" h="216535">
                  <a:moveTo>
                    <a:pt x="6875995" y="0"/>
                  </a:moveTo>
                  <a:lnTo>
                    <a:pt x="35991" y="0"/>
                  </a:lnTo>
                  <a:lnTo>
                    <a:pt x="22015" y="2841"/>
                  </a:lnTo>
                  <a:lnTo>
                    <a:pt x="10571" y="10577"/>
                  </a:lnTo>
                  <a:lnTo>
                    <a:pt x="2839" y="22025"/>
                  </a:lnTo>
                  <a:lnTo>
                    <a:pt x="0" y="36004"/>
                  </a:lnTo>
                  <a:lnTo>
                    <a:pt x="0" y="216001"/>
                  </a:lnTo>
                  <a:lnTo>
                    <a:pt x="6912000" y="216001"/>
                  </a:lnTo>
                  <a:lnTo>
                    <a:pt x="6912000" y="36004"/>
                  </a:lnTo>
                  <a:lnTo>
                    <a:pt x="6909160" y="22025"/>
                  </a:lnTo>
                  <a:lnTo>
                    <a:pt x="6901427" y="10577"/>
                  </a:lnTo>
                  <a:lnTo>
                    <a:pt x="6889979" y="2841"/>
                  </a:lnTo>
                  <a:lnTo>
                    <a:pt x="6875995" y="0"/>
                  </a:lnTo>
                  <a:close/>
                </a:path>
              </a:pathLst>
            </a:custGeom>
            <a:solidFill>
              <a:schemeClr val="bg1">
                <a:lumMod val="75000"/>
              </a:schemeClr>
            </a:solidFill>
          </p:spPr>
          <p:txBody>
            <a:bodyPr wrap="square" lIns="180000" tIns="0" rIns="0" bIns="0" rtlCol="0" anchor="ctr" anchorCtr="0"/>
            <a:lstStyle/>
            <a:p>
              <a:pPr marL="12700">
                <a:lnSpc>
                  <a:spcPct val="100000"/>
                </a:lnSpc>
              </a:pPr>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番号</a:t>
              </a:r>
              <a:endParaRPr lang="ja-JP" altLang="en-US" sz="900" dirty="0">
                <a:latin typeface="ＭＳ ゴシック" panose="020B0609070205080204" pitchFamily="49" charset="-128"/>
                <a:ea typeface="ＭＳ ゴシック" panose="020B0609070205080204" pitchFamily="49" charset="-128"/>
                <a:cs typeface="PMingLiU"/>
              </a:endParaRPr>
            </a:p>
          </p:txBody>
        </p:sp>
        <p:sp>
          <p:nvSpPr>
            <p:cNvPr id="276" name="object 5"/>
            <p:cNvSpPr/>
            <p:nvPr/>
          </p:nvSpPr>
          <p:spPr>
            <a:xfrm>
              <a:off x="5093510" y="1626092"/>
              <a:ext cx="2143087" cy="210430"/>
            </a:xfrm>
            <a:custGeom>
              <a:avLst/>
              <a:gdLst/>
              <a:ahLst/>
              <a:cxnLst/>
              <a:rect l="l" t="t" r="r" b="b"/>
              <a:pathLst>
                <a:path w="6912609" h="216535">
                  <a:moveTo>
                    <a:pt x="6875995" y="0"/>
                  </a:moveTo>
                  <a:lnTo>
                    <a:pt x="35991" y="0"/>
                  </a:lnTo>
                  <a:lnTo>
                    <a:pt x="22015" y="2841"/>
                  </a:lnTo>
                  <a:lnTo>
                    <a:pt x="10571" y="10577"/>
                  </a:lnTo>
                  <a:lnTo>
                    <a:pt x="2839" y="22025"/>
                  </a:lnTo>
                  <a:lnTo>
                    <a:pt x="0" y="36004"/>
                  </a:lnTo>
                  <a:lnTo>
                    <a:pt x="0" y="216001"/>
                  </a:lnTo>
                  <a:lnTo>
                    <a:pt x="6912000" y="216001"/>
                  </a:lnTo>
                  <a:lnTo>
                    <a:pt x="6912000" y="36004"/>
                  </a:lnTo>
                  <a:lnTo>
                    <a:pt x="6909160" y="22025"/>
                  </a:lnTo>
                  <a:lnTo>
                    <a:pt x="6901427" y="10577"/>
                  </a:lnTo>
                  <a:lnTo>
                    <a:pt x="6889979" y="2841"/>
                  </a:lnTo>
                  <a:lnTo>
                    <a:pt x="6875995" y="0"/>
                  </a:lnTo>
                  <a:close/>
                </a:path>
              </a:pathLst>
            </a:custGeom>
            <a:solidFill>
              <a:schemeClr val="bg1">
                <a:lumMod val="75000"/>
              </a:schemeClr>
            </a:solidFill>
          </p:spPr>
          <p:txBody>
            <a:bodyPr wrap="square" lIns="72000" tIns="0" rIns="0" bIns="0" rtlCol="0" anchor="ctr" anchorCtr="0"/>
            <a:lstStyle/>
            <a:p>
              <a:pPr marL="12700"/>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　　　　　 生　年　月　日　　　　</a:t>
              </a:r>
              <a:endParaRPr lang="ja-JP" altLang="en-US" sz="800" dirty="0">
                <a:latin typeface="ＭＳ ゴシック" panose="020B0609070205080204" pitchFamily="49" charset="-128"/>
                <a:ea typeface="ＭＳ ゴシック" panose="020B0609070205080204" pitchFamily="49" charset="-128"/>
                <a:cs typeface="Meiryo UI"/>
              </a:endParaRPr>
            </a:p>
          </p:txBody>
        </p:sp>
        <p:sp>
          <p:nvSpPr>
            <p:cNvPr id="277" name="object 18"/>
            <p:cNvSpPr/>
            <p:nvPr/>
          </p:nvSpPr>
          <p:spPr>
            <a:xfrm>
              <a:off x="323989" y="1619986"/>
              <a:ext cx="6912609" cy="2355114"/>
            </a:xfrm>
            <a:custGeom>
              <a:avLst/>
              <a:gdLst/>
              <a:ahLst/>
              <a:cxnLst/>
              <a:rect l="l" t="t" r="r" b="b"/>
              <a:pathLst>
                <a:path w="6912609" h="2088514">
                  <a:moveTo>
                    <a:pt x="6912000" y="2052002"/>
                  </a:moveTo>
                  <a:lnTo>
                    <a:pt x="6909160" y="2065979"/>
                  </a:lnTo>
                  <a:lnTo>
                    <a:pt x="6901427" y="2077423"/>
                  </a:lnTo>
                  <a:lnTo>
                    <a:pt x="6889979" y="2085154"/>
                  </a:lnTo>
                  <a:lnTo>
                    <a:pt x="6875995" y="2087994"/>
                  </a:lnTo>
                  <a:lnTo>
                    <a:pt x="36004" y="2087994"/>
                  </a:lnTo>
                  <a:lnTo>
                    <a:pt x="22020" y="2085154"/>
                  </a:lnTo>
                  <a:lnTo>
                    <a:pt x="10572" y="2077423"/>
                  </a:lnTo>
                  <a:lnTo>
                    <a:pt x="2839" y="2065979"/>
                  </a:lnTo>
                  <a:lnTo>
                    <a:pt x="0" y="2052002"/>
                  </a:lnTo>
                  <a:lnTo>
                    <a:pt x="0" y="36004"/>
                  </a:lnTo>
                  <a:lnTo>
                    <a:pt x="2839" y="22025"/>
                  </a:lnTo>
                  <a:lnTo>
                    <a:pt x="10572" y="10577"/>
                  </a:lnTo>
                  <a:lnTo>
                    <a:pt x="22020" y="2841"/>
                  </a:lnTo>
                  <a:lnTo>
                    <a:pt x="36004" y="0"/>
                  </a:lnTo>
                  <a:lnTo>
                    <a:pt x="6875995" y="0"/>
                  </a:lnTo>
                  <a:lnTo>
                    <a:pt x="6889979" y="2841"/>
                  </a:lnTo>
                  <a:lnTo>
                    <a:pt x="6901427" y="10577"/>
                  </a:lnTo>
                  <a:lnTo>
                    <a:pt x="6909160" y="22025"/>
                  </a:lnTo>
                  <a:lnTo>
                    <a:pt x="6912000" y="36004"/>
                  </a:lnTo>
                  <a:lnTo>
                    <a:pt x="6912000" y="2052002"/>
                  </a:lnTo>
                  <a:close/>
                </a:path>
              </a:pathLst>
            </a:custGeom>
            <a:ln w="28803">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278" name="object 27"/>
            <p:cNvSpPr/>
            <p:nvPr/>
          </p:nvSpPr>
          <p:spPr>
            <a:xfrm>
              <a:off x="5093995" y="1619999"/>
              <a:ext cx="0" cy="756285"/>
            </a:xfrm>
            <a:custGeom>
              <a:avLst/>
              <a:gdLst/>
              <a:ahLst/>
              <a:cxnLst/>
              <a:rect l="l" t="t" r="r" b="b"/>
              <a:pathLst>
                <a:path h="756285">
                  <a:moveTo>
                    <a:pt x="0" y="0"/>
                  </a:moveTo>
                  <a:lnTo>
                    <a:pt x="0" y="756005"/>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279" name="object 23"/>
            <p:cNvSpPr/>
            <p:nvPr/>
          </p:nvSpPr>
          <p:spPr>
            <a:xfrm>
              <a:off x="539991" y="3717925"/>
              <a:ext cx="6696075" cy="0"/>
            </a:xfrm>
            <a:custGeom>
              <a:avLst/>
              <a:gdLst/>
              <a:ahLst/>
              <a:cxnLst/>
              <a:rect l="l" t="t" r="r" b="b"/>
              <a:pathLst>
                <a:path w="6696075">
                  <a:moveTo>
                    <a:pt x="0" y="0"/>
                  </a:moveTo>
                  <a:lnTo>
                    <a:pt x="6695998"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pic>
          <p:nvPicPr>
            <p:cNvPr id="2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186" y="1937133"/>
              <a:ext cx="905268" cy="32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2" name="object 5"/>
          <p:cNvSpPr/>
          <p:nvPr/>
        </p:nvSpPr>
        <p:spPr>
          <a:xfrm>
            <a:off x="5084477" y="2236468"/>
            <a:ext cx="2141649" cy="160035"/>
          </a:xfrm>
          <a:custGeom>
            <a:avLst/>
            <a:gdLst/>
            <a:ahLst/>
            <a:cxnLst/>
            <a:rect l="l" t="t" r="r" b="b"/>
            <a:pathLst>
              <a:path w="6912609" h="216535">
                <a:moveTo>
                  <a:pt x="6875995" y="0"/>
                </a:moveTo>
                <a:lnTo>
                  <a:pt x="35991" y="0"/>
                </a:lnTo>
                <a:lnTo>
                  <a:pt x="22015" y="2841"/>
                </a:lnTo>
                <a:lnTo>
                  <a:pt x="10571" y="10577"/>
                </a:lnTo>
                <a:lnTo>
                  <a:pt x="2839" y="22025"/>
                </a:lnTo>
                <a:lnTo>
                  <a:pt x="0" y="36004"/>
                </a:lnTo>
                <a:lnTo>
                  <a:pt x="0" y="216001"/>
                </a:lnTo>
                <a:lnTo>
                  <a:pt x="6912000" y="216001"/>
                </a:lnTo>
                <a:lnTo>
                  <a:pt x="6912000" y="36004"/>
                </a:lnTo>
                <a:lnTo>
                  <a:pt x="6909160" y="22025"/>
                </a:lnTo>
                <a:lnTo>
                  <a:pt x="6901427" y="10577"/>
                </a:lnTo>
                <a:lnTo>
                  <a:pt x="6889979" y="2841"/>
                </a:lnTo>
                <a:lnTo>
                  <a:pt x="6875995" y="0"/>
                </a:lnTo>
                <a:close/>
              </a:path>
            </a:pathLst>
          </a:custGeom>
          <a:solidFill>
            <a:schemeClr val="bg1">
              <a:lumMod val="75000"/>
            </a:schemeClr>
          </a:solidFill>
        </p:spPr>
        <p:txBody>
          <a:bodyPr wrap="square" lIns="72000" tIns="0" rIns="0" bIns="0" rtlCol="0" anchor="ctr" anchorCtr="0"/>
          <a:lstStyle/>
          <a:p>
            <a:pPr marL="12700" algn="ctr"/>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事　業　所　名</a:t>
            </a:r>
            <a:endParaRPr lang="ja-JP" altLang="en-US" sz="800" dirty="0">
              <a:latin typeface="ＭＳ ゴシック" panose="020B0609070205080204" pitchFamily="49" charset="-128"/>
              <a:ea typeface="ＭＳ ゴシック" panose="020B0609070205080204" pitchFamily="49" charset="-128"/>
              <a:cs typeface="Meiryo UI"/>
            </a:endParaRPr>
          </a:p>
        </p:txBody>
      </p:sp>
      <p:sp>
        <p:nvSpPr>
          <p:cNvPr id="103" name="object 27"/>
          <p:cNvSpPr/>
          <p:nvPr/>
        </p:nvSpPr>
        <p:spPr>
          <a:xfrm>
            <a:off x="5093995" y="2077871"/>
            <a:ext cx="0" cy="756285"/>
          </a:xfrm>
          <a:custGeom>
            <a:avLst/>
            <a:gdLst/>
            <a:ahLst/>
            <a:cxnLst/>
            <a:rect l="l" t="t" r="r" b="b"/>
            <a:pathLst>
              <a:path h="756285">
                <a:moveTo>
                  <a:pt x="0" y="0"/>
                </a:moveTo>
                <a:lnTo>
                  <a:pt x="0" y="756005"/>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104" name="object 133"/>
          <p:cNvSpPr txBox="1"/>
          <p:nvPr/>
        </p:nvSpPr>
        <p:spPr>
          <a:xfrm>
            <a:off x="1350507" y="2842891"/>
            <a:ext cx="1632805" cy="123111"/>
          </a:xfrm>
          <a:prstGeom prst="rect">
            <a:avLst/>
          </a:prstGeom>
        </p:spPr>
        <p:txBody>
          <a:bodyPr vert="horz" wrap="square" lIns="0" tIns="0" rIns="0" bIns="0" rtlCol="0">
            <a:spAutoFit/>
          </a:bodyPr>
          <a:lstStyle/>
          <a:p>
            <a:pPr marL="12700"/>
            <a:r>
              <a:rPr sz="800" spc="-75" dirty="0">
                <a:solidFill>
                  <a:srgbClr val="231F20"/>
                </a:solidFill>
                <a:latin typeface="ＭＳ ゴシック" panose="020B0609070205080204" pitchFamily="49" charset="-128"/>
                <a:ea typeface="ＭＳ ゴシック" panose="020B0609070205080204" pitchFamily="49" charset="-128"/>
                <a:cs typeface="Meiryo UI"/>
              </a:rPr>
              <a:t>（</a:t>
            </a:r>
            <a:r>
              <a:rPr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　　　　　　）</a:t>
            </a:r>
            <a:endParaRPr lang="ja-JP" altLang="en-US" sz="800" dirty="0">
              <a:latin typeface="ＭＳ ゴシック" panose="020B0609070205080204" pitchFamily="49" charset="-128"/>
              <a:ea typeface="ＭＳ ゴシック" panose="020B0609070205080204" pitchFamily="49" charset="-128"/>
              <a:cs typeface="Meiryo UI"/>
            </a:endParaRPr>
          </a:p>
        </p:txBody>
      </p:sp>
      <p:sp>
        <p:nvSpPr>
          <p:cNvPr id="106" name="object 78"/>
          <p:cNvSpPr txBox="1"/>
          <p:nvPr/>
        </p:nvSpPr>
        <p:spPr>
          <a:xfrm>
            <a:off x="5759450" y="1841500"/>
            <a:ext cx="1335334" cy="221628"/>
          </a:xfrm>
          <a:prstGeom prst="rect">
            <a:avLst/>
          </a:prstGeom>
        </p:spPr>
        <p:txBody>
          <a:bodyPr vert="horz" wrap="square" lIns="0" tIns="0" rIns="0" bIns="0" rtlCol="0">
            <a:no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grpSp>
        <p:nvGrpSpPr>
          <p:cNvPr id="107" name="グループ化 106"/>
          <p:cNvGrpSpPr/>
          <p:nvPr/>
        </p:nvGrpSpPr>
        <p:grpSpPr>
          <a:xfrm>
            <a:off x="313517" y="6077666"/>
            <a:ext cx="6971058" cy="1836509"/>
            <a:chOff x="323507" y="3924528"/>
            <a:chExt cx="6912599" cy="1836509"/>
          </a:xfrm>
        </p:grpSpPr>
        <p:sp>
          <p:nvSpPr>
            <p:cNvPr id="234" name="object 2"/>
            <p:cNvSpPr/>
            <p:nvPr/>
          </p:nvSpPr>
          <p:spPr>
            <a:xfrm>
              <a:off x="539507" y="4979833"/>
              <a:ext cx="792365" cy="781115"/>
            </a:xfrm>
            <a:custGeom>
              <a:avLst/>
              <a:gdLst/>
              <a:ahLst/>
              <a:cxnLst/>
              <a:rect l="l" t="t" r="r" b="b"/>
              <a:pathLst>
                <a:path w="1008380" h="1224279">
                  <a:moveTo>
                    <a:pt x="1007999" y="0"/>
                  </a:moveTo>
                  <a:lnTo>
                    <a:pt x="35991" y="0"/>
                  </a:lnTo>
                  <a:lnTo>
                    <a:pt x="22015" y="2841"/>
                  </a:lnTo>
                  <a:lnTo>
                    <a:pt x="10571" y="10577"/>
                  </a:lnTo>
                  <a:lnTo>
                    <a:pt x="2839" y="22025"/>
                  </a:lnTo>
                  <a:lnTo>
                    <a:pt x="0" y="36004"/>
                  </a:lnTo>
                  <a:lnTo>
                    <a:pt x="0" y="1188021"/>
                  </a:lnTo>
                  <a:lnTo>
                    <a:pt x="2839" y="1202005"/>
                  </a:lnTo>
                  <a:lnTo>
                    <a:pt x="10571" y="1213453"/>
                  </a:lnTo>
                  <a:lnTo>
                    <a:pt x="22015" y="1221186"/>
                  </a:lnTo>
                  <a:lnTo>
                    <a:pt x="35991" y="1224026"/>
                  </a:lnTo>
                  <a:lnTo>
                    <a:pt x="1007999" y="1224026"/>
                  </a:lnTo>
                  <a:lnTo>
                    <a:pt x="1007999" y="0"/>
                  </a:lnTo>
                  <a:close/>
                </a:path>
              </a:pathLst>
            </a:custGeom>
            <a:solidFill>
              <a:schemeClr val="bg1">
                <a:lumMod val="75000"/>
              </a:schemeClr>
            </a:solidFill>
          </p:spPr>
          <p:txBody>
            <a:bodyPr wrap="square" lIns="0" tIns="0" rIns="0" bIns="0" rtlCol="0" anchor="ctr" anchorCtr="0"/>
            <a:lstStyle/>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口座名義</a:t>
              </a:r>
            </a:p>
          </p:txBody>
        </p:sp>
        <p:sp>
          <p:nvSpPr>
            <p:cNvPr id="235" name="object 2"/>
            <p:cNvSpPr/>
            <p:nvPr/>
          </p:nvSpPr>
          <p:spPr>
            <a:xfrm>
              <a:off x="528755" y="3934930"/>
              <a:ext cx="792365" cy="611975"/>
            </a:xfrm>
            <a:custGeom>
              <a:avLst/>
              <a:gdLst/>
              <a:ahLst/>
              <a:cxnLst/>
              <a:rect l="l" t="t" r="r" b="b"/>
              <a:pathLst>
                <a:path w="1008380" h="1224279">
                  <a:moveTo>
                    <a:pt x="1007999" y="0"/>
                  </a:moveTo>
                  <a:lnTo>
                    <a:pt x="35991" y="0"/>
                  </a:lnTo>
                  <a:lnTo>
                    <a:pt x="22015" y="2841"/>
                  </a:lnTo>
                  <a:lnTo>
                    <a:pt x="10571" y="10577"/>
                  </a:lnTo>
                  <a:lnTo>
                    <a:pt x="2839" y="22025"/>
                  </a:lnTo>
                  <a:lnTo>
                    <a:pt x="0" y="36004"/>
                  </a:lnTo>
                  <a:lnTo>
                    <a:pt x="0" y="1188021"/>
                  </a:lnTo>
                  <a:lnTo>
                    <a:pt x="2839" y="1202005"/>
                  </a:lnTo>
                  <a:lnTo>
                    <a:pt x="10571" y="1213453"/>
                  </a:lnTo>
                  <a:lnTo>
                    <a:pt x="22015" y="1221186"/>
                  </a:lnTo>
                  <a:lnTo>
                    <a:pt x="35991" y="1224026"/>
                  </a:lnTo>
                  <a:lnTo>
                    <a:pt x="1007999" y="1224026"/>
                  </a:lnTo>
                  <a:lnTo>
                    <a:pt x="1007999" y="0"/>
                  </a:lnTo>
                  <a:close/>
                </a:path>
              </a:pathLst>
            </a:custGeom>
            <a:solidFill>
              <a:schemeClr val="bg1">
                <a:lumMod val="75000"/>
              </a:schemeClr>
            </a:solidFill>
          </p:spPr>
          <p:txBody>
            <a:bodyPr wrap="square" lIns="0" tIns="0" rIns="0" bIns="0" rtlCol="0" anchor="ctr" anchorCtr="0"/>
            <a:lstStyle/>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金融機関</a:t>
              </a:r>
            </a:p>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名称</a:t>
              </a:r>
              <a:endParaRPr sz="900" dirty="0"/>
            </a:p>
          </p:txBody>
        </p:sp>
        <p:sp>
          <p:nvSpPr>
            <p:cNvPr id="236" name="object 3"/>
            <p:cNvSpPr/>
            <p:nvPr/>
          </p:nvSpPr>
          <p:spPr>
            <a:xfrm>
              <a:off x="5507524" y="4968557"/>
              <a:ext cx="648334" cy="792480"/>
            </a:xfrm>
            <a:custGeom>
              <a:avLst/>
              <a:gdLst/>
              <a:ahLst/>
              <a:cxnLst/>
              <a:rect l="l" t="t" r="r" b="b"/>
              <a:pathLst>
                <a:path w="648335" h="792479">
                  <a:moveTo>
                    <a:pt x="0" y="792010"/>
                  </a:moveTo>
                  <a:lnTo>
                    <a:pt x="647992" y="792010"/>
                  </a:lnTo>
                  <a:lnTo>
                    <a:pt x="647992" y="0"/>
                  </a:lnTo>
                  <a:lnTo>
                    <a:pt x="0" y="0"/>
                  </a:lnTo>
                  <a:lnTo>
                    <a:pt x="0" y="792010"/>
                  </a:lnTo>
                  <a:close/>
                </a:path>
              </a:pathLst>
            </a:custGeom>
            <a:solidFill>
              <a:schemeClr val="bg1">
                <a:lumMod val="75000"/>
              </a:schemeClr>
            </a:solidFill>
          </p:spPr>
          <p:txBody>
            <a:bodyPr wrap="square" lIns="0" tIns="0" rIns="0" bIns="0" rtlCol="0" anchor="ctr" anchorCtr="0"/>
            <a:lstStyle/>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口座名義</a:t>
              </a:r>
            </a:p>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の区分</a:t>
              </a:r>
            </a:p>
          </p:txBody>
        </p:sp>
        <p:sp>
          <p:nvSpPr>
            <p:cNvPr id="237" name="object 9"/>
            <p:cNvSpPr/>
            <p:nvPr/>
          </p:nvSpPr>
          <p:spPr>
            <a:xfrm>
              <a:off x="2915509" y="4536528"/>
              <a:ext cx="792479" cy="432434"/>
            </a:xfrm>
            <a:custGeom>
              <a:avLst/>
              <a:gdLst/>
              <a:ahLst/>
              <a:cxnLst/>
              <a:rect l="l" t="t" r="r" b="b"/>
              <a:pathLst>
                <a:path w="792479" h="432435">
                  <a:moveTo>
                    <a:pt x="0" y="432003"/>
                  </a:moveTo>
                  <a:lnTo>
                    <a:pt x="791997" y="432003"/>
                  </a:lnTo>
                  <a:lnTo>
                    <a:pt x="791997" y="0"/>
                  </a:lnTo>
                  <a:lnTo>
                    <a:pt x="0" y="0"/>
                  </a:lnTo>
                  <a:lnTo>
                    <a:pt x="0" y="432003"/>
                  </a:lnTo>
                  <a:close/>
                </a:path>
              </a:pathLst>
            </a:custGeom>
            <a:solidFill>
              <a:schemeClr val="bg1">
                <a:lumMod val="75000"/>
              </a:schemeClr>
            </a:solidFill>
          </p:spPr>
          <p:txBody>
            <a:bodyPr wrap="square" lIns="0" tIns="0" rIns="0" bIns="0" rtlCol="0" anchor="ctr" anchorCtr="0"/>
            <a:lstStyle/>
            <a:p>
              <a:pPr algn="ctr"/>
              <a:r>
                <a:rPr lang="ja-JP" altLang="en-US" sz="900" dirty="0">
                  <a:latin typeface="ＭＳ ゴシック" panose="020B0609070205080204" pitchFamily="49" charset="-128"/>
                  <a:ea typeface="ＭＳ ゴシック" panose="020B0609070205080204" pitchFamily="49" charset="-128"/>
                  <a:cs typeface="Meiryo UI"/>
                </a:rPr>
                <a:t>口座番号</a:t>
              </a:r>
            </a:p>
          </p:txBody>
        </p:sp>
        <p:sp>
          <p:nvSpPr>
            <p:cNvPr id="238" name="object 28"/>
            <p:cNvSpPr/>
            <p:nvPr/>
          </p:nvSpPr>
          <p:spPr>
            <a:xfrm>
              <a:off x="343026" y="3924541"/>
              <a:ext cx="196481" cy="1836420"/>
            </a:xfrm>
            <a:custGeom>
              <a:avLst/>
              <a:gdLst/>
              <a:ahLst/>
              <a:cxnLst/>
              <a:rect l="l" t="t" r="r" b="b"/>
              <a:pathLst>
                <a:path w="216534" h="1836420">
                  <a:moveTo>
                    <a:pt x="216001" y="0"/>
                  </a:moveTo>
                  <a:lnTo>
                    <a:pt x="36004" y="0"/>
                  </a:lnTo>
                  <a:lnTo>
                    <a:pt x="22025" y="2839"/>
                  </a:lnTo>
                  <a:lnTo>
                    <a:pt x="10577" y="10571"/>
                  </a:lnTo>
                  <a:lnTo>
                    <a:pt x="2841" y="22015"/>
                  </a:lnTo>
                  <a:lnTo>
                    <a:pt x="0" y="35991"/>
                  </a:lnTo>
                  <a:lnTo>
                    <a:pt x="0" y="1800021"/>
                  </a:lnTo>
                  <a:lnTo>
                    <a:pt x="2841" y="1814005"/>
                  </a:lnTo>
                  <a:lnTo>
                    <a:pt x="10577" y="1825453"/>
                  </a:lnTo>
                  <a:lnTo>
                    <a:pt x="22025" y="1833186"/>
                  </a:lnTo>
                  <a:lnTo>
                    <a:pt x="36004" y="1836026"/>
                  </a:lnTo>
                  <a:lnTo>
                    <a:pt x="216001" y="1836026"/>
                  </a:lnTo>
                  <a:lnTo>
                    <a:pt x="216001" y="0"/>
                  </a:lnTo>
                  <a:close/>
                </a:path>
              </a:pathLst>
            </a:custGeom>
            <a:solidFill>
              <a:srgbClr val="727275"/>
            </a:solidFill>
          </p:spPr>
          <p:txBody>
            <a:bodyPr vert="eaVert" wrap="square" lIns="0" tIns="72000" rIns="0" bIns="0" rtlCol="0" anchor="ctr" anchorCtr="0"/>
            <a:lstStyle/>
            <a:p>
              <a:r>
                <a:rPr lang="ja-JP" altLang="en-US" sz="900" b="1" dirty="0">
                  <a:solidFill>
                    <a:schemeClr val="bg1"/>
                  </a:solidFill>
                </a:rPr>
                <a:t>振込指定口座</a:t>
              </a:r>
              <a:r>
                <a:rPr lang="ja-JP" altLang="en-US" sz="700" b="1" dirty="0">
                  <a:solidFill>
                    <a:schemeClr val="bg1"/>
                  </a:solidFill>
                </a:rPr>
                <a:t>（委任の場合は事業主口座</a:t>
              </a:r>
              <a:r>
                <a:rPr lang="ja-JP" altLang="en-US" sz="1000" b="1" dirty="0">
                  <a:solidFill>
                    <a:schemeClr val="bg1"/>
                  </a:solidFill>
                </a:rPr>
                <a:t>）</a:t>
              </a:r>
            </a:p>
          </p:txBody>
        </p:sp>
        <p:sp>
          <p:nvSpPr>
            <p:cNvPr id="239" name="object 29"/>
            <p:cNvSpPr/>
            <p:nvPr/>
          </p:nvSpPr>
          <p:spPr>
            <a:xfrm>
              <a:off x="323507" y="3924528"/>
              <a:ext cx="6912599" cy="1836420"/>
            </a:xfrm>
            <a:custGeom>
              <a:avLst/>
              <a:gdLst/>
              <a:ahLst/>
              <a:cxnLst/>
              <a:rect l="l" t="t" r="r" b="b"/>
              <a:pathLst>
                <a:path w="6912609" h="1836420">
                  <a:moveTo>
                    <a:pt x="6912013" y="1800034"/>
                  </a:moveTo>
                  <a:lnTo>
                    <a:pt x="6909173" y="1814018"/>
                  </a:lnTo>
                  <a:lnTo>
                    <a:pt x="6901438" y="1825466"/>
                  </a:lnTo>
                  <a:lnTo>
                    <a:pt x="6889987" y="1833199"/>
                  </a:lnTo>
                  <a:lnTo>
                    <a:pt x="6875995" y="1836038"/>
                  </a:lnTo>
                  <a:lnTo>
                    <a:pt x="35991" y="1836038"/>
                  </a:lnTo>
                  <a:lnTo>
                    <a:pt x="22015" y="1833199"/>
                  </a:lnTo>
                  <a:lnTo>
                    <a:pt x="10571" y="1825466"/>
                  </a:lnTo>
                  <a:lnTo>
                    <a:pt x="2839" y="1814018"/>
                  </a:lnTo>
                  <a:lnTo>
                    <a:pt x="0" y="1800034"/>
                  </a:lnTo>
                  <a:lnTo>
                    <a:pt x="0" y="36004"/>
                  </a:lnTo>
                  <a:lnTo>
                    <a:pt x="2839" y="22025"/>
                  </a:lnTo>
                  <a:lnTo>
                    <a:pt x="10571" y="10577"/>
                  </a:lnTo>
                  <a:lnTo>
                    <a:pt x="22015" y="2841"/>
                  </a:lnTo>
                  <a:lnTo>
                    <a:pt x="35991" y="0"/>
                  </a:lnTo>
                  <a:lnTo>
                    <a:pt x="6875995" y="0"/>
                  </a:lnTo>
                  <a:lnTo>
                    <a:pt x="6889987" y="2841"/>
                  </a:lnTo>
                  <a:lnTo>
                    <a:pt x="6901438" y="10577"/>
                  </a:lnTo>
                  <a:lnTo>
                    <a:pt x="6909173" y="22025"/>
                  </a:lnTo>
                  <a:lnTo>
                    <a:pt x="6912013" y="36004"/>
                  </a:lnTo>
                  <a:lnTo>
                    <a:pt x="6912013" y="1800034"/>
                  </a:lnTo>
                  <a:close/>
                </a:path>
              </a:pathLst>
            </a:custGeom>
            <a:ln w="28803">
              <a:solidFill>
                <a:srgbClr val="221915"/>
              </a:solidFill>
            </a:ln>
          </p:spPr>
          <p:txBody>
            <a:bodyPr wrap="square" lIns="0" tIns="0" rIns="0" bIns="0" rtlCol="0"/>
            <a:lstStyle/>
            <a:p>
              <a:endParaRPr/>
            </a:p>
          </p:txBody>
        </p:sp>
        <p:sp>
          <p:nvSpPr>
            <p:cNvPr id="240" name="object 41"/>
            <p:cNvSpPr/>
            <p:nvPr/>
          </p:nvSpPr>
          <p:spPr>
            <a:xfrm>
              <a:off x="1475509" y="4626533"/>
              <a:ext cx="216535" cy="252095"/>
            </a:xfrm>
            <a:custGeom>
              <a:avLst/>
              <a:gdLst/>
              <a:ahLst/>
              <a:cxnLst/>
              <a:rect l="l" t="t" r="r" b="b"/>
              <a:pathLst>
                <a:path w="216535" h="252095">
                  <a:moveTo>
                    <a:pt x="216001" y="252018"/>
                  </a:moveTo>
                  <a:lnTo>
                    <a:pt x="0" y="252018"/>
                  </a:lnTo>
                  <a:lnTo>
                    <a:pt x="0" y="0"/>
                  </a:lnTo>
                  <a:lnTo>
                    <a:pt x="216001" y="0"/>
                  </a:lnTo>
                  <a:lnTo>
                    <a:pt x="216001" y="252018"/>
                  </a:lnTo>
                  <a:close/>
                </a:path>
              </a:pathLst>
            </a:custGeom>
            <a:ln w="5397">
              <a:solidFill>
                <a:srgbClr val="221915"/>
              </a:solidFill>
            </a:ln>
          </p:spPr>
          <p:txBody>
            <a:bodyPr wrap="square" lIns="0" tIns="0" rIns="0" bIns="0" rtlCol="0"/>
            <a:lstStyle/>
            <a:p>
              <a:endParaRPr/>
            </a:p>
          </p:txBody>
        </p:sp>
        <p:sp>
          <p:nvSpPr>
            <p:cNvPr id="241" name="object 51"/>
            <p:cNvSpPr/>
            <p:nvPr/>
          </p:nvSpPr>
          <p:spPr>
            <a:xfrm>
              <a:off x="6299508" y="5238546"/>
              <a:ext cx="216535" cy="252095"/>
            </a:xfrm>
            <a:custGeom>
              <a:avLst/>
              <a:gdLst/>
              <a:ahLst/>
              <a:cxnLst/>
              <a:rect l="l" t="t" r="r" b="b"/>
              <a:pathLst>
                <a:path w="216534" h="252095">
                  <a:moveTo>
                    <a:pt x="216001" y="252031"/>
                  </a:moveTo>
                  <a:lnTo>
                    <a:pt x="0" y="252031"/>
                  </a:lnTo>
                  <a:lnTo>
                    <a:pt x="0" y="0"/>
                  </a:lnTo>
                  <a:lnTo>
                    <a:pt x="216001" y="0"/>
                  </a:lnTo>
                  <a:lnTo>
                    <a:pt x="216001" y="252031"/>
                  </a:lnTo>
                  <a:close/>
                </a:path>
              </a:pathLst>
            </a:custGeom>
            <a:ln w="5397">
              <a:solidFill>
                <a:srgbClr val="221915"/>
              </a:solidFill>
            </a:ln>
          </p:spPr>
          <p:txBody>
            <a:bodyPr wrap="square" lIns="0" tIns="0" rIns="0" bIns="0" rtlCol="0"/>
            <a:lstStyle/>
            <a:p>
              <a:endParaRPr/>
            </a:p>
          </p:txBody>
        </p:sp>
        <p:sp>
          <p:nvSpPr>
            <p:cNvPr id="242" name="object 54"/>
            <p:cNvSpPr/>
            <p:nvPr/>
          </p:nvSpPr>
          <p:spPr>
            <a:xfrm>
              <a:off x="2915508" y="4536516"/>
              <a:ext cx="0" cy="432434"/>
            </a:xfrm>
            <a:custGeom>
              <a:avLst/>
              <a:gdLst/>
              <a:ahLst/>
              <a:cxnLst/>
              <a:rect l="l" t="t" r="r" b="b"/>
              <a:pathLst>
                <a:path h="432435">
                  <a:moveTo>
                    <a:pt x="0" y="432003"/>
                  </a:moveTo>
                  <a:lnTo>
                    <a:pt x="0" y="0"/>
                  </a:lnTo>
                </a:path>
              </a:pathLst>
            </a:custGeom>
            <a:ln w="16205">
              <a:solidFill>
                <a:srgbClr val="221915"/>
              </a:solidFill>
            </a:ln>
          </p:spPr>
          <p:txBody>
            <a:bodyPr wrap="square" lIns="0" tIns="0" rIns="0" bIns="0" rtlCol="0"/>
            <a:lstStyle/>
            <a:p>
              <a:endParaRPr/>
            </a:p>
          </p:txBody>
        </p:sp>
        <p:sp>
          <p:nvSpPr>
            <p:cNvPr id="243" name="object 55"/>
            <p:cNvSpPr/>
            <p:nvPr/>
          </p:nvSpPr>
          <p:spPr>
            <a:xfrm>
              <a:off x="5507499" y="4968544"/>
              <a:ext cx="0" cy="792480"/>
            </a:xfrm>
            <a:custGeom>
              <a:avLst/>
              <a:gdLst/>
              <a:ahLst/>
              <a:cxnLst/>
              <a:rect l="l" t="t" r="r" b="b"/>
              <a:pathLst>
                <a:path h="792479">
                  <a:moveTo>
                    <a:pt x="0" y="792010"/>
                  </a:moveTo>
                  <a:lnTo>
                    <a:pt x="0" y="0"/>
                  </a:lnTo>
                </a:path>
              </a:pathLst>
            </a:custGeom>
            <a:ln w="16205">
              <a:solidFill>
                <a:srgbClr val="221915"/>
              </a:solidFill>
            </a:ln>
          </p:spPr>
          <p:txBody>
            <a:bodyPr wrap="square" lIns="0" tIns="0" rIns="0" bIns="0" rtlCol="0"/>
            <a:lstStyle/>
            <a:p>
              <a:endParaRPr/>
            </a:p>
          </p:txBody>
        </p:sp>
        <p:sp>
          <p:nvSpPr>
            <p:cNvPr id="244" name="object 56"/>
            <p:cNvSpPr/>
            <p:nvPr/>
          </p:nvSpPr>
          <p:spPr>
            <a:xfrm>
              <a:off x="5507537" y="4536528"/>
              <a:ext cx="0" cy="432434"/>
            </a:xfrm>
            <a:custGeom>
              <a:avLst/>
              <a:gdLst/>
              <a:ahLst/>
              <a:cxnLst/>
              <a:rect l="l" t="t" r="r" b="b"/>
              <a:pathLst>
                <a:path h="432435">
                  <a:moveTo>
                    <a:pt x="0" y="0"/>
                  </a:moveTo>
                  <a:lnTo>
                    <a:pt x="0" y="432003"/>
                  </a:lnTo>
                </a:path>
              </a:pathLst>
            </a:custGeom>
            <a:ln w="5397">
              <a:solidFill>
                <a:srgbClr val="221915"/>
              </a:solidFill>
              <a:prstDash val="dash"/>
            </a:ln>
          </p:spPr>
          <p:txBody>
            <a:bodyPr wrap="square" lIns="0" tIns="0" rIns="0" bIns="0" rtlCol="0"/>
            <a:lstStyle/>
            <a:p>
              <a:endParaRPr/>
            </a:p>
          </p:txBody>
        </p:sp>
        <p:sp>
          <p:nvSpPr>
            <p:cNvPr id="245" name="object 119"/>
            <p:cNvSpPr/>
            <p:nvPr/>
          </p:nvSpPr>
          <p:spPr>
            <a:xfrm>
              <a:off x="3409589" y="4347408"/>
              <a:ext cx="453406" cy="118248"/>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700" dirty="0">
                  <a:latin typeface="ＭＳ ゴシック" panose="020B0609070205080204" pitchFamily="49" charset="-128"/>
                  <a:ea typeface="ＭＳ ゴシック" panose="020B0609070205080204" pitchFamily="49" charset="-128"/>
                </a:rPr>
                <a:t>その他</a:t>
              </a:r>
              <a:endParaRPr sz="700" dirty="0">
                <a:latin typeface="ＭＳ ゴシック" panose="020B0609070205080204" pitchFamily="49" charset="-128"/>
                <a:ea typeface="ＭＳ ゴシック" panose="020B0609070205080204" pitchFamily="49" charset="-128"/>
              </a:endParaRPr>
            </a:p>
          </p:txBody>
        </p:sp>
        <p:sp>
          <p:nvSpPr>
            <p:cNvPr id="246" name="object 119"/>
            <p:cNvSpPr/>
            <p:nvPr/>
          </p:nvSpPr>
          <p:spPr>
            <a:xfrm>
              <a:off x="6617899" y="4013978"/>
              <a:ext cx="324485" cy="108585"/>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700" dirty="0">
                  <a:latin typeface="ＭＳ ゴシック" panose="020B0609070205080204" pitchFamily="49" charset="-128"/>
                  <a:ea typeface="ＭＳ ゴシック" panose="020B0609070205080204" pitchFamily="49" charset="-128"/>
                </a:rPr>
                <a:t>本店</a:t>
              </a:r>
              <a:endParaRPr sz="700" dirty="0">
                <a:latin typeface="ＭＳ ゴシック" panose="020B0609070205080204" pitchFamily="49" charset="-128"/>
                <a:ea typeface="ＭＳ ゴシック" panose="020B0609070205080204" pitchFamily="49" charset="-128"/>
              </a:endParaRPr>
            </a:p>
          </p:txBody>
        </p:sp>
        <p:sp>
          <p:nvSpPr>
            <p:cNvPr id="247" name="object 119"/>
            <p:cNvSpPr/>
            <p:nvPr/>
          </p:nvSpPr>
          <p:spPr>
            <a:xfrm>
              <a:off x="6596440" y="4202757"/>
              <a:ext cx="324485" cy="108585"/>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700" dirty="0">
                  <a:latin typeface="ＭＳ ゴシック" panose="020B0609070205080204" pitchFamily="49" charset="-128"/>
                  <a:ea typeface="ＭＳ ゴシック" panose="020B0609070205080204" pitchFamily="49" charset="-128"/>
                </a:rPr>
                <a:t>支店</a:t>
              </a:r>
              <a:endParaRPr sz="700" dirty="0">
                <a:latin typeface="ＭＳ ゴシック" panose="020B0609070205080204" pitchFamily="49" charset="-128"/>
                <a:ea typeface="ＭＳ ゴシック" panose="020B0609070205080204" pitchFamily="49" charset="-128"/>
              </a:endParaRPr>
            </a:p>
          </p:txBody>
        </p:sp>
        <p:sp>
          <p:nvSpPr>
            <p:cNvPr id="248" name="object 119"/>
            <p:cNvSpPr/>
            <p:nvPr/>
          </p:nvSpPr>
          <p:spPr>
            <a:xfrm>
              <a:off x="6627344" y="4347408"/>
              <a:ext cx="324485" cy="129259"/>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700" dirty="0">
                  <a:latin typeface="ＭＳ ゴシック" panose="020B0609070205080204" pitchFamily="49" charset="-128"/>
                  <a:ea typeface="ＭＳ ゴシック" panose="020B0609070205080204" pitchFamily="49" charset="-128"/>
                </a:rPr>
                <a:t>その他</a:t>
              </a:r>
              <a:endParaRPr sz="700" dirty="0">
                <a:latin typeface="ＭＳ ゴシック" panose="020B0609070205080204" pitchFamily="49" charset="-128"/>
                <a:ea typeface="ＭＳ ゴシック" panose="020B0609070205080204" pitchFamily="49" charset="-128"/>
              </a:endParaRPr>
            </a:p>
          </p:txBody>
        </p:sp>
        <p:sp>
          <p:nvSpPr>
            <p:cNvPr id="249" name="object 78"/>
            <p:cNvSpPr txBox="1"/>
            <p:nvPr/>
          </p:nvSpPr>
          <p:spPr>
            <a:xfrm>
              <a:off x="5582848" y="4702262"/>
              <a:ext cx="1182034" cy="123111"/>
            </a:xfrm>
            <a:prstGeom prst="rect">
              <a:avLst/>
            </a:prstGeom>
          </p:spPr>
          <p:txBody>
            <a:bodyPr vert="horz" wrap="square" lIns="0" tIns="0" rIns="0" bIns="0" rtlCol="0">
              <a:spAutoFit/>
            </a:bodyPr>
            <a:lstStyle/>
            <a:p>
              <a:pPr marL="12700"/>
              <a:r>
                <a:rPr lang="ja-JP" altLang="en-US" sz="800" dirty="0">
                  <a:latin typeface="ＭＳ ゴシック" panose="020B0609070205080204" pitchFamily="49" charset="-128"/>
                  <a:ea typeface="ＭＳ ゴシック" panose="020B0609070205080204" pitchFamily="49" charset="-128"/>
                  <a:cs typeface="Meiryo UI"/>
                </a:rPr>
                <a:t>左</a:t>
              </a:r>
              <a:r>
                <a:rPr lang="ja-JP" altLang="en-US" sz="800" dirty="0" err="1">
                  <a:latin typeface="ＭＳ ゴシック" panose="020B0609070205080204" pitchFamily="49" charset="-128"/>
                  <a:ea typeface="ＭＳ ゴシック" panose="020B0609070205080204" pitchFamily="49" charset="-128"/>
                  <a:cs typeface="Meiryo UI"/>
                </a:rPr>
                <a:t>づ</a:t>
              </a:r>
              <a:r>
                <a:rPr lang="ja-JP" altLang="en-US" sz="800" dirty="0">
                  <a:latin typeface="ＭＳ ゴシック" panose="020B0609070205080204" pitchFamily="49" charset="-128"/>
                  <a:ea typeface="ＭＳ ゴシック" panose="020B0609070205080204" pitchFamily="49" charset="-128"/>
                  <a:cs typeface="Meiryo UI"/>
                </a:rPr>
                <a:t>めでご記入ください。</a:t>
              </a:r>
              <a:endParaRPr sz="800" dirty="0">
                <a:latin typeface="ＭＳ ゴシック" panose="020B0609070205080204" pitchFamily="49" charset="-128"/>
                <a:ea typeface="ＭＳ ゴシック" panose="020B0609070205080204" pitchFamily="49" charset="-128"/>
                <a:cs typeface="Meiryo UI"/>
              </a:endParaRPr>
            </a:p>
          </p:txBody>
        </p:sp>
        <p:sp>
          <p:nvSpPr>
            <p:cNvPr id="250" name="object 65"/>
            <p:cNvSpPr txBox="1"/>
            <p:nvPr/>
          </p:nvSpPr>
          <p:spPr>
            <a:xfrm>
              <a:off x="1783787" y="4609547"/>
              <a:ext cx="433743" cy="123111"/>
            </a:xfrm>
            <a:prstGeom prst="rect">
              <a:avLst/>
            </a:prstGeom>
          </p:spPr>
          <p:txBody>
            <a:bodyPr vert="horz" wrap="square" lIns="0" tIns="0" rIns="0" bIns="0" rtlCol="0" anchor="ctr" anchorCtr="0">
              <a:spAutoFit/>
            </a:bodyPr>
            <a:lstStyle/>
            <a:p>
              <a:pPr marL="12700">
                <a:lnSpc>
                  <a:spcPct val="10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PMingLiU"/>
                </a:rPr>
                <a:t>１</a:t>
              </a:r>
              <a:r>
                <a:rPr lang="en-US" altLang="ja-JP" sz="800" dirty="0">
                  <a:solidFill>
                    <a:srgbClr val="231F20"/>
                  </a:solidFill>
                  <a:latin typeface="ＭＳ ゴシック" panose="020B0609070205080204" pitchFamily="49" charset="-128"/>
                  <a:ea typeface="ＭＳ ゴシック" panose="020B0609070205080204" pitchFamily="49" charset="-128"/>
                  <a:cs typeface="PMingLiU"/>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PMingLiU"/>
                </a:rPr>
                <a:t>普通</a:t>
              </a:r>
              <a:endParaRPr sz="800" dirty="0">
                <a:latin typeface="ＭＳ ゴシック" panose="020B0609070205080204" pitchFamily="49" charset="-128"/>
                <a:ea typeface="ＭＳ ゴシック" panose="020B0609070205080204" pitchFamily="49" charset="-128"/>
                <a:cs typeface="PMingLiU"/>
              </a:endParaRPr>
            </a:p>
          </p:txBody>
        </p:sp>
        <p:sp>
          <p:nvSpPr>
            <p:cNvPr id="251" name="object 65"/>
            <p:cNvSpPr txBox="1"/>
            <p:nvPr/>
          </p:nvSpPr>
          <p:spPr>
            <a:xfrm>
              <a:off x="1794236" y="4761947"/>
              <a:ext cx="433743" cy="123111"/>
            </a:xfrm>
            <a:prstGeom prst="rect">
              <a:avLst/>
            </a:prstGeom>
          </p:spPr>
          <p:txBody>
            <a:bodyPr vert="horz" wrap="square" lIns="0" tIns="0" rIns="0" bIns="0" rtlCol="0" anchor="ctr" anchorCtr="0">
              <a:spAutoFit/>
            </a:bodyPr>
            <a:lstStyle/>
            <a:p>
              <a:pPr marL="12700">
                <a:lnSpc>
                  <a:spcPct val="10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PMingLiU"/>
                </a:rPr>
                <a:t>２</a:t>
              </a:r>
              <a:r>
                <a:rPr lang="en-US" altLang="ja-JP" sz="800" dirty="0">
                  <a:solidFill>
                    <a:srgbClr val="231F20"/>
                  </a:solidFill>
                  <a:latin typeface="ＭＳ ゴシック" panose="020B0609070205080204" pitchFamily="49" charset="-128"/>
                  <a:ea typeface="ＭＳ ゴシック" panose="020B0609070205080204" pitchFamily="49" charset="-128"/>
                  <a:cs typeface="PMingLiU"/>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PMingLiU"/>
                </a:rPr>
                <a:t>当座</a:t>
              </a:r>
              <a:endParaRPr sz="800" dirty="0">
                <a:latin typeface="ＭＳ ゴシック" panose="020B0609070205080204" pitchFamily="49" charset="-128"/>
                <a:ea typeface="ＭＳ ゴシック" panose="020B0609070205080204" pitchFamily="49" charset="-128"/>
                <a:cs typeface="PMingLiU"/>
              </a:endParaRPr>
            </a:p>
          </p:txBody>
        </p:sp>
        <p:sp>
          <p:nvSpPr>
            <p:cNvPr id="252" name="object 65"/>
            <p:cNvSpPr txBox="1"/>
            <p:nvPr/>
          </p:nvSpPr>
          <p:spPr>
            <a:xfrm>
              <a:off x="6598476" y="5193158"/>
              <a:ext cx="572351" cy="369332"/>
            </a:xfrm>
            <a:prstGeom prst="rect">
              <a:avLst/>
            </a:prstGeom>
          </p:spPr>
          <p:txBody>
            <a:bodyPr vert="horz" wrap="square" lIns="0" tIns="0" rIns="0" bIns="0" rtlCol="0" anchor="ctr" anchorCtr="0">
              <a:sp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PMingLiU"/>
                </a:rPr>
                <a:t>１</a:t>
              </a:r>
              <a:r>
                <a:rPr lang="en-US" altLang="ja-JP" sz="800" dirty="0">
                  <a:solidFill>
                    <a:srgbClr val="231F20"/>
                  </a:solidFill>
                  <a:latin typeface="ＭＳ ゴシック" panose="020B0609070205080204" pitchFamily="49" charset="-128"/>
                  <a:ea typeface="ＭＳ ゴシック" panose="020B0609070205080204" pitchFamily="49" charset="-128"/>
                  <a:cs typeface="PMingLiU"/>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PMingLiU"/>
                </a:rPr>
                <a:t>申請者</a:t>
              </a:r>
              <a:endParaRPr lang="en-US" altLang="ja-JP" sz="800" dirty="0">
                <a:solidFill>
                  <a:srgbClr val="231F20"/>
                </a:solidFill>
                <a:latin typeface="ＭＳ ゴシック" panose="020B0609070205080204" pitchFamily="49" charset="-128"/>
                <a:ea typeface="ＭＳ ゴシック" panose="020B0609070205080204" pitchFamily="49" charset="-128"/>
                <a:cs typeface="PMingLiU"/>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PMingLiU"/>
                </a:rPr>
                <a:t>２</a:t>
              </a:r>
              <a:r>
                <a:rPr lang="en-US" altLang="ja-JP" sz="800" dirty="0">
                  <a:solidFill>
                    <a:srgbClr val="231F20"/>
                  </a:solidFill>
                  <a:latin typeface="ＭＳ ゴシック" panose="020B0609070205080204" pitchFamily="49" charset="-128"/>
                  <a:ea typeface="ＭＳ ゴシック" panose="020B0609070205080204" pitchFamily="49" charset="-128"/>
                  <a:cs typeface="PMingLiU"/>
                </a:rPr>
                <a:t>.</a:t>
              </a:r>
              <a:r>
                <a:rPr lang="ja-JP" altLang="en-US" sz="600" dirty="0">
                  <a:solidFill>
                    <a:srgbClr val="231F20"/>
                  </a:solidFill>
                  <a:latin typeface="ＭＳ ゴシック" panose="020B0609070205080204" pitchFamily="49" charset="-128"/>
                  <a:ea typeface="ＭＳ ゴシック" panose="020B0609070205080204" pitchFamily="49" charset="-128"/>
                  <a:cs typeface="PMingLiU"/>
                </a:rPr>
                <a:t>受取代理人</a:t>
              </a:r>
              <a:endParaRPr sz="600" dirty="0">
                <a:latin typeface="ＭＳ ゴシック" panose="020B0609070205080204" pitchFamily="49" charset="-128"/>
                <a:ea typeface="ＭＳ ゴシック" panose="020B0609070205080204" pitchFamily="49" charset="-128"/>
                <a:cs typeface="PMingLiU"/>
              </a:endParaRPr>
            </a:p>
          </p:txBody>
        </p:sp>
        <p:pic>
          <p:nvPicPr>
            <p:cNvPr id="25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627" y="4607483"/>
              <a:ext cx="1542891" cy="307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4" name="object 34"/>
            <p:cNvSpPr/>
            <p:nvPr/>
          </p:nvSpPr>
          <p:spPr>
            <a:xfrm>
              <a:off x="539507" y="4536528"/>
              <a:ext cx="6696065" cy="0"/>
            </a:xfrm>
            <a:custGeom>
              <a:avLst/>
              <a:gdLst/>
              <a:ahLst/>
              <a:cxnLst/>
              <a:rect l="l" t="t" r="r" b="b"/>
              <a:pathLst>
                <a:path w="6696075">
                  <a:moveTo>
                    <a:pt x="0" y="0"/>
                  </a:moveTo>
                  <a:lnTo>
                    <a:pt x="6696011" y="0"/>
                  </a:lnTo>
                </a:path>
              </a:pathLst>
            </a:custGeom>
            <a:ln w="16205">
              <a:solidFill>
                <a:srgbClr val="221915"/>
              </a:solidFill>
            </a:ln>
          </p:spPr>
          <p:txBody>
            <a:bodyPr wrap="square" lIns="0" tIns="0" rIns="0" bIns="0" rtlCol="0"/>
            <a:lstStyle/>
            <a:p>
              <a:endParaRPr/>
            </a:p>
          </p:txBody>
        </p:sp>
        <p:sp>
          <p:nvSpPr>
            <p:cNvPr id="255" name="object 34"/>
            <p:cNvSpPr/>
            <p:nvPr/>
          </p:nvSpPr>
          <p:spPr>
            <a:xfrm>
              <a:off x="539507" y="4984203"/>
              <a:ext cx="6696065" cy="0"/>
            </a:xfrm>
            <a:custGeom>
              <a:avLst/>
              <a:gdLst/>
              <a:ahLst/>
              <a:cxnLst/>
              <a:rect l="l" t="t" r="r" b="b"/>
              <a:pathLst>
                <a:path w="6696075">
                  <a:moveTo>
                    <a:pt x="0" y="0"/>
                  </a:moveTo>
                  <a:lnTo>
                    <a:pt x="6696011" y="0"/>
                  </a:lnTo>
                </a:path>
              </a:pathLst>
            </a:custGeom>
            <a:ln w="16205">
              <a:solidFill>
                <a:srgbClr val="221915"/>
              </a:solidFill>
            </a:ln>
          </p:spPr>
          <p:txBody>
            <a:bodyPr wrap="square" lIns="0" tIns="0" rIns="0" bIns="0" rtlCol="0"/>
            <a:lstStyle/>
            <a:p>
              <a:endParaRPr/>
            </a:p>
          </p:txBody>
        </p:sp>
        <p:sp>
          <p:nvSpPr>
            <p:cNvPr id="256" name="object 2"/>
            <p:cNvSpPr/>
            <p:nvPr/>
          </p:nvSpPr>
          <p:spPr>
            <a:xfrm>
              <a:off x="540525" y="4546905"/>
              <a:ext cx="792365" cy="422057"/>
            </a:xfrm>
            <a:custGeom>
              <a:avLst/>
              <a:gdLst/>
              <a:ahLst/>
              <a:cxnLst/>
              <a:rect l="l" t="t" r="r" b="b"/>
              <a:pathLst>
                <a:path w="1008380" h="1224279">
                  <a:moveTo>
                    <a:pt x="1007999" y="0"/>
                  </a:moveTo>
                  <a:lnTo>
                    <a:pt x="35991" y="0"/>
                  </a:lnTo>
                  <a:lnTo>
                    <a:pt x="22015" y="2841"/>
                  </a:lnTo>
                  <a:lnTo>
                    <a:pt x="10571" y="10577"/>
                  </a:lnTo>
                  <a:lnTo>
                    <a:pt x="2839" y="22025"/>
                  </a:lnTo>
                  <a:lnTo>
                    <a:pt x="0" y="36004"/>
                  </a:lnTo>
                  <a:lnTo>
                    <a:pt x="0" y="1188021"/>
                  </a:lnTo>
                  <a:lnTo>
                    <a:pt x="2839" y="1202005"/>
                  </a:lnTo>
                  <a:lnTo>
                    <a:pt x="10571" y="1213453"/>
                  </a:lnTo>
                  <a:lnTo>
                    <a:pt x="22015" y="1221186"/>
                  </a:lnTo>
                  <a:lnTo>
                    <a:pt x="35991" y="1224026"/>
                  </a:lnTo>
                  <a:lnTo>
                    <a:pt x="1007999" y="1224026"/>
                  </a:lnTo>
                  <a:lnTo>
                    <a:pt x="1007999" y="0"/>
                  </a:lnTo>
                  <a:close/>
                </a:path>
              </a:pathLst>
            </a:custGeom>
            <a:solidFill>
              <a:schemeClr val="bg1">
                <a:lumMod val="75000"/>
              </a:schemeClr>
            </a:solidFill>
          </p:spPr>
          <p:txBody>
            <a:bodyPr wrap="square" lIns="0" tIns="0" rIns="0" bIns="0" rtlCol="0" anchor="ctr" anchorCtr="0"/>
            <a:lstStyle/>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預金種別</a:t>
              </a:r>
            </a:p>
          </p:txBody>
        </p:sp>
        <p:sp>
          <p:nvSpPr>
            <p:cNvPr id="257" name="object 119"/>
            <p:cNvSpPr/>
            <p:nvPr/>
          </p:nvSpPr>
          <p:spPr>
            <a:xfrm>
              <a:off x="3415169" y="4186624"/>
              <a:ext cx="453406" cy="118248"/>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700" dirty="0">
                  <a:latin typeface="ＭＳ ゴシック" panose="020B0609070205080204" pitchFamily="49" charset="-128"/>
                  <a:ea typeface="ＭＳ ゴシック" panose="020B0609070205080204" pitchFamily="49" charset="-128"/>
                </a:rPr>
                <a:t>信用金庫</a:t>
              </a:r>
              <a:endParaRPr sz="700" dirty="0">
                <a:latin typeface="ＭＳ ゴシック" panose="020B0609070205080204" pitchFamily="49" charset="-128"/>
                <a:ea typeface="ＭＳ ゴシック" panose="020B0609070205080204" pitchFamily="49" charset="-128"/>
              </a:endParaRPr>
            </a:p>
          </p:txBody>
        </p:sp>
        <p:sp>
          <p:nvSpPr>
            <p:cNvPr id="258" name="object 119"/>
            <p:cNvSpPr/>
            <p:nvPr/>
          </p:nvSpPr>
          <p:spPr>
            <a:xfrm>
              <a:off x="3415718" y="4013979"/>
              <a:ext cx="453406" cy="118248"/>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700" dirty="0">
                  <a:latin typeface="ＭＳ ゴシック" panose="020B0609070205080204" pitchFamily="49" charset="-128"/>
                  <a:ea typeface="ＭＳ ゴシック" panose="020B0609070205080204" pitchFamily="49" charset="-128"/>
                </a:rPr>
                <a:t>銀　行</a:t>
              </a:r>
              <a:endParaRPr sz="700" dirty="0">
                <a:latin typeface="ＭＳ ゴシック" panose="020B0609070205080204" pitchFamily="49" charset="-128"/>
                <a:ea typeface="ＭＳ ゴシック" panose="020B0609070205080204" pitchFamily="49" charset="-128"/>
              </a:endParaRPr>
            </a:p>
          </p:txBody>
        </p:sp>
      </p:grpSp>
      <p:grpSp>
        <p:nvGrpSpPr>
          <p:cNvPr id="108" name="グループ化 107"/>
          <p:cNvGrpSpPr/>
          <p:nvPr/>
        </p:nvGrpSpPr>
        <p:grpSpPr>
          <a:xfrm>
            <a:off x="343026" y="3966655"/>
            <a:ext cx="6920270" cy="1944370"/>
            <a:chOff x="1007516" y="6120561"/>
            <a:chExt cx="6228181" cy="1944370"/>
          </a:xfrm>
        </p:grpSpPr>
        <p:sp>
          <p:nvSpPr>
            <p:cNvPr id="220" name="object 7"/>
            <p:cNvSpPr/>
            <p:nvPr/>
          </p:nvSpPr>
          <p:spPr>
            <a:xfrm>
              <a:off x="1212916" y="6120574"/>
              <a:ext cx="766772" cy="720027"/>
            </a:xfrm>
            <a:custGeom>
              <a:avLst/>
              <a:gdLst/>
              <a:ahLst/>
              <a:cxnLst/>
              <a:rect l="l" t="t" r="r" b="b"/>
              <a:pathLst>
                <a:path w="972185" h="1944370">
                  <a:moveTo>
                    <a:pt x="972007" y="0"/>
                  </a:moveTo>
                  <a:lnTo>
                    <a:pt x="36004" y="0"/>
                  </a:lnTo>
                  <a:lnTo>
                    <a:pt x="22025" y="2839"/>
                  </a:lnTo>
                  <a:lnTo>
                    <a:pt x="10577" y="10572"/>
                  </a:lnTo>
                  <a:lnTo>
                    <a:pt x="2841" y="22020"/>
                  </a:lnTo>
                  <a:lnTo>
                    <a:pt x="0" y="36004"/>
                  </a:lnTo>
                  <a:lnTo>
                    <a:pt x="0" y="1908022"/>
                  </a:lnTo>
                  <a:lnTo>
                    <a:pt x="2841" y="1922006"/>
                  </a:lnTo>
                  <a:lnTo>
                    <a:pt x="10577" y="1933454"/>
                  </a:lnTo>
                  <a:lnTo>
                    <a:pt x="22025" y="1941187"/>
                  </a:lnTo>
                  <a:lnTo>
                    <a:pt x="36004" y="1944027"/>
                  </a:lnTo>
                  <a:lnTo>
                    <a:pt x="972007" y="1944027"/>
                  </a:lnTo>
                  <a:lnTo>
                    <a:pt x="972007" y="0"/>
                  </a:lnTo>
                  <a:close/>
                </a:path>
              </a:pathLst>
            </a:custGeom>
            <a:solidFill>
              <a:schemeClr val="bg1">
                <a:lumMod val="75000"/>
              </a:schemeClr>
            </a:solidFill>
          </p:spPr>
          <p:txBody>
            <a:bodyPr wrap="square" lIns="0" tIns="0" rIns="0" bIns="0" rtlCol="0" anchor="ctr" anchorCtr="0"/>
            <a:lstStyle/>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被保険者</a:t>
              </a:r>
              <a:endParaRPr lang="en-US" altLang="ja-JP" sz="900" dirty="0">
                <a:latin typeface="ＭＳ ゴシック" panose="020B0609070205080204" pitchFamily="49" charset="-128"/>
                <a:ea typeface="ＭＳ ゴシック" panose="020B0609070205080204" pitchFamily="49" charset="-128"/>
                <a:cs typeface="Meiryo UI"/>
              </a:endParaRPr>
            </a:p>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（申請者）</a:t>
              </a:r>
              <a:endParaRPr sz="900" dirty="0"/>
            </a:p>
          </p:txBody>
        </p:sp>
        <p:sp>
          <p:nvSpPr>
            <p:cNvPr id="221" name="object 8"/>
            <p:cNvSpPr/>
            <p:nvPr/>
          </p:nvSpPr>
          <p:spPr>
            <a:xfrm>
              <a:off x="6407518" y="6840639"/>
              <a:ext cx="828040" cy="612140"/>
            </a:xfrm>
            <a:custGeom>
              <a:avLst/>
              <a:gdLst/>
              <a:ahLst/>
              <a:cxnLst/>
              <a:rect l="l" t="t" r="r" b="b"/>
              <a:pathLst>
                <a:path w="828040" h="612140">
                  <a:moveTo>
                    <a:pt x="0" y="611987"/>
                  </a:moveTo>
                  <a:lnTo>
                    <a:pt x="828001" y="611987"/>
                  </a:lnTo>
                  <a:lnTo>
                    <a:pt x="828001" y="0"/>
                  </a:lnTo>
                  <a:lnTo>
                    <a:pt x="0" y="0"/>
                  </a:lnTo>
                  <a:lnTo>
                    <a:pt x="0" y="611987"/>
                  </a:lnTo>
                  <a:close/>
                </a:path>
              </a:pathLst>
            </a:custGeom>
            <a:solidFill>
              <a:schemeClr val="bg1">
                <a:lumMod val="75000"/>
              </a:schemeClr>
            </a:solidFill>
          </p:spPr>
          <p:txBody>
            <a:bodyPr wrap="square" lIns="0" tIns="0" rIns="0" bIns="0" rtlCol="0" anchor="ctr" anchorCtr="0"/>
            <a:lstStyle/>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委任者と</a:t>
              </a:r>
            </a:p>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受取代理人</a:t>
              </a:r>
              <a:endParaRPr lang="en-US" altLang="ja-JP" sz="900" dirty="0">
                <a:latin typeface="ＭＳ ゴシック" panose="020B0609070205080204" pitchFamily="49" charset="-128"/>
                <a:ea typeface="ＭＳ ゴシック" panose="020B0609070205080204" pitchFamily="49" charset="-128"/>
                <a:cs typeface="Meiryo UI"/>
              </a:endParaRPr>
            </a:p>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との関係</a:t>
              </a:r>
              <a:endParaRPr sz="900" dirty="0"/>
            </a:p>
          </p:txBody>
        </p:sp>
        <p:sp>
          <p:nvSpPr>
            <p:cNvPr id="222" name="object 50"/>
            <p:cNvSpPr/>
            <p:nvPr/>
          </p:nvSpPr>
          <p:spPr>
            <a:xfrm>
              <a:off x="6407518" y="6840626"/>
              <a:ext cx="0" cy="1224280"/>
            </a:xfrm>
            <a:custGeom>
              <a:avLst/>
              <a:gdLst/>
              <a:ahLst/>
              <a:cxnLst/>
              <a:rect l="l" t="t" r="r" b="b"/>
              <a:pathLst>
                <a:path h="1224279">
                  <a:moveTo>
                    <a:pt x="0" y="1223975"/>
                  </a:moveTo>
                  <a:lnTo>
                    <a:pt x="0" y="0"/>
                  </a:lnTo>
                </a:path>
              </a:pathLst>
            </a:custGeom>
            <a:ln w="16205">
              <a:solidFill>
                <a:srgbClr val="221915"/>
              </a:solidFill>
            </a:ln>
          </p:spPr>
          <p:txBody>
            <a:bodyPr wrap="square" lIns="0" tIns="0" rIns="0" bIns="0" rtlCol="0"/>
            <a:lstStyle/>
            <a:p>
              <a:endParaRPr/>
            </a:p>
          </p:txBody>
        </p:sp>
        <p:sp>
          <p:nvSpPr>
            <p:cNvPr id="224" name="object 78"/>
            <p:cNvSpPr txBox="1"/>
            <p:nvPr/>
          </p:nvSpPr>
          <p:spPr>
            <a:xfrm>
              <a:off x="5704725" y="6175082"/>
              <a:ext cx="1414703" cy="107722"/>
            </a:xfrm>
            <a:prstGeom prst="rect">
              <a:avLst/>
            </a:prstGeom>
          </p:spPr>
          <p:txBody>
            <a:bodyPr vert="horz" wrap="square" lIns="0" tIns="0" rIns="0" bIns="0" rtlCol="0">
              <a:spAutoFit/>
            </a:bodyPr>
            <a:lstStyle/>
            <a:p>
              <a:pPr marL="12700"/>
              <a:r>
                <a:rPr lang="ja-JP" altLang="en-US" sz="700" dirty="0">
                  <a:solidFill>
                    <a:srgbClr val="231F20"/>
                  </a:solidFill>
                  <a:latin typeface="ＭＳ ゴシック" panose="020B0609070205080204" pitchFamily="49" charset="-128"/>
                  <a:ea typeface="ＭＳ ゴシック" panose="020B0609070205080204" pitchFamily="49" charset="-128"/>
                  <a:cs typeface="Meiryo UI"/>
                </a:rPr>
                <a:t>令和　　　　</a:t>
              </a:r>
              <a:r>
                <a:rPr sz="7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700" dirty="0">
                  <a:solidFill>
                    <a:srgbClr val="231F20"/>
                  </a:solidFill>
                  <a:latin typeface="ＭＳ ゴシック" panose="020B0609070205080204" pitchFamily="49" charset="-128"/>
                  <a:ea typeface="ＭＳ ゴシック" panose="020B0609070205080204" pitchFamily="49" charset="-128"/>
                  <a:cs typeface="Meiryo UI"/>
                </a:rPr>
                <a:t>　　　月　　  日</a:t>
              </a:r>
              <a:endParaRPr sz="700" dirty="0">
                <a:latin typeface="ＭＳ ゴシック" panose="020B0609070205080204" pitchFamily="49" charset="-128"/>
                <a:ea typeface="ＭＳ ゴシック" panose="020B0609070205080204" pitchFamily="49" charset="-128"/>
                <a:cs typeface="Meiryo UI"/>
              </a:endParaRPr>
            </a:p>
          </p:txBody>
        </p:sp>
        <p:sp>
          <p:nvSpPr>
            <p:cNvPr id="225" name="object 78"/>
            <p:cNvSpPr txBox="1"/>
            <p:nvPr/>
          </p:nvSpPr>
          <p:spPr>
            <a:xfrm>
              <a:off x="2043587" y="6175082"/>
              <a:ext cx="2785576" cy="107722"/>
            </a:xfrm>
            <a:prstGeom prst="rect">
              <a:avLst/>
            </a:prstGeom>
          </p:spPr>
          <p:txBody>
            <a:bodyPr vert="horz" wrap="square" lIns="0" tIns="0" rIns="0" bIns="0" rtlCol="0">
              <a:spAutoFit/>
            </a:bodyPr>
            <a:lstStyle/>
            <a:p>
              <a:pPr marL="12700"/>
              <a:r>
                <a:rPr lang="ja-JP" altLang="en-US" sz="700" dirty="0">
                  <a:latin typeface="ＭＳ ゴシック" panose="020B0609070205080204" pitchFamily="49" charset="-128"/>
                  <a:ea typeface="ＭＳ ゴシック" panose="020B0609070205080204" pitchFamily="49" charset="-128"/>
                  <a:cs typeface="Meiryo UI"/>
                </a:rPr>
                <a:t>本申請に基づく給付金に関する受領を下記の代理人に委任します。</a:t>
              </a:r>
              <a:endParaRPr sz="700" dirty="0">
                <a:latin typeface="ＭＳ ゴシック" panose="020B0609070205080204" pitchFamily="49" charset="-128"/>
                <a:ea typeface="ＭＳ ゴシック" panose="020B0609070205080204" pitchFamily="49" charset="-128"/>
                <a:cs typeface="Meiryo UI"/>
              </a:endParaRPr>
            </a:p>
          </p:txBody>
        </p:sp>
        <p:sp>
          <p:nvSpPr>
            <p:cNvPr id="226" name="object 65"/>
            <p:cNvSpPr txBox="1"/>
            <p:nvPr/>
          </p:nvSpPr>
          <p:spPr>
            <a:xfrm>
              <a:off x="2043587" y="6482164"/>
              <a:ext cx="690687" cy="107722"/>
            </a:xfrm>
            <a:prstGeom prst="rect">
              <a:avLst/>
            </a:prstGeom>
          </p:spPr>
          <p:txBody>
            <a:bodyPr vert="horz" wrap="square" lIns="0" tIns="0" rIns="0" bIns="0" rtlCol="0" anchor="ctr" anchorCtr="0">
              <a:spAutoFit/>
            </a:bodyPr>
            <a:lstStyle/>
            <a:p>
              <a:pPr marL="12700">
                <a:lnSpc>
                  <a:spcPct val="100000"/>
                </a:lnSpc>
              </a:pPr>
              <a:r>
                <a:rPr sz="700" dirty="0" err="1">
                  <a:solidFill>
                    <a:srgbClr val="231F20"/>
                  </a:solidFill>
                  <a:latin typeface="ＭＳ ゴシック" panose="020B0609070205080204" pitchFamily="49" charset="-128"/>
                  <a:ea typeface="ＭＳ ゴシック" panose="020B0609070205080204" pitchFamily="49" charset="-128"/>
                  <a:cs typeface="PMingLiU"/>
                </a:rPr>
                <a:t>氏</a:t>
              </a:r>
              <a:r>
                <a:rPr sz="700" spc="-225" dirty="0" err="1">
                  <a:solidFill>
                    <a:srgbClr val="231F20"/>
                  </a:solidFill>
                  <a:latin typeface="ＭＳ ゴシック" panose="020B0609070205080204" pitchFamily="49" charset="-128"/>
                  <a:ea typeface="ＭＳ ゴシック" panose="020B0609070205080204" pitchFamily="49" charset="-128"/>
                  <a:cs typeface="PMingLiU"/>
                </a:rPr>
                <a:t>名</a:t>
              </a:r>
              <a:endParaRPr sz="700" dirty="0">
                <a:latin typeface="ＭＳ ゴシック" panose="020B0609070205080204" pitchFamily="49" charset="-128"/>
                <a:ea typeface="ＭＳ ゴシック" panose="020B0609070205080204" pitchFamily="49" charset="-128"/>
                <a:cs typeface="PMingLiU"/>
              </a:endParaRPr>
            </a:p>
          </p:txBody>
        </p:sp>
        <p:sp>
          <p:nvSpPr>
            <p:cNvPr id="227" name="object 129"/>
            <p:cNvSpPr txBox="1"/>
            <p:nvPr/>
          </p:nvSpPr>
          <p:spPr>
            <a:xfrm>
              <a:off x="2072529" y="7092746"/>
              <a:ext cx="549144" cy="107722"/>
            </a:xfrm>
            <a:prstGeom prst="rect">
              <a:avLst/>
            </a:prstGeom>
          </p:spPr>
          <p:txBody>
            <a:bodyPr vert="horz" wrap="square" lIns="0" tIns="0" rIns="0" bIns="0" rtlCol="0">
              <a:spAutoFit/>
            </a:bodyPr>
            <a:lstStyle/>
            <a:p>
              <a:pPr marL="12700">
                <a:lnSpc>
                  <a:spcPct val="100000"/>
                </a:lnSpc>
              </a:pPr>
              <a:r>
                <a:rPr lang="ja-JP" altLang="en-US" sz="700" dirty="0">
                  <a:solidFill>
                    <a:srgbClr val="231F20"/>
                  </a:solidFill>
                  <a:latin typeface="ＭＳ ゴシック" panose="020B0609070205080204" pitchFamily="49" charset="-128"/>
                  <a:ea typeface="ＭＳ ゴシック" panose="020B0609070205080204" pitchFamily="49" charset="-128"/>
                  <a:cs typeface="PMingLiU"/>
                </a:rPr>
                <a:t>事業所所在地</a:t>
              </a:r>
              <a:endParaRPr sz="700" dirty="0">
                <a:latin typeface="ＭＳ ゴシック" panose="020B0609070205080204" pitchFamily="49" charset="-128"/>
                <a:ea typeface="ＭＳ ゴシック" panose="020B0609070205080204" pitchFamily="49" charset="-128"/>
                <a:cs typeface="PMingLiU"/>
              </a:endParaRPr>
            </a:p>
          </p:txBody>
        </p:sp>
        <p:sp>
          <p:nvSpPr>
            <p:cNvPr id="228" name="object 61"/>
            <p:cNvSpPr txBox="1"/>
            <p:nvPr/>
          </p:nvSpPr>
          <p:spPr>
            <a:xfrm>
              <a:off x="1223516" y="7270720"/>
              <a:ext cx="754533" cy="261610"/>
            </a:xfrm>
            <a:prstGeom prst="rect">
              <a:avLst/>
            </a:prstGeom>
          </p:spPr>
          <p:txBody>
            <a:bodyPr vert="horz" wrap="square" lIns="0" tIns="0" rIns="0" bIns="0" rtlCol="0">
              <a:spAutoFit/>
            </a:bodyPr>
            <a:lstStyle/>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代理人</a:t>
              </a:r>
              <a:endParaRPr lang="en-US" altLang="ja-JP" sz="800" dirty="0">
                <a:latin typeface="ＭＳ ゴシック" panose="020B0609070205080204" pitchFamily="49" charset="-128"/>
                <a:ea typeface="ＭＳ ゴシック" panose="020B0609070205080204" pitchFamily="49" charset="-128"/>
                <a:cs typeface="Meiryo UI"/>
              </a:endParaRPr>
            </a:p>
            <a:p>
              <a:pPr algn="ctr">
                <a:lnSpc>
                  <a:spcPct val="100000"/>
                </a:lnSpc>
              </a:pPr>
              <a:r>
                <a:rPr lang="ja-JP" altLang="en-US" sz="800" dirty="0">
                  <a:latin typeface="ＭＳ ゴシック" panose="020B0609070205080204" pitchFamily="49" charset="-128"/>
                  <a:ea typeface="ＭＳ ゴシック" panose="020B0609070205080204" pitchFamily="49" charset="-128"/>
                  <a:cs typeface="Meiryo UI"/>
                </a:rPr>
                <a:t>（口座名義人）</a:t>
              </a:r>
              <a:endParaRPr sz="800" dirty="0">
                <a:latin typeface="ＭＳ ゴシック" panose="020B0609070205080204" pitchFamily="49" charset="-128"/>
                <a:ea typeface="ＭＳ ゴシック" panose="020B0609070205080204" pitchFamily="49" charset="-128"/>
                <a:cs typeface="Meiryo UI"/>
              </a:endParaRPr>
            </a:p>
          </p:txBody>
        </p:sp>
        <p:sp>
          <p:nvSpPr>
            <p:cNvPr id="229" name="object 7"/>
            <p:cNvSpPr/>
            <p:nvPr/>
          </p:nvSpPr>
          <p:spPr>
            <a:xfrm>
              <a:off x="1211277" y="6840601"/>
              <a:ext cx="766772" cy="1224330"/>
            </a:xfrm>
            <a:custGeom>
              <a:avLst/>
              <a:gdLst/>
              <a:ahLst/>
              <a:cxnLst/>
              <a:rect l="l" t="t" r="r" b="b"/>
              <a:pathLst>
                <a:path w="972185" h="1944370">
                  <a:moveTo>
                    <a:pt x="972007" y="0"/>
                  </a:moveTo>
                  <a:lnTo>
                    <a:pt x="36004" y="0"/>
                  </a:lnTo>
                  <a:lnTo>
                    <a:pt x="22025" y="2839"/>
                  </a:lnTo>
                  <a:lnTo>
                    <a:pt x="10577" y="10572"/>
                  </a:lnTo>
                  <a:lnTo>
                    <a:pt x="2841" y="22020"/>
                  </a:lnTo>
                  <a:lnTo>
                    <a:pt x="0" y="36004"/>
                  </a:lnTo>
                  <a:lnTo>
                    <a:pt x="0" y="1908022"/>
                  </a:lnTo>
                  <a:lnTo>
                    <a:pt x="2841" y="1922006"/>
                  </a:lnTo>
                  <a:lnTo>
                    <a:pt x="10577" y="1933454"/>
                  </a:lnTo>
                  <a:lnTo>
                    <a:pt x="22025" y="1941187"/>
                  </a:lnTo>
                  <a:lnTo>
                    <a:pt x="36004" y="1944027"/>
                  </a:lnTo>
                  <a:lnTo>
                    <a:pt x="972007" y="1944027"/>
                  </a:lnTo>
                  <a:lnTo>
                    <a:pt x="972007" y="0"/>
                  </a:lnTo>
                  <a:close/>
                </a:path>
              </a:pathLst>
            </a:custGeom>
            <a:solidFill>
              <a:schemeClr val="bg1">
                <a:lumMod val="75000"/>
              </a:schemeClr>
            </a:solidFill>
          </p:spPr>
          <p:txBody>
            <a:bodyPr wrap="square" lIns="0" tIns="0" rIns="0" bIns="0" rtlCol="0" anchor="ctr" anchorCtr="0"/>
            <a:lstStyle/>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受取代理人</a:t>
              </a:r>
              <a:endParaRPr lang="en-US" altLang="ja-JP" sz="900" dirty="0">
                <a:latin typeface="ＭＳ ゴシック" panose="020B0609070205080204" pitchFamily="49" charset="-128"/>
                <a:ea typeface="ＭＳ ゴシック" panose="020B0609070205080204" pitchFamily="49" charset="-128"/>
                <a:cs typeface="Meiryo UI"/>
              </a:endParaRPr>
            </a:p>
            <a:p>
              <a:pPr algn="ctr">
                <a:lnSpc>
                  <a:spcPct val="100000"/>
                </a:lnSpc>
              </a:pPr>
              <a:r>
                <a:rPr lang="ja-JP" altLang="en-US" sz="800" dirty="0">
                  <a:latin typeface="ＭＳ ゴシック" panose="020B0609070205080204" pitchFamily="49" charset="-128"/>
                  <a:ea typeface="ＭＳ ゴシック" panose="020B0609070205080204" pitchFamily="49" charset="-128"/>
                  <a:cs typeface="Meiryo UI"/>
                </a:rPr>
                <a:t>（事業所の</a:t>
              </a:r>
              <a:endParaRPr lang="en-US" altLang="ja-JP" sz="800" dirty="0">
                <a:latin typeface="ＭＳ ゴシック" panose="020B0609070205080204" pitchFamily="49" charset="-128"/>
                <a:ea typeface="ＭＳ ゴシック" panose="020B0609070205080204" pitchFamily="49" charset="-128"/>
                <a:cs typeface="Meiryo UI"/>
              </a:endParaRPr>
            </a:p>
            <a:p>
              <a:pPr algn="ctr">
                <a:lnSpc>
                  <a:spcPct val="100000"/>
                </a:lnSpc>
              </a:pPr>
              <a:r>
                <a:rPr lang="ja-JP" altLang="en-US" sz="800" dirty="0">
                  <a:latin typeface="ＭＳ ゴシック" panose="020B0609070205080204" pitchFamily="49" charset="-128"/>
                  <a:ea typeface="ＭＳ ゴシック" panose="020B0609070205080204" pitchFamily="49" charset="-128"/>
                  <a:cs typeface="Meiryo UI"/>
                </a:rPr>
                <a:t>　　事業主様）</a:t>
              </a:r>
              <a:endParaRPr sz="800" dirty="0"/>
            </a:p>
          </p:txBody>
        </p:sp>
        <p:sp>
          <p:nvSpPr>
            <p:cNvPr id="230" name="object 36"/>
            <p:cNvSpPr/>
            <p:nvPr/>
          </p:nvSpPr>
          <p:spPr>
            <a:xfrm>
              <a:off x="1223517" y="6840601"/>
              <a:ext cx="6012180" cy="0"/>
            </a:xfrm>
            <a:custGeom>
              <a:avLst/>
              <a:gdLst/>
              <a:ahLst/>
              <a:cxnLst/>
              <a:rect l="l" t="t" r="r" b="b"/>
              <a:pathLst>
                <a:path w="6012180">
                  <a:moveTo>
                    <a:pt x="0" y="0"/>
                  </a:moveTo>
                  <a:lnTo>
                    <a:pt x="6012002" y="0"/>
                  </a:lnTo>
                </a:path>
              </a:pathLst>
            </a:custGeom>
            <a:ln w="16205">
              <a:solidFill>
                <a:srgbClr val="221915"/>
              </a:solidFill>
            </a:ln>
          </p:spPr>
          <p:txBody>
            <a:bodyPr wrap="square" lIns="0" tIns="0" rIns="0" bIns="0" rtlCol="0"/>
            <a:lstStyle/>
            <a:p>
              <a:endParaRPr/>
            </a:p>
          </p:txBody>
        </p:sp>
        <p:sp>
          <p:nvSpPr>
            <p:cNvPr id="231" name="object 30"/>
            <p:cNvSpPr/>
            <p:nvPr/>
          </p:nvSpPr>
          <p:spPr>
            <a:xfrm>
              <a:off x="1007516" y="6120561"/>
              <a:ext cx="216535" cy="1944370"/>
            </a:xfrm>
            <a:custGeom>
              <a:avLst/>
              <a:gdLst/>
              <a:ahLst/>
              <a:cxnLst/>
              <a:rect l="l" t="t" r="r" b="b"/>
              <a:pathLst>
                <a:path w="216534" h="1944370">
                  <a:moveTo>
                    <a:pt x="216001" y="0"/>
                  </a:moveTo>
                  <a:lnTo>
                    <a:pt x="36004" y="0"/>
                  </a:lnTo>
                  <a:lnTo>
                    <a:pt x="22025" y="2839"/>
                  </a:lnTo>
                  <a:lnTo>
                    <a:pt x="10577" y="10572"/>
                  </a:lnTo>
                  <a:lnTo>
                    <a:pt x="2841" y="22020"/>
                  </a:lnTo>
                  <a:lnTo>
                    <a:pt x="0" y="36004"/>
                  </a:lnTo>
                  <a:lnTo>
                    <a:pt x="0" y="1908035"/>
                  </a:lnTo>
                  <a:lnTo>
                    <a:pt x="2841" y="1922019"/>
                  </a:lnTo>
                  <a:lnTo>
                    <a:pt x="10577" y="1933467"/>
                  </a:lnTo>
                  <a:lnTo>
                    <a:pt x="22025" y="1941200"/>
                  </a:lnTo>
                  <a:lnTo>
                    <a:pt x="36004" y="1944039"/>
                  </a:lnTo>
                  <a:lnTo>
                    <a:pt x="216001" y="1944039"/>
                  </a:lnTo>
                  <a:lnTo>
                    <a:pt x="216001" y="0"/>
                  </a:lnTo>
                  <a:close/>
                </a:path>
              </a:pathLst>
            </a:custGeom>
            <a:solidFill>
              <a:srgbClr val="727275"/>
            </a:solidFill>
          </p:spPr>
          <p:txBody>
            <a:bodyPr vert="eaVert" wrap="square" lIns="0" tIns="72000" rIns="0" bIns="0" rtlCol="0" anchor="ctr" anchorCtr="0"/>
            <a:lstStyle/>
            <a:p>
              <a:r>
                <a:rPr lang="ja-JP" altLang="en-US" sz="900" b="1" dirty="0">
                  <a:solidFill>
                    <a:schemeClr val="bg1"/>
                  </a:solidFill>
                </a:rPr>
                <a:t>受取代理人の欄　（事業主への委任欄）　</a:t>
              </a:r>
            </a:p>
          </p:txBody>
        </p:sp>
        <p:sp>
          <p:nvSpPr>
            <p:cNvPr id="232" name="object 31"/>
            <p:cNvSpPr/>
            <p:nvPr/>
          </p:nvSpPr>
          <p:spPr>
            <a:xfrm>
              <a:off x="1007516" y="6120561"/>
              <a:ext cx="6228080" cy="1944370"/>
            </a:xfrm>
            <a:custGeom>
              <a:avLst/>
              <a:gdLst/>
              <a:ahLst/>
              <a:cxnLst/>
              <a:rect l="l" t="t" r="r" b="b"/>
              <a:pathLst>
                <a:path w="6228080" h="1944370">
                  <a:moveTo>
                    <a:pt x="6228003" y="1908035"/>
                  </a:moveTo>
                  <a:lnTo>
                    <a:pt x="6225166" y="1922019"/>
                  </a:lnTo>
                  <a:lnTo>
                    <a:pt x="6217437" y="1933467"/>
                  </a:lnTo>
                  <a:lnTo>
                    <a:pt x="6205993" y="1941200"/>
                  </a:lnTo>
                  <a:lnTo>
                    <a:pt x="6192012" y="1944039"/>
                  </a:lnTo>
                  <a:lnTo>
                    <a:pt x="35991" y="1944039"/>
                  </a:lnTo>
                  <a:lnTo>
                    <a:pt x="22015" y="1941200"/>
                  </a:lnTo>
                  <a:lnTo>
                    <a:pt x="10571" y="1933467"/>
                  </a:lnTo>
                  <a:lnTo>
                    <a:pt x="2839" y="1922019"/>
                  </a:lnTo>
                  <a:lnTo>
                    <a:pt x="0" y="1908035"/>
                  </a:lnTo>
                  <a:lnTo>
                    <a:pt x="0" y="36004"/>
                  </a:lnTo>
                  <a:lnTo>
                    <a:pt x="2839" y="22020"/>
                  </a:lnTo>
                  <a:lnTo>
                    <a:pt x="10571" y="10572"/>
                  </a:lnTo>
                  <a:lnTo>
                    <a:pt x="22015" y="2839"/>
                  </a:lnTo>
                  <a:lnTo>
                    <a:pt x="35991" y="0"/>
                  </a:lnTo>
                  <a:lnTo>
                    <a:pt x="6192012" y="0"/>
                  </a:lnTo>
                  <a:lnTo>
                    <a:pt x="6205993" y="2839"/>
                  </a:lnTo>
                  <a:lnTo>
                    <a:pt x="6217437" y="10572"/>
                  </a:lnTo>
                  <a:lnTo>
                    <a:pt x="6225166" y="22020"/>
                  </a:lnTo>
                  <a:lnTo>
                    <a:pt x="6228003" y="36004"/>
                  </a:lnTo>
                  <a:lnTo>
                    <a:pt x="6228003" y="1908035"/>
                  </a:lnTo>
                  <a:close/>
                </a:path>
              </a:pathLst>
            </a:custGeom>
            <a:ln w="28803">
              <a:solidFill>
                <a:srgbClr val="221915"/>
              </a:solidFill>
            </a:ln>
          </p:spPr>
          <p:txBody>
            <a:bodyPr wrap="square" lIns="0" tIns="0" rIns="0" bIns="0" rtlCol="0"/>
            <a:lstStyle/>
            <a:p>
              <a:endParaRPr/>
            </a:p>
          </p:txBody>
        </p:sp>
      </p:grpSp>
      <p:sp>
        <p:nvSpPr>
          <p:cNvPr id="109" name="object 65"/>
          <p:cNvSpPr txBox="1"/>
          <p:nvPr/>
        </p:nvSpPr>
        <p:spPr>
          <a:xfrm>
            <a:off x="1493634" y="5569571"/>
            <a:ext cx="767438" cy="107722"/>
          </a:xfrm>
          <a:prstGeom prst="rect">
            <a:avLst/>
          </a:prstGeom>
        </p:spPr>
        <p:txBody>
          <a:bodyPr vert="horz" wrap="square" lIns="0" tIns="0" rIns="0" bIns="0" rtlCol="0" anchor="ctr" anchorCtr="0">
            <a:spAutoFit/>
          </a:bodyPr>
          <a:lstStyle/>
          <a:p>
            <a:pPr marL="12700">
              <a:lnSpc>
                <a:spcPct val="100000"/>
              </a:lnSpc>
            </a:pPr>
            <a:r>
              <a:rPr lang="ja-JP" altLang="en-US" sz="700" dirty="0">
                <a:solidFill>
                  <a:srgbClr val="231F20"/>
                </a:solidFill>
                <a:latin typeface="ＭＳ ゴシック" panose="020B0609070205080204" pitchFamily="49" charset="-128"/>
                <a:ea typeface="ＭＳ ゴシック" panose="020B0609070205080204" pitchFamily="49" charset="-128"/>
                <a:cs typeface="PMingLiU"/>
              </a:rPr>
              <a:t>事業主</a:t>
            </a:r>
            <a:r>
              <a:rPr sz="700" dirty="0" err="1">
                <a:solidFill>
                  <a:srgbClr val="231F20"/>
                </a:solidFill>
                <a:latin typeface="ＭＳ ゴシック" panose="020B0609070205080204" pitchFamily="49" charset="-128"/>
                <a:ea typeface="ＭＳ ゴシック" panose="020B0609070205080204" pitchFamily="49" charset="-128"/>
                <a:cs typeface="PMingLiU"/>
              </a:rPr>
              <a:t>氏</a:t>
            </a:r>
            <a:r>
              <a:rPr sz="700" spc="-225" dirty="0" err="1">
                <a:solidFill>
                  <a:srgbClr val="231F20"/>
                </a:solidFill>
                <a:latin typeface="ＭＳ ゴシック" panose="020B0609070205080204" pitchFamily="49" charset="-128"/>
                <a:ea typeface="ＭＳ ゴシック" panose="020B0609070205080204" pitchFamily="49" charset="-128"/>
                <a:cs typeface="PMingLiU"/>
              </a:rPr>
              <a:t>名</a:t>
            </a:r>
            <a:endParaRPr sz="700" dirty="0">
              <a:latin typeface="ＭＳ ゴシック" panose="020B0609070205080204" pitchFamily="49" charset="-128"/>
              <a:ea typeface="ＭＳ ゴシック" panose="020B0609070205080204" pitchFamily="49" charset="-128"/>
              <a:cs typeface="PMingLiU"/>
            </a:endParaRPr>
          </a:p>
        </p:txBody>
      </p:sp>
      <p:sp>
        <p:nvSpPr>
          <p:cNvPr id="110" name="object 129"/>
          <p:cNvSpPr txBox="1"/>
          <p:nvPr/>
        </p:nvSpPr>
        <p:spPr>
          <a:xfrm>
            <a:off x="1522882" y="5283727"/>
            <a:ext cx="642621" cy="107722"/>
          </a:xfrm>
          <a:prstGeom prst="rect">
            <a:avLst/>
          </a:prstGeom>
        </p:spPr>
        <p:txBody>
          <a:bodyPr vert="horz" wrap="square" lIns="0" tIns="0" rIns="0" bIns="0" rtlCol="0">
            <a:spAutoFit/>
          </a:bodyPr>
          <a:lstStyle/>
          <a:p>
            <a:pPr marL="12700">
              <a:lnSpc>
                <a:spcPct val="100000"/>
              </a:lnSpc>
            </a:pPr>
            <a:r>
              <a:rPr lang="ja-JP" altLang="en-US" sz="700" dirty="0">
                <a:solidFill>
                  <a:srgbClr val="231F20"/>
                </a:solidFill>
                <a:latin typeface="ＭＳ ゴシック" panose="020B0609070205080204" pitchFamily="49" charset="-128"/>
                <a:ea typeface="ＭＳ ゴシック" panose="020B0609070205080204" pitchFamily="49" charset="-128"/>
                <a:cs typeface="PMingLiU"/>
              </a:rPr>
              <a:t>事業所名称</a:t>
            </a:r>
            <a:endParaRPr sz="700" dirty="0">
              <a:latin typeface="ＭＳ ゴシック" panose="020B0609070205080204" pitchFamily="49" charset="-128"/>
              <a:ea typeface="ＭＳ ゴシック" panose="020B0609070205080204" pitchFamily="49" charset="-128"/>
              <a:cs typeface="PMingLiU"/>
            </a:endParaRPr>
          </a:p>
        </p:txBody>
      </p:sp>
      <p:sp>
        <p:nvSpPr>
          <p:cNvPr id="112" name="object 66"/>
          <p:cNvSpPr txBox="1"/>
          <p:nvPr/>
        </p:nvSpPr>
        <p:spPr>
          <a:xfrm>
            <a:off x="1339850" y="7175500"/>
            <a:ext cx="666318" cy="107722"/>
          </a:xfrm>
          <a:prstGeom prst="rect">
            <a:avLst/>
          </a:prstGeom>
        </p:spPr>
        <p:txBody>
          <a:bodyPr vert="horz" wrap="square" lIns="0" tIns="0" rIns="0" bIns="0" rtlCol="0">
            <a:spAutoFit/>
          </a:bodyPr>
          <a:lstStyle/>
          <a:p>
            <a:pPr marL="12700">
              <a:lnSpc>
                <a:spcPct val="100000"/>
              </a:lnSpc>
            </a:pPr>
            <a:r>
              <a:rPr sz="700" spc="-50" dirty="0">
                <a:solidFill>
                  <a:srgbClr val="231F20"/>
                </a:solidFill>
                <a:latin typeface="ＭＳ ゴシック" panose="020B0609070205080204" pitchFamily="49" charset="-128"/>
                <a:ea typeface="ＭＳ ゴシック" panose="020B0609070205080204" pitchFamily="49" charset="-128"/>
                <a:cs typeface="Meiryo UI"/>
              </a:rPr>
              <a:t>（</a:t>
            </a:r>
            <a:r>
              <a:rPr sz="700" spc="120" dirty="0">
                <a:solidFill>
                  <a:srgbClr val="231F20"/>
                </a:solidFill>
                <a:latin typeface="ＭＳ ゴシック" panose="020B0609070205080204" pitchFamily="49" charset="-128"/>
                <a:ea typeface="ＭＳ ゴシック" panose="020B0609070205080204" pitchFamily="49" charset="-128"/>
                <a:cs typeface="Meiryo UI"/>
              </a:rPr>
              <a:t>フ</a:t>
            </a:r>
            <a:r>
              <a:rPr sz="700" spc="65" dirty="0">
                <a:solidFill>
                  <a:srgbClr val="231F20"/>
                </a:solidFill>
                <a:latin typeface="ＭＳ ゴシック" panose="020B0609070205080204" pitchFamily="49" charset="-128"/>
                <a:ea typeface="ＭＳ ゴシック" panose="020B0609070205080204" pitchFamily="49" charset="-128"/>
                <a:cs typeface="Meiryo UI"/>
              </a:rPr>
              <a:t>リ</a:t>
            </a:r>
            <a:r>
              <a:rPr sz="700" spc="215" dirty="0">
                <a:solidFill>
                  <a:srgbClr val="231F20"/>
                </a:solidFill>
                <a:latin typeface="ＭＳ ゴシック" panose="020B0609070205080204" pitchFamily="49" charset="-128"/>
                <a:ea typeface="ＭＳ ゴシック" panose="020B0609070205080204" pitchFamily="49" charset="-128"/>
                <a:cs typeface="Meiryo UI"/>
              </a:rPr>
              <a:t>ガ</a:t>
            </a:r>
            <a:r>
              <a:rPr sz="700" spc="100" dirty="0">
                <a:solidFill>
                  <a:srgbClr val="231F20"/>
                </a:solidFill>
                <a:latin typeface="ＭＳ ゴシック" panose="020B0609070205080204" pitchFamily="49" charset="-128"/>
                <a:ea typeface="ＭＳ ゴシック" panose="020B0609070205080204" pitchFamily="49" charset="-128"/>
                <a:cs typeface="Meiryo UI"/>
              </a:rPr>
              <a:t>ナ</a:t>
            </a:r>
            <a:r>
              <a:rPr sz="700" dirty="0">
                <a:solidFill>
                  <a:srgbClr val="231F20"/>
                </a:solidFill>
                <a:latin typeface="ＭＳ ゴシック" panose="020B0609070205080204" pitchFamily="49" charset="-128"/>
                <a:ea typeface="ＭＳ ゴシック" panose="020B0609070205080204" pitchFamily="49" charset="-128"/>
                <a:cs typeface="Meiryo UI"/>
              </a:rPr>
              <a:t>）</a:t>
            </a:r>
            <a:endParaRPr sz="700" dirty="0">
              <a:latin typeface="ＭＳ ゴシック" panose="020B0609070205080204" pitchFamily="49" charset="-128"/>
              <a:ea typeface="ＭＳ ゴシック" panose="020B0609070205080204" pitchFamily="49" charset="-128"/>
              <a:cs typeface="Meiryo UI"/>
            </a:endParaRPr>
          </a:p>
        </p:txBody>
      </p:sp>
      <p:sp>
        <p:nvSpPr>
          <p:cNvPr id="113" name="object 25"/>
          <p:cNvSpPr/>
          <p:nvPr/>
        </p:nvSpPr>
        <p:spPr>
          <a:xfrm>
            <a:off x="1339850" y="7327899"/>
            <a:ext cx="4191000" cy="45719"/>
          </a:xfrm>
          <a:custGeom>
            <a:avLst/>
            <a:gdLst/>
            <a:ahLst/>
            <a:cxnLst/>
            <a:rect l="l" t="t" r="r" b="b"/>
            <a:pathLst>
              <a:path w="3221990">
                <a:moveTo>
                  <a:pt x="0" y="0"/>
                </a:moveTo>
                <a:lnTo>
                  <a:pt x="3221964" y="0"/>
                </a:lnTo>
              </a:path>
            </a:pathLst>
          </a:custGeom>
          <a:ln w="5397">
            <a:solidFill>
              <a:srgbClr val="231F20"/>
            </a:solidFill>
            <a:prstDash val="dash"/>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114" name="テキスト ボックス 113"/>
          <p:cNvSpPr txBox="1"/>
          <p:nvPr/>
        </p:nvSpPr>
        <p:spPr>
          <a:xfrm>
            <a:off x="1716335" y="1743663"/>
            <a:ext cx="881967" cy="369332"/>
          </a:xfrm>
          <a:prstGeom prst="rect">
            <a:avLst/>
          </a:prstGeom>
          <a:noFill/>
        </p:spPr>
        <p:txBody>
          <a:bodyPr wrap="square" rtlCol="0">
            <a:spAutoFit/>
          </a:bodyPr>
          <a:lstStyle/>
          <a:p>
            <a:r>
              <a:rPr kumimoji="1" lang="ja-JP" altLang="en-US" dirty="0">
                <a:solidFill>
                  <a:srgbClr val="FF0000"/>
                </a:solidFill>
              </a:rPr>
              <a:t>９ ９ ９</a:t>
            </a:r>
          </a:p>
        </p:txBody>
      </p:sp>
      <p:sp>
        <p:nvSpPr>
          <p:cNvPr id="116" name="テキスト ボックス 115"/>
          <p:cNvSpPr txBox="1"/>
          <p:nvPr/>
        </p:nvSpPr>
        <p:spPr>
          <a:xfrm>
            <a:off x="3490218" y="1747214"/>
            <a:ext cx="881967" cy="369332"/>
          </a:xfrm>
          <a:prstGeom prst="rect">
            <a:avLst/>
          </a:prstGeom>
          <a:noFill/>
        </p:spPr>
        <p:txBody>
          <a:bodyPr wrap="square" rtlCol="0">
            <a:spAutoFit/>
          </a:bodyPr>
          <a:lstStyle/>
          <a:p>
            <a:r>
              <a:rPr kumimoji="1" lang="ja-JP" altLang="en-US" dirty="0">
                <a:solidFill>
                  <a:srgbClr val="FF0000"/>
                </a:solidFill>
              </a:rPr>
              <a:t>９ ９ ９</a:t>
            </a:r>
          </a:p>
        </p:txBody>
      </p:sp>
      <p:sp>
        <p:nvSpPr>
          <p:cNvPr id="117" name="テキスト ボックス 116"/>
          <p:cNvSpPr txBox="1"/>
          <p:nvPr/>
        </p:nvSpPr>
        <p:spPr>
          <a:xfrm>
            <a:off x="2145671" y="2425942"/>
            <a:ext cx="1940291" cy="369332"/>
          </a:xfrm>
          <a:prstGeom prst="rect">
            <a:avLst/>
          </a:prstGeom>
          <a:noFill/>
        </p:spPr>
        <p:txBody>
          <a:bodyPr wrap="square" rtlCol="0">
            <a:spAutoFit/>
          </a:bodyPr>
          <a:lstStyle/>
          <a:p>
            <a:r>
              <a:rPr lang="ja-JP" altLang="en-US" dirty="0">
                <a:solidFill>
                  <a:srgbClr val="FF0000"/>
                </a:solidFill>
              </a:rPr>
              <a:t>健保　太郎</a:t>
            </a:r>
            <a:endParaRPr kumimoji="1" lang="ja-JP" altLang="en-US" dirty="0">
              <a:solidFill>
                <a:srgbClr val="FF0000"/>
              </a:solidFill>
            </a:endParaRPr>
          </a:p>
        </p:txBody>
      </p:sp>
      <p:sp>
        <p:nvSpPr>
          <p:cNvPr id="118" name="テキスト ボックス 117"/>
          <p:cNvSpPr txBox="1"/>
          <p:nvPr/>
        </p:nvSpPr>
        <p:spPr>
          <a:xfrm>
            <a:off x="4012661" y="3068705"/>
            <a:ext cx="2790452" cy="261610"/>
          </a:xfrm>
          <a:prstGeom prst="rect">
            <a:avLst/>
          </a:prstGeom>
          <a:noFill/>
        </p:spPr>
        <p:txBody>
          <a:bodyPr wrap="square" rtlCol="0">
            <a:spAutoFit/>
          </a:bodyPr>
          <a:lstStyle/>
          <a:p>
            <a:r>
              <a:rPr lang="ja-JP" altLang="en-US" sz="1100" b="1" dirty="0">
                <a:solidFill>
                  <a:srgbClr val="FF0000"/>
                </a:solidFill>
              </a:rPr>
              <a:t>〇〇市〇〇区〇〇町〇－〇－〇</a:t>
            </a:r>
            <a:endParaRPr kumimoji="1" lang="ja-JP" altLang="en-US" sz="1100" b="1" dirty="0">
              <a:solidFill>
                <a:srgbClr val="FF0000"/>
              </a:solidFill>
            </a:endParaRPr>
          </a:p>
        </p:txBody>
      </p:sp>
      <p:sp>
        <p:nvSpPr>
          <p:cNvPr id="119" name="テキスト ボックス 118"/>
          <p:cNvSpPr txBox="1"/>
          <p:nvPr/>
        </p:nvSpPr>
        <p:spPr>
          <a:xfrm>
            <a:off x="5221357" y="2430139"/>
            <a:ext cx="2041785" cy="400110"/>
          </a:xfrm>
          <a:prstGeom prst="rect">
            <a:avLst/>
          </a:prstGeom>
          <a:noFill/>
        </p:spPr>
        <p:txBody>
          <a:bodyPr wrap="square" rtlCol="0">
            <a:spAutoFit/>
          </a:bodyPr>
          <a:lstStyle/>
          <a:p>
            <a:r>
              <a:rPr lang="ja-JP" altLang="en-US" dirty="0">
                <a:solidFill>
                  <a:srgbClr val="FF0000"/>
                </a:solidFill>
              </a:rPr>
              <a:t>株式会社〇〇〇</a:t>
            </a:r>
            <a:endParaRPr kumimoji="1" lang="ja-JP" altLang="en-US" dirty="0">
              <a:solidFill>
                <a:srgbClr val="FF0000"/>
              </a:solidFill>
            </a:endParaRPr>
          </a:p>
        </p:txBody>
      </p:sp>
      <p:sp>
        <p:nvSpPr>
          <p:cNvPr id="120" name="テキスト ボックス 119"/>
          <p:cNvSpPr txBox="1"/>
          <p:nvPr/>
        </p:nvSpPr>
        <p:spPr>
          <a:xfrm>
            <a:off x="1485407" y="2783488"/>
            <a:ext cx="1940291" cy="246221"/>
          </a:xfrm>
          <a:prstGeom prst="rect">
            <a:avLst/>
          </a:prstGeom>
          <a:noFill/>
        </p:spPr>
        <p:txBody>
          <a:bodyPr wrap="square" rtlCol="0">
            <a:spAutoFit/>
          </a:bodyPr>
          <a:lstStyle/>
          <a:p>
            <a:r>
              <a:rPr lang="ja-JP" altLang="en-US" sz="1000" b="1" dirty="0">
                <a:solidFill>
                  <a:srgbClr val="FF0000"/>
                </a:solidFill>
              </a:rPr>
              <a:t>〇〇〇　 〇〇〇〇</a:t>
            </a:r>
            <a:endParaRPr kumimoji="1" lang="ja-JP" altLang="en-US" sz="1000" b="1" dirty="0">
              <a:solidFill>
                <a:srgbClr val="FF0000"/>
              </a:solidFill>
            </a:endParaRPr>
          </a:p>
        </p:txBody>
      </p:sp>
      <p:sp>
        <p:nvSpPr>
          <p:cNvPr id="121" name="テキスト ボックス 120"/>
          <p:cNvSpPr txBox="1"/>
          <p:nvPr/>
        </p:nvSpPr>
        <p:spPr>
          <a:xfrm>
            <a:off x="1580886" y="3251387"/>
            <a:ext cx="1940291" cy="246221"/>
          </a:xfrm>
          <a:prstGeom prst="rect">
            <a:avLst/>
          </a:prstGeom>
          <a:noFill/>
        </p:spPr>
        <p:txBody>
          <a:bodyPr wrap="square" rtlCol="0">
            <a:spAutoFit/>
          </a:bodyPr>
          <a:lstStyle/>
          <a:p>
            <a:r>
              <a:rPr lang="ja-JP" altLang="en-US" sz="1000" b="1" dirty="0">
                <a:solidFill>
                  <a:srgbClr val="FF0000"/>
                </a:solidFill>
              </a:rPr>
              <a:t>〇〇〇　 〇〇〇　　〇〇〇〇</a:t>
            </a:r>
            <a:endParaRPr kumimoji="1" lang="ja-JP" altLang="en-US" sz="1000" b="1" dirty="0">
              <a:solidFill>
                <a:srgbClr val="FF0000"/>
              </a:solidFill>
            </a:endParaRPr>
          </a:p>
        </p:txBody>
      </p:sp>
      <p:sp>
        <p:nvSpPr>
          <p:cNvPr id="122" name="テキスト ボックス 121"/>
          <p:cNvSpPr txBox="1"/>
          <p:nvPr/>
        </p:nvSpPr>
        <p:spPr>
          <a:xfrm>
            <a:off x="2246509" y="2205882"/>
            <a:ext cx="1940291" cy="261610"/>
          </a:xfrm>
          <a:prstGeom prst="rect">
            <a:avLst/>
          </a:prstGeom>
          <a:noFill/>
        </p:spPr>
        <p:txBody>
          <a:bodyPr wrap="square" rtlCol="0">
            <a:spAutoFit/>
          </a:bodyPr>
          <a:lstStyle/>
          <a:p>
            <a:r>
              <a:rPr lang="ja-JP" altLang="en-US" sz="1100" b="1" dirty="0">
                <a:solidFill>
                  <a:srgbClr val="FF0000"/>
                </a:solidFill>
              </a:rPr>
              <a:t>ケンポ　　タロウ</a:t>
            </a:r>
            <a:endParaRPr kumimoji="1" lang="ja-JP" altLang="en-US" sz="1100" b="1" dirty="0">
              <a:solidFill>
                <a:srgbClr val="FF0000"/>
              </a:solidFill>
            </a:endParaRPr>
          </a:p>
        </p:txBody>
      </p:sp>
      <p:grpSp>
        <p:nvGrpSpPr>
          <p:cNvPr id="123" name="グループ化 122"/>
          <p:cNvGrpSpPr/>
          <p:nvPr/>
        </p:nvGrpSpPr>
        <p:grpSpPr>
          <a:xfrm>
            <a:off x="5186051" y="1746441"/>
            <a:ext cx="121438" cy="109812"/>
            <a:chOff x="5193600" y="1837377"/>
            <a:chExt cx="179557" cy="156523"/>
          </a:xfrm>
        </p:grpSpPr>
        <p:cxnSp>
          <p:nvCxnSpPr>
            <p:cNvPr id="148" name="直線コネクタ 147"/>
            <p:cNvCxnSpPr>
              <a:stCxn id="270" idx="1"/>
            </p:cNvCxnSpPr>
            <p:nvPr/>
          </p:nvCxnSpPr>
          <p:spPr>
            <a:xfrm>
              <a:off x="5193600" y="1915729"/>
              <a:ext cx="108650" cy="78171"/>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7" name="直線コネクタ 216"/>
            <p:cNvCxnSpPr/>
            <p:nvPr/>
          </p:nvCxnSpPr>
          <p:spPr>
            <a:xfrm flipV="1">
              <a:off x="5299425" y="1837377"/>
              <a:ext cx="73732" cy="152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4" name="グループ化 123"/>
          <p:cNvGrpSpPr/>
          <p:nvPr/>
        </p:nvGrpSpPr>
        <p:grpSpPr>
          <a:xfrm>
            <a:off x="649557" y="3598252"/>
            <a:ext cx="121438" cy="109812"/>
            <a:chOff x="5193600" y="1837377"/>
            <a:chExt cx="179557" cy="156523"/>
          </a:xfrm>
        </p:grpSpPr>
        <p:cxnSp>
          <p:nvCxnSpPr>
            <p:cNvPr id="146" name="直線コネクタ 145"/>
            <p:cNvCxnSpPr/>
            <p:nvPr/>
          </p:nvCxnSpPr>
          <p:spPr>
            <a:xfrm>
              <a:off x="5193600" y="1915729"/>
              <a:ext cx="108650" cy="78171"/>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7" name="直線コネクタ 146"/>
            <p:cNvCxnSpPr/>
            <p:nvPr/>
          </p:nvCxnSpPr>
          <p:spPr>
            <a:xfrm flipV="1">
              <a:off x="5299425" y="1837377"/>
              <a:ext cx="73732" cy="152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5" name="テキスト ボックス 124"/>
          <p:cNvSpPr txBox="1"/>
          <p:nvPr/>
        </p:nvSpPr>
        <p:spPr>
          <a:xfrm>
            <a:off x="5693869" y="1815613"/>
            <a:ext cx="1362089" cy="261610"/>
          </a:xfrm>
          <a:prstGeom prst="rect">
            <a:avLst/>
          </a:prstGeom>
          <a:noFill/>
        </p:spPr>
        <p:txBody>
          <a:bodyPr wrap="square" rtlCol="0">
            <a:spAutoFit/>
          </a:bodyPr>
          <a:lstStyle/>
          <a:p>
            <a:r>
              <a:rPr lang="ja-JP" altLang="en-US" sz="1100" b="1" dirty="0">
                <a:solidFill>
                  <a:srgbClr val="FF0000"/>
                </a:solidFill>
              </a:rPr>
              <a:t>〇〇 　 〇〇　 〇〇</a:t>
            </a:r>
            <a:endParaRPr kumimoji="1" lang="ja-JP" altLang="en-US" sz="1100" b="1" dirty="0">
              <a:solidFill>
                <a:srgbClr val="FF0000"/>
              </a:solidFill>
            </a:endParaRPr>
          </a:p>
        </p:txBody>
      </p:sp>
      <p:sp>
        <p:nvSpPr>
          <p:cNvPr id="128" name="テキスト ボックス 127"/>
          <p:cNvSpPr txBox="1"/>
          <p:nvPr/>
        </p:nvSpPr>
        <p:spPr>
          <a:xfrm>
            <a:off x="2400115" y="4215960"/>
            <a:ext cx="1940291" cy="369332"/>
          </a:xfrm>
          <a:prstGeom prst="rect">
            <a:avLst/>
          </a:prstGeom>
          <a:noFill/>
        </p:spPr>
        <p:txBody>
          <a:bodyPr wrap="square" rtlCol="0">
            <a:spAutoFit/>
          </a:bodyPr>
          <a:lstStyle/>
          <a:p>
            <a:r>
              <a:rPr lang="ja-JP" altLang="en-US" dirty="0">
                <a:solidFill>
                  <a:srgbClr val="FF0000"/>
                </a:solidFill>
              </a:rPr>
              <a:t>健保　太郎</a:t>
            </a:r>
            <a:endParaRPr kumimoji="1" lang="ja-JP" altLang="en-US" dirty="0">
              <a:solidFill>
                <a:srgbClr val="FF0000"/>
              </a:solidFill>
            </a:endParaRPr>
          </a:p>
        </p:txBody>
      </p:sp>
      <p:sp>
        <p:nvSpPr>
          <p:cNvPr id="129" name="テキスト ボックス 128"/>
          <p:cNvSpPr txBox="1"/>
          <p:nvPr/>
        </p:nvSpPr>
        <p:spPr>
          <a:xfrm>
            <a:off x="5701968" y="3950491"/>
            <a:ext cx="1362089" cy="246221"/>
          </a:xfrm>
          <a:prstGeom prst="rect">
            <a:avLst/>
          </a:prstGeom>
          <a:noFill/>
        </p:spPr>
        <p:txBody>
          <a:bodyPr wrap="square" rtlCol="0">
            <a:spAutoFit/>
          </a:bodyPr>
          <a:lstStyle/>
          <a:p>
            <a:r>
              <a:rPr lang="ja-JP" altLang="en-US" sz="1000" b="1" dirty="0">
                <a:solidFill>
                  <a:srgbClr val="FF0000"/>
                </a:solidFill>
              </a:rPr>
              <a:t>〇〇 　 〇〇　 〇〇</a:t>
            </a:r>
            <a:endParaRPr kumimoji="1" lang="ja-JP" altLang="en-US" sz="1000" b="1" dirty="0">
              <a:solidFill>
                <a:srgbClr val="FF0000"/>
              </a:solidFill>
            </a:endParaRPr>
          </a:p>
        </p:txBody>
      </p:sp>
      <p:sp>
        <p:nvSpPr>
          <p:cNvPr id="130" name="テキスト ボックス 129"/>
          <p:cNvSpPr txBox="1"/>
          <p:nvPr/>
        </p:nvSpPr>
        <p:spPr>
          <a:xfrm>
            <a:off x="2145671" y="4858788"/>
            <a:ext cx="2790452" cy="261610"/>
          </a:xfrm>
          <a:prstGeom prst="rect">
            <a:avLst/>
          </a:prstGeom>
          <a:noFill/>
        </p:spPr>
        <p:txBody>
          <a:bodyPr wrap="square" rtlCol="0">
            <a:spAutoFit/>
          </a:bodyPr>
          <a:lstStyle/>
          <a:p>
            <a:r>
              <a:rPr lang="ja-JP" altLang="en-US" sz="1100" b="1" dirty="0">
                <a:solidFill>
                  <a:srgbClr val="FF0000"/>
                </a:solidFill>
              </a:rPr>
              <a:t>△△市△△区△△町〇－〇－〇</a:t>
            </a:r>
            <a:endParaRPr kumimoji="1" lang="ja-JP" altLang="en-US" sz="1100" b="1" dirty="0">
              <a:solidFill>
                <a:srgbClr val="FF0000"/>
              </a:solidFill>
            </a:endParaRPr>
          </a:p>
        </p:txBody>
      </p:sp>
      <p:sp>
        <p:nvSpPr>
          <p:cNvPr id="131" name="テキスト ボックス 130"/>
          <p:cNvSpPr txBox="1"/>
          <p:nvPr/>
        </p:nvSpPr>
        <p:spPr>
          <a:xfrm>
            <a:off x="2230261" y="5078905"/>
            <a:ext cx="2309989" cy="400110"/>
          </a:xfrm>
          <a:prstGeom prst="rect">
            <a:avLst/>
          </a:prstGeom>
          <a:noFill/>
        </p:spPr>
        <p:txBody>
          <a:bodyPr wrap="square" rtlCol="0">
            <a:spAutoFit/>
          </a:bodyPr>
          <a:lstStyle/>
          <a:p>
            <a:r>
              <a:rPr lang="ja-JP" altLang="en-US" dirty="0">
                <a:solidFill>
                  <a:srgbClr val="FF0000"/>
                </a:solidFill>
              </a:rPr>
              <a:t>株式会社〇〇〇</a:t>
            </a:r>
            <a:endParaRPr kumimoji="1" lang="ja-JP" altLang="en-US" dirty="0">
              <a:solidFill>
                <a:srgbClr val="FF0000"/>
              </a:solidFill>
            </a:endParaRPr>
          </a:p>
        </p:txBody>
      </p:sp>
      <p:sp>
        <p:nvSpPr>
          <p:cNvPr id="132" name="テキスト ボックス 131"/>
          <p:cNvSpPr txBox="1"/>
          <p:nvPr/>
        </p:nvSpPr>
        <p:spPr>
          <a:xfrm>
            <a:off x="2223557" y="5438692"/>
            <a:ext cx="2840902" cy="369332"/>
          </a:xfrm>
          <a:prstGeom prst="rect">
            <a:avLst/>
          </a:prstGeom>
          <a:noFill/>
        </p:spPr>
        <p:txBody>
          <a:bodyPr wrap="square" rtlCol="0">
            <a:spAutoFit/>
          </a:bodyPr>
          <a:lstStyle/>
          <a:p>
            <a:r>
              <a:rPr lang="ja-JP" altLang="en-US" sz="1000" b="1" dirty="0">
                <a:solidFill>
                  <a:srgbClr val="FF0000"/>
                </a:solidFill>
              </a:rPr>
              <a:t>代表取締役</a:t>
            </a:r>
            <a:r>
              <a:rPr lang="ja-JP" altLang="en-US" dirty="0">
                <a:solidFill>
                  <a:srgbClr val="FF0000"/>
                </a:solidFill>
              </a:rPr>
              <a:t>　△△　〇〇　</a:t>
            </a:r>
            <a:endParaRPr kumimoji="1" lang="ja-JP" altLang="en-US" dirty="0">
              <a:solidFill>
                <a:srgbClr val="FF0000"/>
              </a:solidFill>
            </a:endParaRPr>
          </a:p>
        </p:txBody>
      </p:sp>
      <p:sp>
        <p:nvSpPr>
          <p:cNvPr id="134" name="テキスト ボックス 133"/>
          <p:cNvSpPr txBox="1"/>
          <p:nvPr/>
        </p:nvSpPr>
        <p:spPr>
          <a:xfrm>
            <a:off x="1974130" y="6186048"/>
            <a:ext cx="1062216" cy="369332"/>
          </a:xfrm>
          <a:prstGeom prst="rect">
            <a:avLst/>
          </a:prstGeom>
          <a:noFill/>
        </p:spPr>
        <p:txBody>
          <a:bodyPr wrap="square" rtlCol="0">
            <a:spAutoFit/>
          </a:bodyPr>
          <a:lstStyle/>
          <a:p>
            <a:r>
              <a:rPr lang="ja-JP" altLang="en-US" dirty="0">
                <a:solidFill>
                  <a:srgbClr val="FF0000"/>
                </a:solidFill>
              </a:rPr>
              <a:t>〇〇〇</a:t>
            </a:r>
            <a:endParaRPr kumimoji="1" lang="ja-JP" altLang="en-US" dirty="0">
              <a:solidFill>
                <a:srgbClr val="FF0000"/>
              </a:solidFill>
            </a:endParaRPr>
          </a:p>
        </p:txBody>
      </p:sp>
      <p:sp>
        <p:nvSpPr>
          <p:cNvPr id="135" name="楕円 134"/>
          <p:cNvSpPr/>
          <p:nvPr/>
        </p:nvSpPr>
        <p:spPr>
          <a:xfrm>
            <a:off x="3403809" y="6128178"/>
            <a:ext cx="479129" cy="1734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36" name="楕円 135"/>
          <p:cNvSpPr/>
          <p:nvPr/>
        </p:nvSpPr>
        <p:spPr>
          <a:xfrm>
            <a:off x="6612974" y="6333931"/>
            <a:ext cx="403441" cy="13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37" name="テキスト ボックス 136"/>
          <p:cNvSpPr txBox="1"/>
          <p:nvPr/>
        </p:nvSpPr>
        <p:spPr>
          <a:xfrm>
            <a:off x="5026053" y="6213445"/>
            <a:ext cx="1062216" cy="369332"/>
          </a:xfrm>
          <a:prstGeom prst="rect">
            <a:avLst/>
          </a:prstGeom>
          <a:noFill/>
        </p:spPr>
        <p:txBody>
          <a:bodyPr wrap="square" rtlCol="0">
            <a:spAutoFit/>
          </a:bodyPr>
          <a:lstStyle/>
          <a:p>
            <a:r>
              <a:rPr lang="ja-JP" altLang="en-US" dirty="0">
                <a:solidFill>
                  <a:srgbClr val="FF0000"/>
                </a:solidFill>
              </a:rPr>
              <a:t>〇〇〇</a:t>
            </a:r>
            <a:endParaRPr kumimoji="1" lang="ja-JP" altLang="en-US" dirty="0">
              <a:solidFill>
                <a:srgbClr val="FF0000"/>
              </a:solidFill>
            </a:endParaRPr>
          </a:p>
        </p:txBody>
      </p:sp>
      <p:sp>
        <p:nvSpPr>
          <p:cNvPr id="138" name="テキスト ボックス 137"/>
          <p:cNvSpPr txBox="1"/>
          <p:nvPr/>
        </p:nvSpPr>
        <p:spPr>
          <a:xfrm>
            <a:off x="1407383" y="6726625"/>
            <a:ext cx="369328" cy="369332"/>
          </a:xfrm>
          <a:prstGeom prst="rect">
            <a:avLst/>
          </a:prstGeom>
          <a:noFill/>
        </p:spPr>
        <p:txBody>
          <a:bodyPr wrap="square" rtlCol="0">
            <a:spAutoFit/>
          </a:bodyPr>
          <a:lstStyle/>
          <a:p>
            <a:r>
              <a:rPr lang="ja-JP" altLang="en-US" dirty="0">
                <a:solidFill>
                  <a:srgbClr val="FF0000"/>
                </a:solidFill>
              </a:rPr>
              <a:t>１</a:t>
            </a:r>
            <a:endParaRPr kumimoji="1" lang="ja-JP" altLang="en-US" dirty="0">
              <a:solidFill>
                <a:srgbClr val="FF0000"/>
              </a:solidFill>
            </a:endParaRPr>
          </a:p>
        </p:txBody>
      </p:sp>
      <p:sp>
        <p:nvSpPr>
          <p:cNvPr id="139" name="テキスト ボックス 138"/>
          <p:cNvSpPr txBox="1"/>
          <p:nvPr/>
        </p:nvSpPr>
        <p:spPr>
          <a:xfrm>
            <a:off x="3810570" y="6733039"/>
            <a:ext cx="1810978" cy="400110"/>
          </a:xfrm>
          <a:prstGeom prst="rect">
            <a:avLst/>
          </a:prstGeom>
          <a:noFill/>
        </p:spPr>
        <p:txBody>
          <a:bodyPr wrap="square" rtlCol="0">
            <a:spAutoFit/>
          </a:bodyPr>
          <a:lstStyle/>
          <a:p>
            <a:r>
              <a:rPr lang="ja-JP" altLang="en-US" dirty="0">
                <a:solidFill>
                  <a:srgbClr val="FF0000"/>
                </a:solidFill>
              </a:rPr>
              <a:t>１ ２ ３ ４ ５ ６ ７</a:t>
            </a:r>
            <a:endParaRPr kumimoji="1" lang="ja-JP" altLang="en-US" dirty="0">
              <a:solidFill>
                <a:srgbClr val="FF0000"/>
              </a:solidFill>
            </a:endParaRPr>
          </a:p>
        </p:txBody>
      </p:sp>
      <p:sp>
        <p:nvSpPr>
          <p:cNvPr id="140" name="テキスト ボックス 139"/>
          <p:cNvSpPr txBox="1"/>
          <p:nvPr/>
        </p:nvSpPr>
        <p:spPr>
          <a:xfrm>
            <a:off x="2259796" y="7475021"/>
            <a:ext cx="2192170" cy="400110"/>
          </a:xfrm>
          <a:prstGeom prst="rect">
            <a:avLst/>
          </a:prstGeom>
          <a:noFill/>
        </p:spPr>
        <p:txBody>
          <a:bodyPr wrap="square" rtlCol="0">
            <a:spAutoFit/>
          </a:bodyPr>
          <a:lstStyle/>
          <a:p>
            <a:r>
              <a:rPr lang="ja-JP" altLang="en-US" dirty="0">
                <a:solidFill>
                  <a:srgbClr val="FF0000"/>
                </a:solidFill>
              </a:rPr>
              <a:t>株式会社〇〇〇</a:t>
            </a:r>
            <a:endParaRPr kumimoji="1" lang="ja-JP" altLang="en-US" dirty="0">
              <a:solidFill>
                <a:srgbClr val="FF0000"/>
              </a:solidFill>
            </a:endParaRPr>
          </a:p>
        </p:txBody>
      </p:sp>
      <p:sp>
        <p:nvSpPr>
          <p:cNvPr id="141" name="テキスト ボックス 140"/>
          <p:cNvSpPr txBox="1"/>
          <p:nvPr/>
        </p:nvSpPr>
        <p:spPr>
          <a:xfrm>
            <a:off x="2145671" y="7121760"/>
            <a:ext cx="2152453" cy="261610"/>
          </a:xfrm>
          <a:prstGeom prst="rect">
            <a:avLst/>
          </a:prstGeom>
          <a:noFill/>
        </p:spPr>
        <p:txBody>
          <a:bodyPr wrap="square" rtlCol="0">
            <a:spAutoFit/>
          </a:bodyPr>
          <a:lstStyle/>
          <a:p>
            <a:r>
              <a:rPr lang="ja-JP" altLang="en-US" sz="1100" b="1" dirty="0">
                <a:solidFill>
                  <a:srgbClr val="FF0000"/>
                </a:solidFill>
              </a:rPr>
              <a:t>カブシキガイシャ　マルマルマル</a:t>
            </a:r>
            <a:endParaRPr kumimoji="1" lang="ja-JP" altLang="en-US" sz="1100" b="1" dirty="0">
              <a:solidFill>
                <a:srgbClr val="FF0000"/>
              </a:solidFill>
            </a:endParaRPr>
          </a:p>
        </p:txBody>
      </p:sp>
      <p:sp>
        <p:nvSpPr>
          <p:cNvPr id="142" name="テキスト ボックス 141"/>
          <p:cNvSpPr txBox="1"/>
          <p:nvPr/>
        </p:nvSpPr>
        <p:spPr>
          <a:xfrm>
            <a:off x="6270171" y="7334252"/>
            <a:ext cx="369328" cy="369332"/>
          </a:xfrm>
          <a:prstGeom prst="rect">
            <a:avLst/>
          </a:prstGeom>
          <a:noFill/>
        </p:spPr>
        <p:txBody>
          <a:bodyPr wrap="square" rtlCol="0">
            <a:spAutoFit/>
          </a:bodyPr>
          <a:lstStyle/>
          <a:p>
            <a:r>
              <a:rPr lang="ja-JP" altLang="en-US" dirty="0">
                <a:solidFill>
                  <a:srgbClr val="FF0000"/>
                </a:solidFill>
              </a:rPr>
              <a:t>２</a:t>
            </a:r>
            <a:endParaRPr kumimoji="1" lang="ja-JP" altLang="en-US" dirty="0">
              <a:solidFill>
                <a:srgbClr val="FF0000"/>
              </a:solidFill>
            </a:endParaRPr>
          </a:p>
        </p:txBody>
      </p:sp>
      <p:sp>
        <p:nvSpPr>
          <p:cNvPr id="143" name="テキスト ボックス 142"/>
          <p:cNvSpPr txBox="1"/>
          <p:nvPr/>
        </p:nvSpPr>
        <p:spPr>
          <a:xfrm>
            <a:off x="6337795" y="5466808"/>
            <a:ext cx="946242" cy="400110"/>
          </a:xfrm>
          <a:prstGeom prst="rect">
            <a:avLst/>
          </a:prstGeom>
          <a:noFill/>
        </p:spPr>
        <p:txBody>
          <a:bodyPr wrap="square" rtlCol="0">
            <a:spAutoFit/>
          </a:bodyPr>
          <a:lstStyle/>
          <a:p>
            <a:r>
              <a:rPr lang="ja-JP" altLang="en-US" dirty="0">
                <a:solidFill>
                  <a:srgbClr val="FF0000"/>
                </a:solidFill>
              </a:rPr>
              <a:t>雇用主</a:t>
            </a:r>
            <a:endParaRPr kumimoji="1" lang="ja-JP" altLang="en-US" dirty="0">
              <a:solidFill>
                <a:srgbClr val="FF0000"/>
              </a:solidFill>
            </a:endParaRPr>
          </a:p>
        </p:txBody>
      </p:sp>
      <p:sp>
        <p:nvSpPr>
          <p:cNvPr id="144" name="テキスト ボックス 143"/>
          <p:cNvSpPr txBox="1"/>
          <p:nvPr/>
        </p:nvSpPr>
        <p:spPr>
          <a:xfrm>
            <a:off x="1166367" y="1683779"/>
            <a:ext cx="369328" cy="369332"/>
          </a:xfrm>
          <a:prstGeom prst="rect">
            <a:avLst/>
          </a:prstGeom>
          <a:solidFill>
            <a:schemeClr val="accent1">
              <a:lumMod val="75000"/>
            </a:schemeClr>
          </a:solidFill>
        </p:spPr>
        <p:txBody>
          <a:bodyPr wrap="square" rtlCol="0">
            <a:spAutoFit/>
          </a:bodyPr>
          <a:lstStyle/>
          <a:p>
            <a:r>
              <a:rPr lang="ja-JP" altLang="en-US" b="1" dirty="0">
                <a:solidFill>
                  <a:schemeClr val="bg1"/>
                </a:solidFill>
                <a:latin typeface="HGP創英角ﾎﾟｯﾌﾟ体" panose="040B0A00000000000000" pitchFamily="50" charset="-128"/>
                <a:ea typeface="HGP創英角ﾎﾟｯﾌﾟ体" panose="040B0A00000000000000" pitchFamily="50" charset="-128"/>
              </a:rPr>
              <a:t>１</a:t>
            </a:r>
            <a:endParaRPr kumimoji="1" lang="ja-JP" altLang="en-US" b="1"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145" name="テキスト ボックス 144"/>
          <p:cNvSpPr txBox="1"/>
          <p:nvPr/>
        </p:nvSpPr>
        <p:spPr>
          <a:xfrm>
            <a:off x="1233475" y="2480624"/>
            <a:ext cx="369328" cy="369332"/>
          </a:xfrm>
          <a:prstGeom prst="rect">
            <a:avLst/>
          </a:prstGeom>
          <a:solidFill>
            <a:schemeClr val="accent1">
              <a:lumMod val="75000"/>
            </a:schemeClr>
          </a:solidFill>
        </p:spPr>
        <p:txBody>
          <a:bodyPr wrap="square" rtlCol="0">
            <a:spAutoFit/>
          </a:bodyPr>
          <a:lstStyle/>
          <a:p>
            <a:r>
              <a:rPr lang="ja-JP" altLang="en-US" b="1" dirty="0">
                <a:solidFill>
                  <a:schemeClr val="bg1"/>
                </a:solidFill>
                <a:latin typeface="HGP創英角ﾎﾟｯﾌﾟ体" panose="040B0A00000000000000" pitchFamily="50" charset="-128"/>
                <a:ea typeface="HGP創英角ﾎﾟｯﾌﾟ体" panose="040B0A00000000000000" pitchFamily="50" charset="-128"/>
              </a:rPr>
              <a:t>２</a:t>
            </a:r>
            <a:endParaRPr kumimoji="1" lang="ja-JP" altLang="en-US" b="1"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281" name="テキスト ボックス 280"/>
          <p:cNvSpPr txBox="1"/>
          <p:nvPr/>
        </p:nvSpPr>
        <p:spPr>
          <a:xfrm>
            <a:off x="1211558" y="6195843"/>
            <a:ext cx="369328" cy="369332"/>
          </a:xfrm>
          <a:prstGeom prst="rect">
            <a:avLst/>
          </a:prstGeom>
          <a:solidFill>
            <a:schemeClr val="accent1">
              <a:lumMod val="75000"/>
            </a:schemeClr>
          </a:solidFill>
        </p:spPr>
        <p:txBody>
          <a:bodyPr wrap="square" rtlCol="0">
            <a:spAutoFit/>
          </a:bodyPr>
          <a:lstStyle/>
          <a:p>
            <a:r>
              <a:rPr lang="ja-JP" altLang="en-US" b="1" dirty="0">
                <a:solidFill>
                  <a:schemeClr val="bg1"/>
                </a:solidFill>
                <a:latin typeface="HGP創英角ﾎﾟｯﾌﾟ体" panose="040B0A00000000000000" pitchFamily="50" charset="-128"/>
                <a:ea typeface="HGP創英角ﾎﾟｯﾌﾟ体" panose="040B0A00000000000000" pitchFamily="50" charset="-128"/>
              </a:rPr>
              <a:t>３</a:t>
            </a:r>
            <a:endParaRPr kumimoji="1" lang="ja-JP" altLang="en-US" b="1"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149" name="object 6"/>
          <p:cNvSpPr/>
          <p:nvPr/>
        </p:nvSpPr>
        <p:spPr>
          <a:xfrm>
            <a:off x="539750" y="3549014"/>
            <a:ext cx="6686376" cy="258422"/>
          </a:xfrm>
          <a:custGeom>
            <a:avLst/>
            <a:gdLst/>
            <a:ahLst/>
            <a:cxnLst/>
            <a:rect l="l" t="t" r="r" b="b"/>
            <a:pathLst>
              <a:path w="1008380" h="2088514">
                <a:moveTo>
                  <a:pt x="1007986" y="0"/>
                </a:moveTo>
                <a:lnTo>
                  <a:pt x="35991" y="0"/>
                </a:lnTo>
                <a:lnTo>
                  <a:pt x="22015" y="2839"/>
                </a:lnTo>
                <a:lnTo>
                  <a:pt x="10571" y="10571"/>
                </a:lnTo>
                <a:lnTo>
                  <a:pt x="2839" y="22015"/>
                </a:lnTo>
                <a:lnTo>
                  <a:pt x="0" y="35991"/>
                </a:lnTo>
                <a:lnTo>
                  <a:pt x="0" y="2052002"/>
                </a:lnTo>
                <a:lnTo>
                  <a:pt x="2839" y="2065979"/>
                </a:lnTo>
                <a:lnTo>
                  <a:pt x="10571" y="2077423"/>
                </a:lnTo>
                <a:lnTo>
                  <a:pt x="22015" y="2085154"/>
                </a:lnTo>
                <a:lnTo>
                  <a:pt x="35991" y="2087994"/>
                </a:lnTo>
                <a:lnTo>
                  <a:pt x="1007986" y="2087994"/>
                </a:lnTo>
                <a:lnTo>
                  <a:pt x="1007986" y="0"/>
                </a:lnTo>
                <a:close/>
              </a:path>
            </a:pathLst>
          </a:custGeom>
          <a:noFill/>
        </p:spPr>
        <p:txBody>
          <a:bodyPr wrap="square" lIns="0" tIns="0" rIns="0" bIns="0" rtlCol="0" anchor="ctr"/>
          <a:lstStyle/>
          <a:p>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　</a:t>
            </a:r>
            <a:r>
              <a:rPr lang="ja-JP" altLang="en-US" sz="800" dirty="0">
                <a:solidFill>
                  <a:srgbClr val="231F20"/>
                </a:solidFill>
                <a:latin typeface="ＭＳ ゴシック" panose="020B0609070205080204" pitchFamily="49" charset="-128"/>
                <a:ea typeface="ＭＳ ゴシック" panose="020B0609070205080204" pitchFamily="49" charset="-128"/>
                <a:cs typeface="PMingLiU"/>
              </a:rPr>
              <a:t>□ 傷病手当金の受取については事業主に委任します。　　　　　　　　　　　</a:t>
            </a:r>
            <a:r>
              <a:rPr lang="en-US" altLang="ja-JP" sz="800" dirty="0">
                <a:solidFill>
                  <a:srgbClr val="231F20"/>
                </a:solidFill>
                <a:latin typeface="ＭＳ ゴシック" panose="020B0609070205080204" pitchFamily="49" charset="-128"/>
                <a:ea typeface="ＭＳ ゴシック" panose="020B0609070205080204" pitchFamily="49" charset="-128"/>
                <a:cs typeface="PMingLiU"/>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PMingLiU"/>
              </a:rPr>
              <a:t>在職中の方は事業主への委任払いにご協力願います。</a:t>
            </a:r>
            <a:endParaRPr lang="ja-JP" altLang="en-US" sz="800" dirty="0">
              <a:latin typeface="ＭＳ ゴシック" panose="020B0609070205080204" pitchFamily="49" charset="-128"/>
              <a:ea typeface="ＭＳ ゴシック" panose="020B0609070205080204" pitchFamily="49" charset="-128"/>
              <a:cs typeface="PMingLiU"/>
            </a:endParaRPr>
          </a:p>
        </p:txBody>
      </p:sp>
    </p:spTree>
    <p:extLst>
      <p:ext uri="{BB962C8B-B14F-4D97-AF65-F5344CB8AC3E}">
        <p14:creationId xmlns:p14="http://schemas.microsoft.com/office/powerpoint/2010/main" val="299589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863498" y="323582"/>
            <a:ext cx="5832977" cy="649948"/>
            <a:chOff x="863498" y="323582"/>
            <a:chExt cx="5832977" cy="649948"/>
          </a:xfrm>
        </p:grpSpPr>
        <p:sp>
          <p:nvSpPr>
            <p:cNvPr id="5" name="object 10"/>
            <p:cNvSpPr/>
            <p:nvPr/>
          </p:nvSpPr>
          <p:spPr>
            <a:xfrm>
              <a:off x="6094831" y="324560"/>
              <a:ext cx="387350" cy="262800"/>
            </a:xfrm>
            <a:custGeom>
              <a:avLst/>
              <a:gdLst/>
              <a:ahLst/>
              <a:cxnLst/>
              <a:rect l="l" t="t" r="r" b="b"/>
              <a:pathLst>
                <a:path w="387350" h="252095">
                  <a:moveTo>
                    <a:pt x="387032" y="0"/>
                  </a:moveTo>
                  <a:lnTo>
                    <a:pt x="0" y="0"/>
                  </a:lnTo>
                  <a:lnTo>
                    <a:pt x="62115" y="217385"/>
                  </a:lnTo>
                  <a:lnTo>
                    <a:pt x="68806" y="230824"/>
                  </a:lnTo>
                  <a:lnTo>
                    <a:pt x="79687" y="241828"/>
                  </a:lnTo>
                  <a:lnTo>
                    <a:pt x="93257" y="249263"/>
                  </a:lnTo>
                  <a:lnTo>
                    <a:pt x="108013" y="251993"/>
                  </a:lnTo>
                  <a:lnTo>
                    <a:pt x="279031" y="251993"/>
                  </a:lnTo>
                  <a:lnTo>
                    <a:pt x="318240" y="230824"/>
                  </a:lnTo>
                  <a:lnTo>
                    <a:pt x="387032"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４</a:t>
              </a:r>
              <a:endParaRPr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 name="object 11"/>
            <p:cNvSpPr/>
            <p:nvPr/>
          </p:nvSpPr>
          <p:spPr>
            <a:xfrm>
              <a:off x="5779846" y="324560"/>
              <a:ext cx="387350" cy="262800"/>
            </a:xfrm>
            <a:custGeom>
              <a:avLst/>
              <a:gdLst/>
              <a:ahLst/>
              <a:cxnLst/>
              <a:rect l="l" t="t" r="r" b="b"/>
              <a:pathLst>
                <a:path w="387350" h="252095">
                  <a:moveTo>
                    <a:pt x="387032" y="0"/>
                  </a:moveTo>
                  <a:lnTo>
                    <a:pt x="0" y="0"/>
                  </a:lnTo>
                  <a:lnTo>
                    <a:pt x="62115" y="217385"/>
                  </a:lnTo>
                  <a:lnTo>
                    <a:pt x="68807" y="230824"/>
                  </a:lnTo>
                  <a:lnTo>
                    <a:pt x="79689" y="241828"/>
                  </a:lnTo>
                  <a:lnTo>
                    <a:pt x="93262" y="249263"/>
                  </a:lnTo>
                  <a:lnTo>
                    <a:pt x="108026" y="251993"/>
                  </a:lnTo>
                  <a:lnTo>
                    <a:pt x="279006" y="251993"/>
                  </a:lnTo>
                  <a:lnTo>
                    <a:pt x="318227" y="230824"/>
                  </a:lnTo>
                  <a:lnTo>
                    <a:pt x="387032"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３</a:t>
              </a:r>
            </a:p>
          </p:txBody>
        </p:sp>
        <p:sp>
          <p:nvSpPr>
            <p:cNvPr id="8" name="object 15"/>
            <p:cNvSpPr/>
            <p:nvPr/>
          </p:nvSpPr>
          <p:spPr>
            <a:xfrm>
              <a:off x="5149850" y="323582"/>
              <a:ext cx="387350" cy="262800"/>
            </a:xfrm>
            <a:custGeom>
              <a:avLst/>
              <a:gdLst/>
              <a:ahLst/>
              <a:cxnLst/>
              <a:rect l="l" t="t" r="r" b="b"/>
              <a:pathLst>
                <a:path w="387350" h="252095">
                  <a:moveTo>
                    <a:pt x="387007" y="0"/>
                  </a:moveTo>
                  <a:lnTo>
                    <a:pt x="0" y="0"/>
                  </a:lnTo>
                  <a:lnTo>
                    <a:pt x="62115" y="217385"/>
                  </a:lnTo>
                  <a:lnTo>
                    <a:pt x="68796" y="230824"/>
                  </a:lnTo>
                  <a:lnTo>
                    <a:pt x="79678" y="241828"/>
                  </a:lnTo>
                  <a:lnTo>
                    <a:pt x="93253" y="249263"/>
                  </a:lnTo>
                  <a:lnTo>
                    <a:pt x="108013" y="251993"/>
                  </a:lnTo>
                  <a:lnTo>
                    <a:pt x="279006" y="251993"/>
                  </a:lnTo>
                  <a:lnTo>
                    <a:pt x="318218" y="230824"/>
                  </a:lnTo>
                  <a:lnTo>
                    <a:pt x="387007" y="0"/>
                  </a:lnTo>
                  <a:close/>
                </a:path>
              </a:pathLst>
            </a:custGeom>
            <a:solidFill>
              <a:schemeClr val="bg1">
                <a:lumMod val="75000"/>
              </a:schemeClr>
            </a:solidFill>
            <a:ln>
              <a:noFill/>
            </a:ln>
          </p:spPr>
          <p:txBody>
            <a:bodyPr wrap="square" lIns="0" tIns="0" rIns="0" bIns="0" rtlCol="0"/>
            <a:lstStyle/>
            <a:p>
              <a:pPr algn="ctr"/>
              <a:r>
                <a:rPr lang="en-US" altLang="ja-JP" sz="14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1</a:t>
              </a:r>
              <a:endParaRPr sz="14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9" name="object 17"/>
            <p:cNvSpPr/>
            <p:nvPr/>
          </p:nvSpPr>
          <p:spPr>
            <a:xfrm>
              <a:off x="4939594" y="669537"/>
              <a:ext cx="1719009" cy="230504"/>
            </a:xfrm>
            <a:custGeom>
              <a:avLst/>
              <a:gdLst/>
              <a:ahLst/>
              <a:cxnLst/>
              <a:rect l="l" t="t" r="r" b="b"/>
              <a:pathLst>
                <a:path w="1562734" h="230505">
                  <a:moveTo>
                    <a:pt x="1447177" y="0"/>
                  </a:moveTo>
                  <a:lnTo>
                    <a:pt x="115188" y="0"/>
                  </a:lnTo>
                  <a:lnTo>
                    <a:pt x="70385" y="9067"/>
                  </a:lnTo>
                  <a:lnTo>
                    <a:pt x="33767" y="33778"/>
                  </a:lnTo>
                  <a:lnTo>
                    <a:pt x="9063" y="70401"/>
                  </a:lnTo>
                  <a:lnTo>
                    <a:pt x="0" y="115201"/>
                  </a:lnTo>
                  <a:lnTo>
                    <a:pt x="9063" y="159994"/>
                  </a:lnTo>
                  <a:lnTo>
                    <a:pt x="33767" y="196613"/>
                  </a:lnTo>
                  <a:lnTo>
                    <a:pt x="70385" y="221323"/>
                  </a:lnTo>
                  <a:lnTo>
                    <a:pt x="115188" y="230390"/>
                  </a:lnTo>
                  <a:lnTo>
                    <a:pt x="1447177" y="230390"/>
                  </a:lnTo>
                  <a:lnTo>
                    <a:pt x="1491981" y="221323"/>
                  </a:lnTo>
                  <a:lnTo>
                    <a:pt x="1528598" y="196613"/>
                  </a:lnTo>
                  <a:lnTo>
                    <a:pt x="1553303" y="159994"/>
                  </a:lnTo>
                  <a:lnTo>
                    <a:pt x="1562366" y="115201"/>
                  </a:lnTo>
                  <a:lnTo>
                    <a:pt x="1553303" y="70401"/>
                  </a:lnTo>
                  <a:lnTo>
                    <a:pt x="1528598" y="33778"/>
                  </a:lnTo>
                  <a:lnTo>
                    <a:pt x="1491981" y="9067"/>
                  </a:lnTo>
                  <a:lnTo>
                    <a:pt x="1447177" y="0"/>
                  </a:lnTo>
                  <a:close/>
                </a:path>
              </a:pathLst>
            </a:custGeom>
            <a:solidFill>
              <a:schemeClr val="bg1">
                <a:lumMod val="75000"/>
              </a:schemeClr>
            </a:solidFill>
            <a:ln w="28575">
              <a:solidFill>
                <a:srgbClr val="221915"/>
              </a:solidFill>
            </a:ln>
          </p:spPr>
          <p:txBody>
            <a:bodyPr wrap="square" lIns="0" tIns="0" rIns="0" bIns="0" rtlCol="0" anchor="ctr" anchorCtr="1"/>
            <a:lstStyle/>
            <a:p>
              <a:r>
                <a:rPr lang="ja-JP" altLang="en-US" sz="1000" b="1" dirty="0">
                  <a:latin typeface="ＭＳ ゴシック" panose="020B0609070205080204" pitchFamily="49" charset="-128"/>
                  <a:ea typeface="ＭＳ ゴシック" panose="020B0609070205080204" pitchFamily="49" charset="-128"/>
                </a:rPr>
                <a:t>被保険者（申請者）記入用</a:t>
              </a:r>
              <a:endParaRPr sz="1000" b="1" dirty="0">
                <a:latin typeface="ＭＳ ゴシック" panose="020B0609070205080204" pitchFamily="49" charset="-128"/>
                <a:ea typeface="ＭＳ ゴシック" panose="020B0609070205080204" pitchFamily="49" charset="-128"/>
              </a:endParaRPr>
            </a:p>
          </p:txBody>
        </p:sp>
        <p:sp>
          <p:nvSpPr>
            <p:cNvPr id="10" name="object 45"/>
            <p:cNvSpPr/>
            <p:nvPr/>
          </p:nvSpPr>
          <p:spPr>
            <a:xfrm>
              <a:off x="864000" y="973530"/>
              <a:ext cx="5832475" cy="0"/>
            </a:xfrm>
            <a:custGeom>
              <a:avLst/>
              <a:gdLst/>
              <a:ahLst/>
              <a:cxnLst/>
              <a:rect l="l" t="t" r="r" b="b"/>
              <a:pathLst>
                <a:path w="5832475">
                  <a:moveTo>
                    <a:pt x="0" y="0"/>
                  </a:moveTo>
                  <a:lnTo>
                    <a:pt x="5832005" y="0"/>
                  </a:lnTo>
                </a:path>
              </a:pathLst>
            </a:custGeom>
            <a:ln w="21602">
              <a:solidFill>
                <a:srgbClr val="221915"/>
              </a:solidFill>
            </a:ln>
          </p:spPr>
          <p:txBody>
            <a:bodyPr wrap="square" lIns="0" tIns="0" rIns="0" bIns="0" rtlCol="0"/>
            <a:lstStyle/>
            <a:p>
              <a:endParaRPr/>
            </a:p>
          </p:txBody>
        </p:sp>
        <p:sp>
          <p:nvSpPr>
            <p:cNvPr id="11" name="object 46"/>
            <p:cNvSpPr/>
            <p:nvPr/>
          </p:nvSpPr>
          <p:spPr>
            <a:xfrm>
              <a:off x="863498" y="324548"/>
              <a:ext cx="5832475" cy="0"/>
            </a:xfrm>
            <a:custGeom>
              <a:avLst/>
              <a:gdLst/>
              <a:ahLst/>
              <a:cxnLst/>
              <a:rect l="l" t="t" r="r" b="b"/>
              <a:pathLst>
                <a:path w="5832475">
                  <a:moveTo>
                    <a:pt x="0" y="0"/>
                  </a:moveTo>
                  <a:lnTo>
                    <a:pt x="5832005" y="0"/>
                  </a:lnTo>
                </a:path>
              </a:pathLst>
            </a:custGeom>
            <a:ln w="21602">
              <a:solidFill>
                <a:srgbClr val="221915"/>
              </a:solidFill>
            </a:ln>
          </p:spPr>
          <p:txBody>
            <a:bodyPr wrap="square" lIns="0" tIns="0" rIns="0" bIns="0" rtlCol="0"/>
            <a:lstStyle/>
            <a:p>
              <a:endParaRPr/>
            </a:p>
          </p:txBody>
        </p:sp>
        <p:sp>
          <p:nvSpPr>
            <p:cNvPr id="12" name="object 62"/>
            <p:cNvSpPr txBox="1"/>
            <p:nvPr/>
          </p:nvSpPr>
          <p:spPr>
            <a:xfrm>
              <a:off x="871307" y="518528"/>
              <a:ext cx="943764" cy="276999"/>
            </a:xfrm>
            <a:prstGeom prst="rect">
              <a:avLst/>
            </a:prstGeom>
          </p:spPr>
          <p:txBody>
            <a:bodyPr vert="horz" wrap="square" lIns="0" tIns="0" rIns="0" bIns="0" rtlCol="0">
              <a:spAutoFit/>
            </a:bodyPr>
            <a:lstStyle/>
            <a:p>
              <a:pPr marL="12700">
                <a:lnSpc>
                  <a:spcPct val="100000"/>
                </a:lnSpc>
              </a:pPr>
              <a:r>
                <a:rPr lang="ja-JP" altLang="en-US" sz="1800" b="1" dirty="0">
                  <a:latin typeface="ＭＳ ゴシック" panose="020B0609070205080204" pitchFamily="49" charset="-128"/>
                  <a:ea typeface="ＭＳ ゴシック" panose="020B0609070205080204" pitchFamily="49" charset="-128"/>
                  <a:cs typeface="PMingLiU"/>
                </a:rPr>
                <a:t>健康保険</a:t>
              </a:r>
              <a:endParaRPr sz="1800" b="1" dirty="0">
                <a:latin typeface="ＭＳ ゴシック" panose="020B0609070205080204" pitchFamily="49" charset="-128"/>
                <a:ea typeface="ＭＳ ゴシック" panose="020B0609070205080204" pitchFamily="49" charset="-128"/>
                <a:cs typeface="PMingLiU"/>
              </a:endParaRPr>
            </a:p>
          </p:txBody>
        </p:sp>
        <p:sp>
          <p:nvSpPr>
            <p:cNvPr id="13" name="object 62"/>
            <p:cNvSpPr txBox="1"/>
            <p:nvPr/>
          </p:nvSpPr>
          <p:spPr>
            <a:xfrm>
              <a:off x="3463269" y="500595"/>
              <a:ext cx="1180027" cy="276999"/>
            </a:xfrm>
            <a:prstGeom prst="rect">
              <a:avLst/>
            </a:prstGeom>
          </p:spPr>
          <p:txBody>
            <a:bodyPr vert="horz" wrap="square" lIns="0" tIns="0" rIns="0" bIns="0" rtlCol="0">
              <a:spAutoFit/>
            </a:bodyPr>
            <a:lstStyle/>
            <a:p>
              <a:pPr marL="12700">
                <a:lnSpc>
                  <a:spcPct val="100000"/>
                </a:lnSpc>
              </a:pPr>
              <a:r>
                <a:rPr lang="ja-JP" altLang="en-US" sz="1800" b="1" dirty="0">
                  <a:latin typeface="ＭＳ ゴシック" panose="020B0609070205080204" pitchFamily="49" charset="-128"/>
                  <a:ea typeface="ＭＳ ゴシック" panose="020B0609070205080204" pitchFamily="49" charset="-128"/>
                  <a:cs typeface="PMingLiU"/>
                </a:rPr>
                <a:t>支給申請書</a:t>
              </a:r>
              <a:endParaRPr sz="1800" b="1" dirty="0">
                <a:latin typeface="ＭＳ ゴシック" panose="020B0609070205080204" pitchFamily="49" charset="-128"/>
                <a:ea typeface="ＭＳ ゴシック" panose="020B0609070205080204" pitchFamily="49" charset="-128"/>
                <a:cs typeface="PMingLiU"/>
              </a:endParaRPr>
            </a:p>
          </p:txBody>
        </p:sp>
        <p:sp>
          <p:nvSpPr>
            <p:cNvPr id="14" name="object 62"/>
            <p:cNvSpPr txBox="1"/>
            <p:nvPr/>
          </p:nvSpPr>
          <p:spPr>
            <a:xfrm>
              <a:off x="1886031" y="443375"/>
              <a:ext cx="1563765" cy="369332"/>
            </a:xfrm>
            <a:prstGeom prst="rect">
              <a:avLst/>
            </a:prstGeom>
          </p:spPr>
          <p:txBody>
            <a:bodyPr vert="horz" wrap="square" lIns="0" tIns="0" rIns="0" bIns="0" rtlCol="0">
              <a:spAutoFit/>
            </a:bodyPr>
            <a:lstStyle/>
            <a:p>
              <a:pPr marL="12700">
                <a:lnSpc>
                  <a:spcPct val="100000"/>
                </a:lnSpc>
              </a:pPr>
              <a:r>
                <a:rPr lang="ja-JP" altLang="en-US" sz="2400" b="1" dirty="0">
                  <a:latin typeface="ＭＳ ゴシック" panose="020B0609070205080204" pitchFamily="49" charset="-128"/>
                  <a:ea typeface="ＭＳ ゴシック" panose="020B0609070205080204" pitchFamily="49" charset="-128"/>
                  <a:cs typeface="PMingLiU"/>
                </a:rPr>
                <a:t>傷病手当金</a:t>
              </a:r>
              <a:endParaRPr sz="2400" b="1" dirty="0">
                <a:latin typeface="ＭＳ ゴシック" panose="020B0609070205080204" pitchFamily="49" charset="-128"/>
                <a:ea typeface="ＭＳ ゴシック" panose="020B0609070205080204" pitchFamily="49" charset="-128"/>
                <a:cs typeface="PMingLiU"/>
              </a:endParaRPr>
            </a:p>
          </p:txBody>
        </p:sp>
        <p:sp>
          <p:nvSpPr>
            <p:cNvPr id="7" name="object 13"/>
            <p:cNvSpPr/>
            <p:nvPr/>
          </p:nvSpPr>
          <p:spPr>
            <a:xfrm>
              <a:off x="5467566" y="324560"/>
              <a:ext cx="387350" cy="262800"/>
            </a:xfrm>
            <a:custGeom>
              <a:avLst/>
              <a:gdLst/>
              <a:ahLst/>
              <a:cxnLst/>
              <a:rect l="l" t="t" r="r" b="b"/>
              <a:pathLst>
                <a:path w="387350" h="252095">
                  <a:moveTo>
                    <a:pt x="387019" y="0"/>
                  </a:moveTo>
                  <a:lnTo>
                    <a:pt x="0" y="0"/>
                  </a:lnTo>
                  <a:lnTo>
                    <a:pt x="62115" y="217385"/>
                  </a:lnTo>
                  <a:lnTo>
                    <a:pt x="68794" y="230824"/>
                  </a:lnTo>
                  <a:lnTo>
                    <a:pt x="79671" y="241828"/>
                  </a:lnTo>
                  <a:lnTo>
                    <a:pt x="93242" y="249263"/>
                  </a:lnTo>
                  <a:lnTo>
                    <a:pt x="108000" y="251993"/>
                  </a:lnTo>
                  <a:lnTo>
                    <a:pt x="279006" y="251993"/>
                  </a:lnTo>
                  <a:lnTo>
                    <a:pt x="318221" y="230824"/>
                  </a:lnTo>
                  <a:lnTo>
                    <a:pt x="387019" y="0"/>
                  </a:lnTo>
                  <a:close/>
                </a:path>
              </a:pathLst>
            </a:custGeom>
            <a:solidFill>
              <a:schemeClr val="tx1"/>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２</a:t>
              </a:r>
              <a:endParaRPr sz="1400" dirty="0"/>
            </a:p>
          </p:txBody>
        </p:sp>
      </p:grpSp>
      <p:grpSp>
        <p:nvGrpSpPr>
          <p:cNvPr id="17" name="グループ化 16"/>
          <p:cNvGrpSpPr/>
          <p:nvPr/>
        </p:nvGrpSpPr>
        <p:grpSpPr>
          <a:xfrm>
            <a:off x="323494" y="1155700"/>
            <a:ext cx="6588328" cy="2574303"/>
            <a:chOff x="323494" y="1620570"/>
            <a:chExt cx="6588328" cy="2574303"/>
          </a:xfrm>
        </p:grpSpPr>
        <p:sp>
          <p:nvSpPr>
            <p:cNvPr id="18" name="object 3"/>
            <p:cNvSpPr/>
            <p:nvPr/>
          </p:nvSpPr>
          <p:spPr>
            <a:xfrm>
              <a:off x="530529" y="3798557"/>
              <a:ext cx="2997175" cy="396303"/>
            </a:xfrm>
            <a:custGeom>
              <a:avLst/>
              <a:gdLst/>
              <a:ahLst/>
              <a:cxnLst/>
              <a:rect l="l" t="t" r="r" b="b"/>
              <a:pathLst>
                <a:path w="3204210" h="1926589">
                  <a:moveTo>
                    <a:pt x="3204006" y="0"/>
                  </a:moveTo>
                  <a:lnTo>
                    <a:pt x="36004" y="0"/>
                  </a:lnTo>
                  <a:lnTo>
                    <a:pt x="22020" y="2839"/>
                  </a:lnTo>
                  <a:lnTo>
                    <a:pt x="10572" y="10571"/>
                  </a:lnTo>
                  <a:lnTo>
                    <a:pt x="2839" y="22015"/>
                  </a:lnTo>
                  <a:lnTo>
                    <a:pt x="0" y="35991"/>
                  </a:lnTo>
                  <a:lnTo>
                    <a:pt x="0" y="1890001"/>
                  </a:lnTo>
                  <a:lnTo>
                    <a:pt x="2839" y="1903977"/>
                  </a:lnTo>
                  <a:lnTo>
                    <a:pt x="10572" y="1915421"/>
                  </a:lnTo>
                  <a:lnTo>
                    <a:pt x="22020" y="1923153"/>
                  </a:lnTo>
                  <a:lnTo>
                    <a:pt x="36004" y="1925993"/>
                  </a:lnTo>
                  <a:lnTo>
                    <a:pt x="3204006" y="1925993"/>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５ あなたの仕事の内容</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具体的に</a:t>
              </a:r>
              <a:r>
                <a:rPr lang="en-US" altLang="ja-JP" sz="900" dirty="0">
                  <a:solidFill>
                    <a:prstClr val="black"/>
                  </a:solidFill>
                  <a:latin typeface="ＭＳ ゴシック" panose="020B0609070205080204" pitchFamily="49" charset="-128"/>
                  <a:ea typeface="ＭＳ ゴシック" panose="020B0609070205080204" pitchFamily="49" charset="-128"/>
                </a:rPr>
                <a:t>)</a:t>
              </a:r>
            </a:p>
            <a:p>
              <a:r>
                <a:rPr lang="ja-JP" altLang="en-US" sz="900" dirty="0">
                  <a:solidFill>
                    <a:prstClr val="black"/>
                  </a:solidFill>
                  <a:latin typeface="ＭＳ ゴシック" panose="020B0609070205080204" pitchFamily="49" charset="-128"/>
                  <a:ea typeface="ＭＳ ゴシック" panose="020B0609070205080204" pitchFamily="49" charset="-128"/>
                </a:rPr>
                <a:t>　　</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退職後の申請の場合は退職前の仕事の内容</a:t>
              </a:r>
              <a:r>
                <a:rPr lang="en-US" altLang="ja-JP" sz="900" dirty="0">
                  <a:solidFill>
                    <a:prstClr val="black"/>
                  </a:solidFill>
                  <a:latin typeface="ＭＳ ゴシック" panose="020B0609070205080204" pitchFamily="49" charset="-128"/>
                  <a:ea typeface="ＭＳ ゴシック" panose="020B0609070205080204" pitchFamily="49" charset="-128"/>
                </a:rPr>
                <a:t>)</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19" name="object 3"/>
            <p:cNvSpPr/>
            <p:nvPr/>
          </p:nvSpPr>
          <p:spPr>
            <a:xfrm>
              <a:off x="536680" y="2988564"/>
              <a:ext cx="2990821" cy="809993"/>
            </a:xfrm>
            <a:custGeom>
              <a:avLst/>
              <a:gdLst/>
              <a:ahLst/>
              <a:cxnLst/>
              <a:rect l="l" t="t" r="r" b="b"/>
              <a:pathLst>
                <a:path w="3204210" h="1926589">
                  <a:moveTo>
                    <a:pt x="3204006" y="0"/>
                  </a:moveTo>
                  <a:lnTo>
                    <a:pt x="36004" y="0"/>
                  </a:lnTo>
                  <a:lnTo>
                    <a:pt x="22020" y="2839"/>
                  </a:lnTo>
                  <a:lnTo>
                    <a:pt x="10572" y="10571"/>
                  </a:lnTo>
                  <a:lnTo>
                    <a:pt x="2839" y="22015"/>
                  </a:lnTo>
                  <a:lnTo>
                    <a:pt x="0" y="35991"/>
                  </a:lnTo>
                  <a:lnTo>
                    <a:pt x="0" y="1890001"/>
                  </a:lnTo>
                  <a:lnTo>
                    <a:pt x="2839" y="1903977"/>
                  </a:lnTo>
                  <a:lnTo>
                    <a:pt x="10572" y="1915421"/>
                  </a:lnTo>
                  <a:lnTo>
                    <a:pt x="22020" y="1923153"/>
                  </a:lnTo>
                  <a:lnTo>
                    <a:pt x="36004" y="1925993"/>
                  </a:lnTo>
                  <a:lnTo>
                    <a:pt x="3204006" y="1925993"/>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４ 療養のため休んだ期間</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申請期間</a:t>
              </a:r>
              <a:r>
                <a:rPr lang="en-US" altLang="ja-JP" sz="900" dirty="0">
                  <a:solidFill>
                    <a:prstClr val="black"/>
                  </a:solidFill>
                  <a:latin typeface="ＭＳ ゴシック" panose="020B0609070205080204" pitchFamily="49" charset="-128"/>
                  <a:ea typeface="ＭＳ ゴシック" panose="020B0609070205080204" pitchFamily="49" charset="-128"/>
                </a:rPr>
                <a:t>)</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0" name="object 3"/>
            <p:cNvSpPr/>
            <p:nvPr/>
          </p:nvSpPr>
          <p:spPr>
            <a:xfrm>
              <a:off x="536680" y="2268575"/>
              <a:ext cx="2991024" cy="719989"/>
            </a:xfrm>
            <a:custGeom>
              <a:avLst/>
              <a:gdLst/>
              <a:ahLst/>
              <a:cxnLst/>
              <a:rect l="l" t="t" r="r" b="b"/>
              <a:pathLst>
                <a:path w="3204210" h="1926589">
                  <a:moveTo>
                    <a:pt x="3204006" y="0"/>
                  </a:moveTo>
                  <a:lnTo>
                    <a:pt x="36004" y="0"/>
                  </a:lnTo>
                  <a:lnTo>
                    <a:pt x="22020" y="2839"/>
                  </a:lnTo>
                  <a:lnTo>
                    <a:pt x="10572" y="10571"/>
                  </a:lnTo>
                  <a:lnTo>
                    <a:pt x="2839" y="22015"/>
                  </a:lnTo>
                  <a:lnTo>
                    <a:pt x="0" y="35991"/>
                  </a:lnTo>
                  <a:lnTo>
                    <a:pt x="0" y="1890001"/>
                  </a:lnTo>
                  <a:lnTo>
                    <a:pt x="2839" y="1903977"/>
                  </a:lnTo>
                  <a:lnTo>
                    <a:pt x="10572" y="1915421"/>
                  </a:lnTo>
                  <a:lnTo>
                    <a:pt x="22020" y="1923153"/>
                  </a:lnTo>
                  <a:lnTo>
                    <a:pt x="36004" y="1925993"/>
                  </a:lnTo>
                  <a:lnTo>
                    <a:pt x="3204006" y="1925993"/>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３ 該当の傷病は病気</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疾病</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ですか、ケガ</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負傷</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ですか。</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1" name="object 9"/>
            <p:cNvSpPr/>
            <p:nvPr/>
          </p:nvSpPr>
          <p:spPr>
            <a:xfrm>
              <a:off x="5615520" y="3042564"/>
              <a:ext cx="360045" cy="702310"/>
            </a:xfrm>
            <a:custGeom>
              <a:avLst/>
              <a:gdLst/>
              <a:ahLst/>
              <a:cxnLst/>
              <a:rect l="l" t="t" r="r" b="b"/>
              <a:pathLst>
                <a:path w="360045" h="702310">
                  <a:moveTo>
                    <a:pt x="342010" y="0"/>
                  </a:moveTo>
                  <a:lnTo>
                    <a:pt x="17995" y="0"/>
                  </a:lnTo>
                  <a:lnTo>
                    <a:pt x="11010" y="1420"/>
                  </a:lnTo>
                  <a:lnTo>
                    <a:pt x="5287" y="5289"/>
                  </a:lnTo>
                  <a:lnTo>
                    <a:pt x="1420" y="11015"/>
                  </a:lnTo>
                  <a:lnTo>
                    <a:pt x="0" y="18008"/>
                  </a:lnTo>
                  <a:lnTo>
                    <a:pt x="0" y="683996"/>
                  </a:lnTo>
                  <a:lnTo>
                    <a:pt x="1420" y="690987"/>
                  </a:lnTo>
                  <a:lnTo>
                    <a:pt x="5287" y="696709"/>
                  </a:lnTo>
                  <a:lnTo>
                    <a:pt x="11010" y="700573"/>
                  </a:lnTo>
                  <a:lnTo>
                    <a:pt x="17995" y="701992"/>
                  </a:lnTo>
                  <a:lnTo>
                    <a:pt x="342010" y="701992"/>
                  </a:lnTo>
                  <a:lnTo>
                    <a:pt x="348996" y="700573"/>
                  </a:lnTo>
                  <a:lnTo>
                    <a:pt x="354718" y="696709"/>
                  </a:lnTo>
                  <a:lnTo>
                    <a:pt x="358586" y="690987"/>
                  </a:lnTo>
                  <a:lnTo>
                    <a:pt x="360006" y="683996"/>
                  </a:lnTo>
                  <a:lnTo>
                    <a:pt x="360006" y="18008"/>
                  </a:lnTo>
                  <a:lnTo>
                    <a:pt x="358586" y="11015"/>
                  </a:lnTo>
                  <a:lnTo>
                    <a:pt x="354718" y="5289"/>
                  </a:lnTo>
                  <a:lnTo>
                    <a:pt x="348996" y="1420"/>
                  </a:lnTo>
                  <a:lnTo>
                    <a:pt x="342010" y="0"/>
                  </a:lnTo>
                  <a:close/>
                </a:path>
              </a:pathLst>
            </a:custGeom>
            <a:solidFill>
              <a:schemeClr val="bg1">
                <a:lumMod val="75000"/>
              </a:schemeClr>
            </a:solidFill>
          </p:spPr>
          <p:txBody>
            <a:bodyPr wrap="square" lIns="36000" tIns="0" rIns="0" bIns="0" rtlCol="0" anchor="ctr" anchorCtr="0"/>
            <a:lstStyle/>
            <a:p>
              <a:pPr algn="ctr"/>
              <a:r>
                <a:rPr lang="ja-JP" altLang="en-US" sz="900" dirty="0">
                  <a:solidFill>
                    <a:prstClr val="black"/>
                  </a:solidFill>
                  <a:latin typeface="ＭＳ ゴシック" panose="020B0609070205080204" pitchFamily="49" charset="-128"/>
                  <a:ea typeface="ＭＳ ゴシック" panose="020B0609070205080204" pitchFamily="49" charset="-128"/>
                </a:rPr>
                <a:t>日数</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2" name="object 25"/>
            <p:cNvSpPr/>
            <p:nvPr/>
          </p:nvSpPr>
          <p:spPr>
            <a:xfrm>
              <a:off x="536680" y="1620583"/>
              <a:ext cx="1011093" cy="648335"/>
            </a:xfrm>
            <a:custGeom>
              <a:avLst/>
              <a:gdLst/>
              <a:ahLst/>
              <a:cxnLst/>
              <a:rect l="l" t="t" r="r" b="b"/>
              <a:pathLst>
                <a:path w="1224280" h="648335">
                  <a:moveTo>
                    <a:pt x="1224013" y="0"/>
                  </a:moveTo>
                  <a:lnTo>
                    <a:pt x="36004" y="0"/>
                  </a:lnTo>
                  <a:lnTo>
                    <a:pt x="22020" y="2839"/>
                  </a:lnTo>
                  <a:lnTo>
                    <a:pt x="10572" y="10571"/>
                  </a:lnTo>
                  <a:lnTo>
                    <a:pt x="2839" y="22015"/>
                  </a:lnTo>
                  <a:lnTo>
                    <a:pt x="0" y="35991"/>
                  </a:lnTo>
                  <a:lnTo>
                    <a:pt x="0" y="612000"/>
                  </a:lnTo>
                  <a:lnTo>
                    <a:pt x="2839" y="625976"/>
                  </a:lnTo>
                  <a:lnTo>
                    <a:pt x="10572" y="637420"/>
                  </a:lnTo>
                  <a:lnTo>
                    <a:pt x="22020" y="645152"/>
                  </a:lnTo>
                  <a:lnTo>
                    <a:pt x="36004" y="647992"/>
                  </a:lnTo>
                  <a:lnTo>
                    <a:pt x="1224013" y="647992"/>
                  </a:lnTo>
                  <a:lnTo>
                    <a:pt x="1224013"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１ 傷病名</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3" name="object 26"/>
            <p:cNvSpPr/>
            <p:nvPr/>
          </p:nvSpPr>
          <p:spPr>
            <a:xfrm>
              <a:off x="4697539" y="1620583"/>
              <a:ext cx="576580" cy="648335"/>
            </a:xfrm>
            <a:custGeom>
              <a:avLst/>
              <a:gdLst/>
              <a:ahLst/>
              <a:cxnLst/>
              <a:rect l="l" t="t" r="r" b="b"/>
              <a:pathLst>
                <a:path w="576579" h="648335">
                  <a:moveTo>
                    <a:pt x="0" y="647992"/>
                  </a:moveTo>
                  <a:lnTo>
                    <a:pt x="575995" y="647992"/>
                  </a:lnTo>
                  <a:lnTo>
                    <a:pt x="575995" y="0"/>
                  </a:lnTo>
                  <a:lnTo>
                    <a:pt x="0" y="0"/>
                  </a:lnTo>
                  <a:lnTo>
                    <a:pt x="0" y="647992"/>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２ 発病</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または</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負傷</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年月日</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4" name="object 38"/>
            <p:cNvSpPr/>
            <p:nvPr/>
          </p:nvSpPr>
          <p:spPr>
            <a:xfrm>
              <a:off x="539495" y="3798557"/>
              <a:ext cx="6372225" cy="0"/>
            </a:xfrm>
            <a:custGeom>
              <a:avLst/>
              <a:gdLst/>
              <a:ahLst/>
              <a:cxnLst/>
              <a:rect l="l" t="t" r="r" b="b"/>
              <a:pathLst>
                <a:path w="6372225">
                  <a:moveTo>
                    <a:pt x="0" y="0"/>
                  </a:moveTo>
                  <a:lnTo>
                    <a:pt x="6372009" y="0"/>
                  </a:lnTo>
                </a:path>
              </a:pathLst>
            </a:custGeom>
            <a:ln w="16205">
              <a:solidFill>
                <a:srgbClr val="221915"/>
              </a:solidFill>
            </a:ln>
          </p:spPr>
          <p:txBody>
            <a:bodyPr wrap="square" lIns="0" tIns="0" rIns="0" bIns="0" rtlCol="0"/>
            <a:lstStyle/>
            <a:p>
              <a:endParaRPr>
                <a:solidFill>
                  <a:prstClr val="black"/>
                </a:solidFill>
              </a:endParaRPr>
            </a:p>
          </p:txBody>
        </p:sp>
        <p:sp>
          <p:nvSpPr>
            <p:cNvPr id="25" name="object 51"/>
            <p:cNvSpPr/>
            <p:nvPr/>
          </p:nvSpPr>
          <p:spPr>
            <a:xfrm>
              <a:off x="323519" y="1620570"/>
              <a:ext cx="216535" cy="2574290"/>
            </a:xfrm>
            <a:custGeom>
              <a:avLst/>
              <a:gdLst/>
              <a:ahLst/>
              <a:cxnLst/>
              <a:rect l="l" t="t" r="r" b="b"/>
              <a:pathLst>
                <a:path w="216534" h="2574290">
                  <a:moveTo>
                    <a:pt x="216001" y="0"/>
                  </a:moveTo>
                  <a:lnTo>
                    <a:pt x="36004" y="0"/>
                  </a:lnTo>
                  <a:lnTo>
                    <a:pt x="22025" y="2841"/>
                  </a:lnTo>
                  <a:lnTo>
                    <a:pt x="10577" y="10577"/>
                  </a:lnTo>
                  <a:lnTo>
                    <a:pt x="2841" y="22025"/>
                  </a:lnTo>
                  <a:lnTo>
                    <a:pt x="0" y="36004"/>
                  </a:lnTo>
                  <a:lnTo>
                    <a:pt x="0" y="2538006"/>
                  </a:lnTo>
                  <a:lnTo>
                    <a:pt x="2841" y="2551982"/>
                  </a:lnTo>
                  <a:lnTo>
                    <a:pt x="10577" y="2563426"/>
                  </a:lnTo>
                  <a:lnTo>
                    <a:pt x="22025" y="2571158"/>
                  </a:lnTo>
                  <a:lnTo>
                    <a:pt x="36004" y="2573997"/>
                  </a:lnTo>
                  <a:lnTo>
                    <a:pt x="216001" y="2573997"/>
                  </a:lnTo>
                  <a:lnTo>
                    <a:pt x="216001" y="0"/>
                  </a:lnTo>
                  <a:close/>
                </a:path>
              </a:pathLst>
            </a:custGeom>
            <a:solidFill>
              <a:srgbClr val="727275"/>
            </a:solidFill>
          </p:spPr>
          <p:txBody>
            <a:bodyPr vert="eaVert" wrap="square" lIns="0" tIns="72000" rIns="0" bIns="0" rtlCol="0" anchor="ctr" anchorCtr="0"/>
            <a:lstStyle/>
            <a:p>
              <a:pPr algn="ctr"/>
              <a:r>
                <a:rPr lang="ja-JP" altLang="en-US" sz="1000" b="1" dirty="0">
                  <a:solidFill>
                    <a:prstClr val="white"/>
                  </a:solidFill>
                  <a:latin typeface="ＭＳ ゴシック" panose="020B0609070205080204" pitchFamily="49" charset="-128"/>
                  <a:ea typeface="ＭＳ ゴシック" panose="020B0609070205080204" pitchFamily="49" charset="-128"/>
                </a:rPr>
                <a:t>申請内容</a:t>
              </a:r>
              <a:endParaRPr sz="1000" b="1" dirty="0">
                <a:solidFill>
                  <a:prstClr val="white"/>
                </a:solidFill>
                <a:latin typeface="ＭＳ ゴシック" panose="020B0609070205080204" pitchFamily="49" charset="-128"/>
                <a:ea typeface="ＭＳ ゴシック" panose="020B0609070205080204" pitchFamily="49" charset="-128"/>
              </a:endParaRPr>
            </a:p>
          </p:txBody>
        </p:sp>
        <p:sp>
          <p:nvSpPr>
            <p:cNvPr id="26" name="object 52"/>
            <p:cNvSpPr/>
            <p:nvPr/>
          </p:nvSpPr>
          <p:spPr>
            <a:xfrm>
              <a:off x="323494" y="1620583"/>
              <a:ext cx="6588125" cy="2574290"/>
            </a:xfrm>
            <a:custGeom>
              <a:avLst/>
              <a:gdLst/>
              <a:ahLst/>
              <a:cxnLst/>
              <a:rect l="l" t="t" r="r" b="b"/>
              <a:pathLst>
                <a:path w="6588125" h="2574290">
                  <a:moveTo>
                    <a:pt x="6588048" y="2537993"/>
                  </a:moveTo>
                  <a:lnTo>
                    <a:pt x="6585208" y="2551969"/>
                  </a:lnTo>
                  <a:lnTo>
                    <a:pt x="6577474" y="2563414"/>
                  </a:lnTo>
                  <a:lnTo>
                    <a:pt x="6566022" y="2571145"/>
                  </a:lnTo>
                  <a:lnTo>
                    <a:pt x="6552031" y="2573985"/>
                  </a:lnTo>
                  <a:lnTo>
                    <a:pt x="36004" y="2573985"/>
                  </a:lnTo>
                  <a:lnTo>
                    <a:pt x="22025" y="2571145"/>
                  </a:lnTo>
                  <a:lnTo>
                    <a:pt x="10577" y="2563414"/>
                  </a:lnTo>
                  <a:lnTo>
                    <a:pt x="2841" y="2551969"/>
                  </a:lnTo>
                  <a:lnTo>
                    <a:pt x="0" y="2537993"/>
                  </a:lnTo>
                  <a:lnTo>
                    <a:pt x="0" y="35991"/>
                  </a:lnTo>
                  <a:lnTo>
                    <a:pt x="2841" y="22015"/>
                  </a:lnTo>
                  <a:lnTo>
                    <a:pt x="10577" y="10571"/>
                  </a:lnTo>
                  <a:lnTo>
                    <a:pt x="22025" y="2839"/>
                  </a:lnTo>
                  <a:lnTo>
                    <a:pt x="36004" y="0"/>
                  </a:lnTo>
                  <a:lnTo>
                    <a:pt x="6552031" y="0"/>
                  </a:lnTo>
                  <a:lnTo>
                    <a:pt x="6566022" y="2839"/>
                  </a:lnTo>
                  <a:lnTo>
                    <a:pt x="6577474" y="10571"/>
                  </a:lnTo>
                  <a:lnTo>
                    <a:pt x="6585208" y="22015"/>
                  </a:lnTo>
                  <a:lnTo>
                    <a:pt x="6588048" y="35991"/>
                  </a:lnTo>
                  <a:lnTo>
                    <a:pt x="6588048" y="2537993"/>
                  </a:lnTo>
                  <a:close/>
                </a:path>
              </a:pathLst>
            </a:custGeom>
            <a:ln w="28803">
              <a:solidFill>
                <a:srgbClr val="221915"/>
              </a:solidFill>
            </a:ln>
          </p:spPr>
          <p:txBody>
            <a:bodyPr wrap="square" lIns="0" tIns="0" rIns="0" bIns="0" rtlCol="0"/>
            <a:lstStyle/>
            <a:p>
              <a:endParaRPr>
                <a:solidFill>
                  <a:prstClr val="black"/>
                </a:solidFill>
              </a:endParaRPr>
            </a:p>
          </p:txBody>
        </p:sp>
        <p:sp>
          <p:nvSpPr>
            <p:cNvPr id="27" name="object 55"/>
            <p:cNvSpPr/>
            <p:nvPr/>
          </p:nvSpPr>
          <p:spPr>
            <a:xfrm>
              <a:off x="539495" y="2268575"/>
              <a:ext cx="6372225" cy="0"/>
            </a:xfrm>
            <a:custGeom>
              <a:avLst/>
              <a:gdLst/>
              <a:ahLst/>
              <a:cxnLst/>
              <a:rect l="l" t="t" r="r" b="b"/>
              <a:pathLst>
                <a:path w="6372225">
                  <a:moveTo>
                    <a:pt x="0" y="0"/>
                  </a:moveTo>
                  <a:lnTo>
                    <a:pt x="6372047" y="0"/>
                  </a:lnTo>
                </a:path>
              </a:pathLst>
            </a:custGeom>
            <a:ln w="16205">
              <a:solidFill>
                <a:srgbClr val="221915"/>
              </a:solidFill>
            </a:ln>
          </p:spPr>
          <p:txBody>
            <a:bodyPr wrap="square" lIns="0" tIns="0" rIns="0" bIns="0" rtlCol="0"/>
            <a:lstStyle/>
            <a:p>
              <a:endParaRPr>
                <a:solidFill>
                  <a:prstClr val="black"/>
                </a:solidFill>
              </a:endParaRPr>
            </a:p>
          </p:txBody>
        </p:sp>
        <p:sp>
          <p:nvSpPr>
            <p:cNvPr id="28" name="object 56"/>
            <p:cNvSpPr/>
            <p:nvPr/>
          </p:nvSpPr>
          <p:spPr>
            <a:xfrm>
              <a:off x="539495" y="2988564"/>
              <a:ext cx="6372225" cy="0"/>
            </a:xfrm>
            <a:custGeom>
              <a:avLst/>
              <a:gdLst/>
              <a:ahLst/>
              <a:cxnLst/>
              <a:rect l="l" t="t" r="r" b="b"/>
              <a:pathLst>
                <a:path w="6372225">
                  <a:moveTo>
                    <a:pt x="0" y="0"/>
                  </a:moveTo>
                  <a:lnTo>
                    <a:pt x="6372047" y="0"/>
                  </a:lnTo>
                </a:path>
              </a:pathLst>
            </a:custGeom>
            <a:ln w="16205">
              <a:solidFill>
                <a:srgbClr val="221915"/>
              </a:solidFill>
            </a:ln>
          </p:spPr>
          <p:txBody>
            <a:bodyPr wrap="square" lIns="0" tIns="0" rIns="0" bIns="0" rtlCol="0"/>
            <a:lstStyle/>
            <a:p>
              <a:endParaRPr>
                <a:solidFill>
                  <a:prstClr val="black"/>
                </a:solidFill>
              </a:endParaRPr>
            </a:p>
          </p:txBody>
        </p:sp>
        <p:sp>
          <p:nvSpPr>
            <p:cNvPr id="29" name="object 57"/>
            <p:cNvSpPr/>
            <p:nvPr/>
          </p:nvSpPr>
          <p:spPr>
            <a:xfrm>
              <a:off x="5273522" y="1836572"/>
              <a:ext cx="1638300" cy="0"/>
            </a:xfrm>
            <a:custGeom>
              <a:avLst/>
              <a:gdLst/>
              <a:ahLst/>
              <a:cxnLst/>
              <a:rect l="l" t="t" r="r" b="b"/>
              <a:pathLst>
                <a:path w="1638300">
                  <a:moveTo>
                    <a:pt x="0" y="0"/>
                  </a:moveTo>
                  <a:lnTo>
                    <a:pt x="1638033" y="0"/>
                  </a:lnTo>
                </a:path>
              </a:pathLst>
            </a:custGeom>
            <a:ln w="5397">
              <a:solidFill>
                <a:srgbClr val="221915"/>
              </a:solidFill>
            </a:ln>
          </p:spPr>
          <p:txBody>
            <a:bodyPr wrap="square" lIns="0" tIns="0" rIns="0" bIns="0" rtlCol="0"/>
            <a:lstStyle/>
            <a:p>
              <a:endParaRPr>
                <a:solidFill>
                  <a:prstClr val="black"/>
                </a:solidFill>
              </a:endParaRPr>
            </a:p>
          </p:txBody>
        </p:sp>
        <p:sp>
          <p:nvSpPr>
            <p:cNvPr id="30" name="object 58"/>
            <p:cNvSpPr/>
            <p:nvPr/>
          </p:nvSpPr>
          <p:spPr>
            <a:xfrm>
              <a:off x="5273522" y="2052573"/>
              <a:ext cx="1638300" cy="0"/>
            </a:xfrm>
            <a:custGeom>
              <a:avLst/>
              <a:gdLst/>
              <a:ahLst/>
              <a:cxnLst/>
              <a:rect l="l" t="t" r="r" b="b"/>
              <a:pathLst>
                <a:path w="1638300">
                  <a:moveTo>
                    <a:pt x="0" y="0"/>
                  </a:moveTo>
                  <a:lnTo>
                    <a:pt x="1638033" y="0"/>
                  </a:lnTo>
                </a:path>
              </a:pathLst>
            </a:custGeom>
            <a:ln w="5397">
              <a:solidFill>
                <a:srgbClr val="221915"/>
              </a:solidFill>
            </a:ln>
          </p:spPr>
          <p:txBody>
            <a:bodyPr wrap="square" lIns="0" tIns="0" rIns="0" bIns="0" rtlCol="0"/>
            <a:lstStyle/>
            <a:p>
              <a:endParaRPr>
                <a:solidFill>
                  <a:prstClr val="black"/>
                </a:solidFill>
              </a:endParaRPr>
            </a:p>
          </p:txBody>
        </p:sp>
        <p:sp>
          <p:nvSpPr>
            <p:cNvPr id="31" name="object 59"/>
            <p:cNvSpPr/>
            <p:nvPr/>
          </p:nvSpPr>
          <p:spPr>
            <a:xfrm>
              <a:off x="1547507" y="1836572"/>
              <a:ext cx="3150235" cy="0"/>
            </a:xfrm>
            <a:custGeom>
              <a:avLst/>
              <a:gdLst/>
              <a:ahLst/>
              <a:cxnLst/>
              <a:rect l="l" t="t" r="r" b="b"/>
              <a:pathLst>
                <a:path w="3150235">
                  <a:moveTo>
                    <a:pt x="0" y="0"/>
                  </a:moveTo>
                  <a:lnTo>
                    <a:pt x="3150006" y="0"/>
                  </a:lnTo>
                </a:path>
              </a:pathLst>
            </a:custGeom>
            <a:ln w="5397">
              <a:solidFill>
                <a:srgbClr val="221915"/>
              </a:solidFill>
            </a:ln>
          </p:spPr>
          <p:txBody>
            <a:bodyPr wrap="square" lIns="0" tIns="0" rIns="0" bIns="0" rtlCol="0"/>
            <a:lstStyle/>
            <a:p>
              <a:endParaRPr>
                <a:solidFill>
                  <a:prstClr val="black"/>
                </a:solidFill>
              </a:endParaRPr>
            </a:p>
          </p:txBody>
        </p:sp>
        <p:sp>
          <p:nvSpPr>
            <p:cNvPr id="32" name="object 60"/>
            <p:cNvSpPr/>
            <p:nvPr/>
          </p:nvSpPr>
          <p:spPr>
            <a:xfrm>
              <a:off x="1547507" y="2052573"/>
              <a:ext cx="3150235" cy="0"/>
            </a:xfrm>
            <a:custGeom>
              <a:avLst/>
              <a:gdLst/>
              <a:ahLst/>
              <a:cxnLst/>
              <a:rect l="l" t="t" r="r" b="b"/>
              <a:pathLst>
                <a:path w="3150235">
                  <a:moveTo>
                    <a:pt x="0" y="0"/>
                  </a:moveTo>
                  <a:lnTo>
                    <a:pt x="3150006" y="0"/>
                  </a:lnTo>
                </a:path>
              </a:pathLst>
            </a:custGeom>
            <a:ln w="5397">
              <a:solidFill>
                <a:srgbClr val="221915"/>
              </a:solidFill>
            </a:ln>
          </p:spPr>
          <p:txBody>
            <a:bodyPr wrap="square" lIns="0" tIns="0" rIns="0" bIns="0" rtlCol="0"/>
            <a:lstStyle/>
            <a:p>
              <a:endParaRPr>
                <a:solidFill>
                  <a:prstClr val="black"/>
                </a:solidFill>
              </a:endParaRPr>
            </a:p>
          </p:txBody>
        </p:sp>
        <p:sp>
          <p:nvSpPr>
            <p:cNvPr id="33" name="object 61"/>
            <p:cNvSpPr/>
            <p:nvPr/>
          </p:nvSpPr>
          <p:spPr>
            <a:xfrm>
              <a:off x="3635527" y="2502560"/>
              <a:ext cx="216535" cy="252095"/>
            </a:xfrm>
            <a:custGeom>
              <a:avLst/>
              <a:gdLst/>
              <a:ahLst/>
              <a:cxnLst/>
              <a:rect l="l" t="t" r="r" b="b"/>
              <a:pathLst>
                <a:path w="216535" h="252094">
                  <a:moveTo>
                    <a:pt x="215963" y="252018"/>
                  </a:moveTo>
                  <a:lnTo>
                    <a:pt x="0" y="252018"/>
                  </a:lnTo>
                  <a:lnTo>
                    <a:pt x="0" y="0"/>
                  </a:lnTo>
                  <a:lnTo>
                    <a:pt x="215963" y="0"/>
                  </a:lnTo>
                  <a:lnTo>
                    <a:pt x="215963" y="252018"/>
                  </a:lnTo>
                  <a:close/>
                </a:path>
              </a:pathLst>
            </a:custGeom>
            <a:ln w="5397">
              <a:solidFill>
                <a:srgbClr val="221915"/>
              </a:solidFill>
            </a:ln>
          </p:spPr>
          <p:txBody>
            <a:bodyPr wrap="square" lIns="0" tIns="0" rIns="0" bIns="0" rtlCol="0"/>
            <a:lstStyle/>
            <a:p>
              <a:endParaRPr>
                <a:solidFill>
                  <a:prstClr val="black"/>
                </a:solidFill>
              </a:endParaRPr>
            </a:p>
          </p:txBody>
        </p:sp>
        <p:sp>
          <p:nvSpPr>
            <p:cNvPr id="34" name="object 72"/>
            <p:cNvSpPr/>
            <p:nvPr/>
          </p:nvSpPr>
          <p:spPr>
            <a:xfrm>
              <a:off x="4697526" y="1620583"/>
              <a:ext cx="0" cy="648335"/>
            </a:xfrm>
            <a:custGeom>
              <a:avLst/>
              <a:gdLst/>
              <a:ahLst/>
              <a:cxnLst/>
              <a:rect l="l" t="t" r="r" b="b"/>
              <a:pathLst>
                <a:path h="648335">
                  <a:moveTo>
                    <a:pt x="0" y="647992"/>
                  </a:moveTo>
                  <a:lnTo>
                    <a:pt x="0" y="0"/>
                  </a:lnTo>
                </a:path>
              </a:pathLst>
            </a:custGeom>
            <a:ln w="16205">
              <a:solidFill>
                <a:srgbClr val="221915"/>
              </a:solidFill>
            </a:ln>
          </p:spPr>
          <p:txBody>
            <a:bodyPr wrap="square" lIns="0" tIns="0" rIns="0" bIns="0" rtlCol="0"/>
            <a:lstStyle/>
            <a:p>
              <a:endParaRPr>
                <a:solidFill>
                  <a:prstClr val="black"/>
                </a:solidFill>
              </a:endParaRPr>
            </a:p>
          </p:txBody>
        </p:sp>
        <p:sp>
          <p:nvSpPr>
            <p:cNvPr id="35" name="object 82"/>
            <p:cNvSpPr/>
            <p:nvPr/>
          </p:nvSpPr>
          <p:spPr>
            <a:xfrm>
              <a:off x="4337507" y="2340559"/>
              <a:ext cx="72390" cy="414020"/>
            </a:xfrm>
            <a:custGeom>
              <a:avLst/>
              <a:gdLst/>
              <a:ahLst/>
              <a:cxnLst/>
              <a:rect l="l" t="t" r="r" b="b"/>
              <a:pathLst>
                <a:path w="72389" h="414019">
                  <a:moveTo>
                    <a:pt x="71996" y="414020"/>
                  </a:moveTo>
                  <a:lnTo>
                    <a:pt x="36004" y="414020"/>
                  </a:lnTo>
                  <a:lnTo>
                    <a:pt x="22020" y="411180"/>
                  </a:lnTo>
                  <a:lnTo>
                    <a:pt x="10572" y="403448"/>
                  </a:lnTo>
                  <a:lnTo>
                    <a:pt x="2839" y="392004"/>
                  </a:lnTo>
                  <a:lnTo>
                    <a:pt x="0" y="378028"/>
                  </a:lnTo>
                  <a:lnTo>
                    <a:pt x="0" y="36004"/>
                  </a:lnTo>
                  <a:lnTo>
                    <a:pt x="2839" y="22025"/>
                  </a:lnTo>
                  <a:lnTo>
                    <a:pt x="10572" y="10577"/>
                  </a:lnTo>
                  <a:lnTo>
                    <a:pt x="22020" y="2841"/>
                  </a:lnTo>
                  <a:lnTo>
                    <a:pt x="36004" y="0"/>
                  </a:lnTo>
                  <a:lnTo>
                    <a:pt x="71996" y="0"/>
                  </a:lnTo>
                </a:path>
              </a:pathLst>
            </a:custGeom>
            <a:ln w="5397">
              <a:solidFill>
                <a:srgbClr val="221915"/>
              </a:solidFill>
            </a:ln>
          </p:spPr>
          <p:txBody>
            <a:bodyPr wrap="square" lIns="0" tIns="0" rIns="0" bIns="0" rtlCol="0"/>
            <a:lstStyle/>
            <a:p>
              <a:endParaRPr>
                <a:solidFill>
                  <a:prstClr val="black"/>
                </a:solidFill>
              </a:endParaRPr>
            </a:p>
          </p:txBody>
        </p:sp>
        <p:sp>
          <p:nvSpPr>
            <p:cNvPr id="36" name="object 83"/>
            <p:cNvSpPr/>
            <p:nvPr/>
          </p:nvSpPr>
          <p:spPr>
            <a:xfrm>
              <a:off x="6767524" y="2340559"/>
              <a:ext cx="72390" cy="414020"/>
            </a:xfrm>
            <a:custGeom>
              <a:avLst/>
              <a:gdLst/>
              <a:ahLst/>
              <a:cxnLst/>
              <a:rect l="l" t="t" r="r" b="b"/>
              <a:pathLst>
                <a:path w="72390" h="414019">
                  <a:moveTo>
                    <a:pt x="0" y="414020"/>
                  </a:moveTo>
                  <a:lnTo>
                    <a:pt x="35991" y="414020"/>
                  </a:lnTo>
                  <a:lnTo>
                    <a:pt x="49983" y="411180"/>
                  </a:lnTo>
                  <a:lnTo>
                    <a:pt x="61434" y="403448"/>
                  </a:lnTo>
                  <a:lnTo>
                    <a:pt x="69169" y="392004"/>
                  </a:lnTo>
                  <a:lnTo>
                    <a:pt x="72009" y="378028"/>
                  </a:lnTo>
                  <a:lnTo>
                    <a:pt x="72009" y="36004"/>
                  </a:lnTo>
                  <a:lnTo>
                    <a:pt x="69169" y="22025"/>
                  </a:lnTo>
                  <a:lnTo>
                    <a:pt x="61434" y="10577"/>
                  </a:lnTo>
                  <a:lnTo>
                    <a:pt x="49983" y="2841"/>
                  </a:lnTo>
                  <a:lnTo>
                    <a:pt x="35991" y="0"/>
                  </a:ln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37" name="object 64"/>
            <p:cNvSpPr txBox="1"/>
            <p:nvPr/>
          </p:nvSpPr>
          <p:spPr>
            <a:xfrm>
              <a:off x="1597165" y="1679856"/>
              <a:ext cx="147169" cy="123111"/>
            </a:xfrm>
            <a:prstGeom prst="rect">
              <a:avLst/>
            </a:prstGeom>
          </p:spPr>
          <p:txBody>
            <a:bodyPr vert="horz" wrap="square" lIns="0" tIns="0" rIns="0" bIns="0" rtlCol="0" anchor="ctr" anchorCtr="1">
              <a:spAutoFit/>
            </a:bodyPr>
            <a:lstStyle/>
            <a:p>
              <a:pPr marL="12700"/>
              <a:r>
                <a:rPr lang="en-US" altLang="ja-JP" sz="800" dirty="0">
                  <a:solidFill>
                    <a:prstClr val="black"/>
                  </a:solidFill>
                  <a:latin typeface="ＭＳ ゴシック" panose="020B0609070205080204" pitchFamily="49" charset="-128"/>
                  <a:ea typeface="ＭＳ ゴシック" panose="020B0609070205080204" pitchFamily="49" charset="-128"/>
                  <a:cs typeface="PMingLiU"/>
                </a:rPr>
                <a:t>1)</a:t>
              </a:r>
              <a:endParaRPr sz="800" dirty="0">
                <a:solidFill>
                  <a:prstClr val="black"/>
                </a:solidFill>
                <a:latin typeface="ＭＳ ゴシック" panose="020B0609070205080204" pitchFamily="49" charset="-128"/>
                <a:ea typeface="ＭＳ ゴシック" panose="020B0609070205080204" pitchFamily="49" charset="-128"/>
                <a:cs typeface="PMingLiU"/>
              </a:endParaRPr>
            </a:p>
          </p:txBody>
        </p:sp>
        <p:sp>
          <p:nvSpPr>
            <p:cNvPr id="38" name="object 64"/>
            <p:cNvSpPr txBox="1"/>
            <p:nvPr/>
          </p:nvSpPr>
          <p:spPr>
            <a:xfrm>
              <a:off x="1593627" y="1890316"/>
              <a:ext cx="147169" cy="123111"/>
            </a:xfrm>
            <a:prstGeom prst="rect">
              <a:avLst/>
            </a:prstGeom>
          </p:spPr>
          <p:txBody>
            <a:bodyPr vert="horz" wrap="square" lIns="0" tIns="0" rIns="0" bIns="0" rtlCol="0" anchor="ctr" anchorCtr="1">
              <a:spAutoFit/>
            </a:bodyPr>
            <a:lstStyle/>
            <a:p>
              <a:pPr marL="12700"/>
              <a:r>
                <a:rPr lang="en-US" altLang="ja-JP" sz="800" dirty="0">
                  <a:solidFill>
                    <a:prstClr val="black"/>
                  </a:solidFill>
                  <a:latin typeface="ＭＳ ゴシック" panose="020B0609070205080204" pitchFamily="49" charset="-128"/>
                  <a:ea typeface="ＭＳ ゴシック" panose="020B0609070205080204" pitchFamily="49" charset="-128"/>
                  <a:cs typeface="PMingLiU"/>
                </a:rPr>
                <a:t>2)</a:t>
              </a:r>
              <a:endParaRPr sz="800" dirty="0">
                <a:solidFill>
                  <a:prstClr val="black"/>
                </a:solidFill>
                <a:latin typeface="ＭＳ ゴシック" panose="020B0609070205080204" pitchFamily="49" charset="-128"/>
                <a:ea typeface="ＭＳ ゴシック" panose="020B0609070205080204" pitchFamily="49" charset="-128"/>
                <a:cs typeface="PMingLiU"/>
              </a:endParaRPr>
            </a:p>
          </p:txBody>
        </p:sp>
        <p:sp>
          <p:nvSpPr>
            <p:cNvPr id="39" name="object 64"/>
            <p:cNvSpPr txBox="1"/>
            <p:nvPr/>
          </p:nvSpPr>
          <p:spPr>
            <a:xfrm>
              <a:off x="1593627" y="2099866"/>
              <a:ext cx="147169" cy="123111"/>
            </a:xfrm>
            <a:prstGeom prst="rect">
              <a:avLst/>
            </a:prstGeom>
          </p:spPr>
          <p:txBody>
            <a:bodyPr vert="horz" wrap="square" lIns="0" tIns="0" rIns="0" bIns="0" rtlCol="0" anchor="ctr" anchorCtr="1">
              <a:spAutoFit/>
            </a:bodyPr>
            <a:lstStyle/>
            <a:p>
              <a:pPr marL="12700"/>
              <a:r>
                <a:rPr lang="en-US" altLang="ja-JP" sz="800" dirty="0">
                  <a:solidFill>
                    <a:prstClr val="black"/>
                  </a:solidFill>
                  <a:latin typeface="ＭＳ ゴシック" panose="020B0609070205080204" pitchFamily="49" charset="-128"/>
                  <a:ea typeface="ＭＳ ゴシック" panose="020B0609070205080204" pitchFamily="49" charset="-128"/>
                  <a:cs typeface="PMingLiU"/>
                </a:rPr>
                <a:t>3)</a:t>
              </a:r>
              <a:endParaRPr sz="800" dirty="0">
                <a:solidFill>
                  <a:prstClr val="black"/>
                </a:solidFill>
                <a:latin typeface="ＭＳ ゴシック" panose="020B0609070205080204" pitchFamily="49" charset="-128"/>
                <a:ea typeface="ＭＳ ゴシック" panose="020B0609070205080204" pitchFamily="49" charset="-128"/>
                <a:cs typeface="PMingLiU"/>
              </a:endParaRPr>
            </a:p>
          </p:txBody>
        </p:sp>
        <p:sp>
          <p:nvSpPr>
            <p:cNvPr id="40" name="object 78"/>
            <p:cNvSpPr txBox="1"/>
            <p:nvPr/>
          </p:nvSpPr>
          <p:spPr>
            <a:xfrm>
              <a:off x="5312219" y="1676195"/>
              <a:ext cx="1584845" cy="123111"/>
            </a:xfrm>
            <a:prstGeom prst="rect">
              <a:avLst/>
            </a:prstGeom>
          </p:spPr>
          <p:txBody>
            <a:bodyPr vert="horz" wrap="square" lIns="0" tIns="0" rIns="0" bIns="0" rtlCol="0">
              <a:spAutoFit/>
            </a:bodyPr>
            <a:lstStyle/>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41" name="object 78"/>
            <p:cNvSpPr txBox="1"/>
            <p:nvPr/>
          </p:nvSpPr>
          <p:spPr>
            <a:xfrm>
              <a:off x="5312219" y="1885745"/>
              <a:ext cx="1584845" cy="123111"/>
            </a:xfrm>
            <a:prstGeom prst="rect">
              <a:avLst/>
            </a:prstGeom>
          </p:spPr>
          <p:txBody>
            <a:bodyPr vert="horz" wrap="square" lIns="0" tIns="0" rIns="0" bIns="0" rtlCol="0">
              <a:spAutoFit/>
            </a:bodyPr>
            <a:lstStyle/>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42" name="object 78"/>
            <p:cNvSpPr txBox="1"/>
            <p:nvPr/>
          </p:nvSpPr>
          <p:spPr>
            <a:xfrm>
              <a:off x="5312219" y="2095295"/>
              <a:ext cx="1584845" cy="123111"/>
            </a:xfrm>
            <a:prstGeom prst="rect">
              <a:avLst/>
            </a:prstGeom>
          </p:spPr>
          <p:txBody>
            <a:bodyPr vert="horz" wrap="square" lIns="0" tIns="0" rIns="0" bIns="0" rtlCol="0">
              <a:spAutoFit/>
            </a:bodyPr>
            <a:lstStyle/>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43" name="object 72"/>
            <p:cNvSpPr txBox="1"/>
            <p:nvPr/>
          </p:nvSpPr>
          <p:spPr>
            <a:xfrm>
              <a:off x="3903972" y="2299181"/>
              <a:ext cx="379534" cy="689383"/>
            </a:xfrm>
            <a:prstGeom prst="rect">
              <a:avLst/>
            </a:prstGeom>
          </p:spPr>
          <p:txBody>
            <a:bodyPr vert="horz" wrap="square" lIns="0" tIns="108000" rIns="0" bIns="0" rtlCol="0" anchor="ctr" anchorCtr="0">
              <a:noAutofit/>
            </a:bodyPr>
            <a:lstStyle/>
            <a:p>
              <a:pPr marL="12700">
                <a:lnSpc>
                  <a:spcPct val="150000"/>
                </a:lnSpc>
              </a:pP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病気</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endParaRPr lang="en-US" altLang="ja-JP" sz="800" spc="-135"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2.</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ケガ</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44" name="object 78"/>
            <p:cNvSpPr txBox="1"/>
            <p:nvPr/>
          </p:nvSpPr>
          <p:spPr>
            <a:xfrm>
              <a:off x="4470438" y="2326916"/>
              <a:ext cx="803084" cy="123111"/>
            </a:xfrm>
            <a:prstGeom prst="rect">
              <a:avLst/>
            </a:prstGeom>
          </p:spPr>
          <p:txBody>
            <a:bodyPr vert="horz" wrap="square" lIns="0" tIns="0" rIns="0" bIns="0" rtlCol="0">
              <a:spAutoFit/>
            </a:bodyPr>
            <a:lstStyle/>
            <a:p>
              <a:pPr marL="12700"/>
              <a:r>
                <a:rPr lang="en-US" altLang="ja-JP" sz="800" dirty="0">
                  <a:solidFill>
                    <a:prstClr val="black"/>
                  </a:solidFill>
                  <a:latin typeface="ＭＳ ゴシック" panose="020B0609070205080204" pitchFamily="49" charset="-128"/>
                  <a:ea typeface="ＭＳ ゴシック" panose="020B0609070205080204" pitchFamily="49" charset="-128"/>
                  <a:cs typeface="Meiryo UI"/>
                </a:rPr>
                <a:t>(</a:t>
              </a: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発病時の状況</a:t>
              </a:r>
              <a:r>
                <a:rPr lang="en-US" altLang="ja-JP" sz="800" dirty="0">
                  <a:solidFill>
                    <a:prstClr val="black"/>
                  </a:solidFill>
                  <a:latin typeface="ＭＳ ゴシック" panose="020B0609070205080204" pitchFamily="49" charset="-128"/>
                  <a:ea typeface="ＭＳ ゴシック" panose="020B0609070205080204" pitchFamily="49" charset="-128"/>
                  <a:cs typeface="Meiryo UI"/>
                </a:rPr>
                <a:t>)</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45" name="object 78"/>
            <p:cNvSpPr txBox="1"/>
            <p:nvPr/>
          </p:nvSpPr>
          <p:spPr>
            <a:xfrm>
              <a:off x="4327983" y="2808567"/>
              <a:ext cx="1883664" cy="123111"/>
            </a:xfrm>
            <a:prstGeom prst="rect">
              <a:avLst/>
            </a:prstGeom>
          </p:spPr>
          <p:txBody>
            <a:bodyPr vert="horz" wrap="square" lIns="0" tIns="0" rIns="0" bIns="0" rtlCol="0">
              <a:spAutoFit/>
            </a:bodyPr>
            <a:lstStyle/>
            <a:p>
              <a:pPr marL="12700"/>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 負傷原因届を併せてご提出ください</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46" name="object 78"/>
            <p:cNvSpPr txBox="1"/>
            <p:nvPr/>
          </p:nvSpPr>
          <p:spPr>
            <a:xfrm>
              <a:off x="3642003" y="3025164"/>
              <a:ext cx="1584845" cy="123111"/>
            </a:xfrm>
            <a:prstGeom prst="rect">
              <a:avLst/>
            </a:prstGeom>
          </p:spPr>
          <p:txBody>
            <a:bodyPr vert="horz" wrap="square" lIns="0" tIns="0" rIns="0" bIns="0" rtlCol="0">
              <a:spAutoFit/>
            </a:bodyPr>
            <a:lstStyle/>
            <a:p>
              <a:pPr marL="12700"/>
              <a:r>
                <a:rPr lang="ja-JP" altLang="en-US" sz="800" dirty="0" smtClean="0">
                  <a:solidFill>
                    <a:srgbClr val="231F20"/>
                  </a:solidFill>
                  <a:latin typeface="ＭＳ ゴシック" panose="020B0609070205080204" pitchFamily="49" charset="-128"/>
                  <a:ea typeface="ＭＳ ゴシック" panose="020B0609070205080204" pitchFamily="49" charset="-128"/>
                  <a:cs typeface="Meiryo UI"/>
                </a:rPr>
                <a:t>令和</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pic>
          <p:nvPicPr>
            <p:cNvPr id="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198" y="3151606"/>
              <a:ext cx="1314607" cy="31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299" y="3451337"/>
              <a:ext cx="1314607" cy="31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object 72"/>
            <p:cNvSpPr txBox="1"/>
            <p:nvPr/>
          </p:nvSpPr>
          <p:spPr>
            <a:xfrm>
              <a:off x="5204049" y="3157885"/>
              <a:ext cx="379534" cy="531050"/>
            </a:xfrm>
            <a:prstGeom prst="rect">
              <a:avLst/>
            </a:prstGeom>
          </p:spPr>
          <p:txBody>
            <a:bodyPr vert="horz" wrap="square" lIns="0" tIns="0" rIns="0" bIns="0" rtlCol="0" anchor="ctr" anchorCtr="0">
              <a:noAutofit/>
            </a:bodyPr>
            <a:lstStyle/>
            <a:p>
              <a:pPr marL="12700">
                <a:lnSpc>
                  <a:spcPct val="2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から</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250000"/>
                </a:lnSpc>
              </a:pP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まで</a:t>
              </a:r>
            </a:p>
          </p:txBody>
        </p:sp>
        <p:sp>
          <p:nvSpPr>
            <p:cNvPr id="50" name="object 78"/>
            <p:cNvSpPr txBox="1"/>
            <p:nvPr/>
          </p:nvSpPr>
          <p:spPr>
            <a:xfrm>
              <a:off x="6653862" y="3618508"/>
              <a:ext cx="220732" cy="123111"/>
            </a:xfrm>
            <a:prstGeom prst="rect">
              <a:avLst/>
            </a:prstGeom>
          </p:spPr>
          <p:txBody>
            <a:bodyPr vert="horz" wrap="square" lIns="0" tIns="0" rIns="0" bIns="0" rtlCol="0">
              <a:spAutoFit/>
            </a:bodyPr>
            <a:lstStyle/>
            <a:p>
              <a:pPr marL="12700"/>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日間</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grpSp>
      <p:sp>
        <p:nvSpPr>
          <p:cNvPr id="115" name="object 61"/>
          <p:cNvSpPr/>
          <p:nvPr/>
        </p:nvSpPr>
        <p:spPr>
          <a:xfrm>
            <a:off x="4256531" y="9549765"/>
            <a:ext cx="3158237" cy="216535"/>
          </a:xfrm>
          <a:custGeom>
            <a:avLst/>
            <a:gdLst/>
            <a:ahLst/>
            <a:cxnLst/>
            <a:rect l="l" t="t" r="r" b="b"/>
            <a:pathLst>
              <a:path w="2592070" h="216534">
                <a:moveTo>
                  <a:pt x="2502001" y="0"/>
                </a:moveTo>
                <a:lnTo>
                  <a:pt x="36017" y="0"/>
                </a:lnTo>
                <a:lnTo>
                  <a:pt x="22031" y="2839"/>
                </a:lnTo>
                <a:lnTo>
                  <a:pt x="10579" y="10572"/>
                </a:lnTo>
                <a:lnTo>
                  <a:pt x="2841" y="22020"/>
                </a:lnTo>
                <a:lnTo>
                  <a:pt x="0" y="36004"/>
                </a:lnTo>
                <a:lnTo>
                  <a:pt x="0" y="179997"/>
                </a:lnTo>
                <a:lnTo>
                  <a:pt x="2841" y="193975"/>
                </a:lnTo>
                <a:lnTo>
                  <a:pt x="10579" y="205424"/>
                </a:lnTo>
                <a:lnTo>
                  <a:pt x="22031" y="213160"/>
                </a:lnTo>
                <a:lnTo>
                  <a:pt x="36017" y="216001"/>
                </a:lnTo>
                <a:lnTo>
                  <a:pt x="2502001" y="216001"/>
                </a:lnTo>
                <a:lnTo>
                  <a:pt x="2592019" y="108000"/>
                </a:lnTo>
                <a:lnTo>
                  <a:pt x="2502001" y="0"/>
                </a:lnTo>
                <a:close/>
              </a:path>
            </a:pathLst>
          </a:custGeom>
          <a:solidFill>
            <a:srgbClr val="221915"/>
          </a:solidFill>
          <a:ln>
            <a:solidFill>
              <a:srgbClr val="221915"/>
            </a:solidFill>
          </a:ln>
        </p:spPr>
        <p:txBody>
          <a:bodyPr wrap="square" lIns="0" tIns="0" rIns="0" bIns="0" rtlCol="0" anchor="ctr" anchorCtr="0"/>
          <a:lstStyle/>
          <a:p>
            <a:pPr algn="ctr"/>
            <a:r>
              <a:rPr lang="ja-JP" altLang="en-US" sz="1100" b="1" dirty="0">
                <a:solidFill>
                  <a:schemeClr val="bg1"/>
                </a:solidFill>
                <a:latin typeface="ＭＳ ゴシック" panose="020B0609070205080204" pitchFamily="49" charset="-128"/>
                <a:ea typeface="ＭＳ ゴシック" panose="020B0609070205080204" pitchFamily="49" charset="-128"/>
              </a:rPr>
              <a:t>「事業主記入用」は</a:t>
            </a:r>
            <a:r>
              <a:rPr lang="en-US" altLang="ja-JP" sz="1100" b="1" dirty="0">
                <a:solidFill>
                  <a:schemeClr val="bg1"/>
                </a:solidFill>
                <a:latin typeface="ＭＳ ゴシック" panose="020B0609070205080204" pitchFamily="49" charset="-128"/>
                <a:ea typeface="ＭＳ ゴシック" panose="020B0609070205080204" pitchFamily="49" charset="-128"/>
              </a:rPr>
              <a:t>3</a:t>
            </a:r>
            <a:r>
              <a:rPr lang="ja-JP" altLang="en-US" sz="1100" b="1" dirty="0">
                <a:solidFill>
                  <a:schemeClr val="bg1"/>
                </a:solidFill>
                <a:latin typeface="ＭＳ ゴシック" panose="020B0609070205080204" pitchFamily="49" charset="-128"/>
                <a:ea typeface="ＭＳ ゴシック" panose="020B0609070205080204" pitchFamily="49" charset="-128"/>
              </a:rPr>
              <a:t>ページに続きます。</a:t>
            </a:r>
            <a:r>
              <a:rPr lang="en-US" altLang="ja-JP" sz="1100" b="1" dirty="0">
                <a:solidFill>
                  <a:schemeClr val="bg1"/>
                </a:solidFill>
                <a:latin typeface="ＭＳ ゴシック" panose="020B0609070205080204" pitchFamily="49" charset="-128"/>
                <a:ea typeface="ＭＳ ゴシック" panose="020B0609070205080204" pitchFamily="49" charset="-128"/>
              </a:rPr>
              <a:t>〉〉〉</a:t>
            </a:r>
          </a:p>
        </p:txBody>
      </p:sp>
      <p:sp>
        <p:nvSpPr>
          <p:cNvPr id="116" name="object 171"/>
          <p:cNvSpPr/>
          <p:nvPr/>
        </p:nvSpPr>
        <p:spPr>
          <a:xfrm>
            <a:off x="6191503" y="10134562"/>
            <a:ext cx="504190" cy="180340"/>
          </a:xfrm>
          <a:custGeom>
            <a:avLst/>
            <a:gdLst/>
            <a:ahLst/>
            <a:cxnLst/>
            <a:rect l="l" t="t" r="r" b="b"/>
            <a:pathLst>
              <a:path w="504190" h="180340">
                <a:moveTo>
                  <a:pt x="504012" y="89992"/>
                </a:moveTo>
                <a:lnTo>
                  <a:pt x="496910" y="124940"/>
                </a:lnTo>
                <a:lnTo>
                  <a:pt x="477575" y="153558"/>
                </a:lnTo>
                <a:lnTo>
                  <a:pt x="448960" y="172895"/>
                </a:lnTo>
                <a:lnTo>
                  <a:pt x="414019" y="179997"/>
                </a:lnTo>
                <a:lnTo>
                  <a:pt x="90017" y="179997"/>
                </a:lnTo>
                <a:lnTo>
                  <a:pt x="55067" y="172895"/>
                </a:lnTo>
                <a:lnTo>
                  <a:pt x="26444" y="153558"/>
                </a:lnTo>
                <a:lnTo>
                  <a:pt x="7103" y="124940"/>
                </a:lnTo>
                <a:lnTo>
                  <a:pt x="0" y="89992"/>
                </a:lnTo>
                <a:lnTo>
                  <a:pt x="7103" y="55051"/>
                </a:lnTo>
                <a:lnTo>
                  <a:pt x="26444" y="26436"/>
                </a:lnTo>
                <a:lnTo>
                  <a:pt x="55067" y="7101"/>
                </a:lnTo>
                <a:lnTo>
                  <a:pt x="90017" y="0"/>
                </a:lnTo>
                <a:lnTo>
                  <a:pt x="414019" y="0"/>
                </a:lnTo>
                <a:lnTo>
                  <a:pt x="448960" y="7101"/>
                </a:lnTo>
                <a:lnTo>
                  <a:pt x="477575" y="26436"/>
                </a:lnTo>
                <a:lnTo>
                  <a:pt x="496910" y="55051"/>
                </a:lnTo>
                <a:lnTo>
                  <a:pt x="504012" y="89992"/>
                </a:lnTo>
                <a:close/>
              </a:path>
            </a:pathLst>
          </a:custGeom>
          <a:ln w="5397">
            <a:solidFill>
              <a:srgbClr val="221915"/>
            </a:solidFill>
          </a:ln>
        </p:spPr>
        <p:txBody>
          <a:bodyPr wrap="square" lIns="0" tIns="0" rIns="0" bIns="0" rtlCol="0" anchor="ctr" anchorCtr="1"/>
          <a:lstStyle/>
          <a:p>
            <a:pPr algn="ctr"/>
            <a:r>
              <a:rPr lang="en-US" altLang="ja-JP" sz="1050" dirty="0"/>
              <a:t>2/4</a:t>
            </a:r>
            <a:endParaRPr sz="1050" dirty="0"/>
          </a:p>
        </p:txBody>
      </p:sp>
      <p:sp>
        <p:nvSpPr>
          <p:cNvPr id="117" name="正方形/長方形 116"/>
          <p:cNvSpPr/>
          <p:nvPr/>
        </p:nvSpPr>
        <p:spPr>
          <a:xfrm>
            <a:off x="2271800" y="10074251"/>
            <a:ext cx="2821711" cy="301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兵庫県建築健康保険組合</a:t>
            </a:r>
          </a:p>
        </p:txBody>
      </p:sp>
      <p:sp>
        <p:nvSpPr>
          <p:cNvPr id="52" name="object 2"/>
          <p:cNvSpPr/>
          <p:nvPr/>
        </p:nvSpPr>
        <p:spPr>
          <a:xfrm>
            <a:off x="528365" y="8696885"/>
            <a:ext cx="1260873" cy="383615"/>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５ 介護保険サービスを</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受けたとき</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sp>
        <p:nvSpPr>
          <p:cNvPr id="53" name="object 2"/>
          <p:cNvSpPr/>
          <p:nvPr/>
        </p:nvSpPr>
        <p:spPr>
          <a:xfrm>
            <a:off x="530529" y="8300911"/>
            <a:ext cx="3196169" cy="395974"/>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　 ４</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①　「はい」または「労災請求中」と答えた場合、</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支給元</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請求先</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の労働基準監督署をご記入ください。</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sp>
        <p:nvSpPr>
          <p:cNvPr id="54" name="object 2"/>
          <p:cNvSpPr/>
          <p:nvPr/>
        </p:nvSpPr>
        <p:spPr>
          <a:xfrm>
            <a:off x="528365" y="7902232"/>
            <a:ext cx="3196169" cy="399973"/>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４ 今回の申請は労災保険から休業補償給付を受けている</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期間のものですか</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sp>
        <p:nvSpPr>
          <p:cNvPr id="55" name="object 2"/>
          <p:cNvSpPr/>
          <p:nvPr/>
        </p:nvSpPr>
        <p:spPr>
          <a:xfrm>
            <a:off x="530529" y="7112890"/>
            <a:ext cx="3196169" cy="791984"/>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　 ３</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①　「はい」または「請求中」と答えた場合、</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基礎年金番号等をご記入ください。</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endParaRPr lang="en-US" altLang="ja-JP" sz="6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請求中</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と答えた場合は、</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傷病名・基礎年金番号をご記入ください。　</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sp>
        <p:nvSpPr>
          <p:cNvPr id="56" name="object 2"/>
          <p:cNvSpPr/>
          <p:nvPr/>
        </p:nvSpPr>
        <p:spPr>
          <a:xfrm>
            <a:off x="523647" y="6553314"/>
            <a:ext cx="3196169" cy="559576"/>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３ </a:t>
            </a:r>
            <a:r>
              <a:rPr lang="ja-JP" altLang="en-US" sz="750" dirty="0">
                <a:solidFill>
                  <a:prstClr val="black"/>
                </a:solidFill>
                <a:latin typeface="ＭＳ ゴシック" panose="020B0609070205080204" pitchFamily="49" charset="-128"/>
                <a:ea typeface="ＭＳ ゴシック" panose="020B0609070205080204" pitchFamily="49" charset="-128"/>
              </a:rPr>
              <a:t>（健康保険の資格を喪失した方及び任意継続の方はご記入ください）</a:t>
            </a:r>
            <a:endParaRPr lang="en-US" altLang="ja-JP" sz="75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老齢または退職を事由とする公的年金を受給していますか。</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受給している場合、その名称をご記入ください。</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sp>
        <p:nvSpPr>
          <p:cNvPr id="57" name="object 2"/>
          <p:cNvSpPr/>
          <p:nvPr/>
        </p:nvSpPr>
        <p:spPr>
          <a:xfrm>
            <a:off x="528661" y="5351436"/>
            <a:ext cx="3196169" cy="1197650"/>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　 ２</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①　「はい」または「請求中」と答えた場合、</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受給の要因となった（なる）傷病名</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及び基礎年金番号をご記入ください。</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請求中</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と答えた場合は、</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傷病名・基礎年金番号をご記入ください。</a:t>
            </a:r>
            <a:r>
              <a:rPr lang="ja-JP" altLang="en-US" sz="800" dirty="0">
                <a:solidFill>
                  <a:prstClr val="black"/>
                </a:solidFill>
                <a:latin typeface="ＭＳ ゴシック" panose="020B0609070205080204" pitchFamily="49" charset="-128"/>
                <a:ea typeface="ＭＳ ゴシック" panose="020B0609070205080204" pitchFamily="49" charset="-128"/>
              </a:rPr>
              <a:t>　　　</a:t>
            </a:r>
            <a:endParaRPr lang="en-US" altLang="ja-JP" sz="800" dirty="0">
              <a:solidFill>
                <a:prstClr val="black"/>
              </a:solidFill>
              <a:latin typeface="ＭＳ ゴシック" panose="020B0609070205080204" pitchFamily="49" charset="-128"/>
              <a:ea typeface="ＭＳ ゴシック" panose="020B0609070205080204" pitchFamily="49" charset="-128"/>
            </a:endParaRPr>
          </a:p>
        </p:txBody>
      </p:sp>
      <p:sp>
        <p:nvSpPr>
          <p:cNvPr id="58" name="object 2"/>
          <p:cNvSpPr/>
          <p:nvPr/>
        </p:nvSpPr>
        <p:spPr>
          <a:xfrm>
            <a:off x="536400" y="3975100"/>
            <a:ext cx="3187371" cy="457200"/>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１ 上記の療養のため休んだ期間</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申請期間</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に</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報酬を受けましたか。</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または今後受けられますか。</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59" name="object 2"/>
          <p:cNvSpPr/>
          <p:nvPr/>
        </p:nvSpPr>
        <p:spPr>
          <a:xfrm>
            <a:off x="537889" y="4409802"/>
            <a:ext cx="3181927" cy="494971"/>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　 １</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① 「はい」と答えた場合、その報酬の額と、</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その報酬支払の基礎となった</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なる</a:t>
            </a:r>
            <a:r>
              <a:rPr lang="en-US" altLang="ja-JP" sz="900" dirty="0">
                <a:solidFill>
                  <a:prstClr val="black"/>
                </a:solidFill>
                <a:latin typeface="ＭＳ ゴシック" panose="020B0609070205080204" pitchFamily="49" charset="-128"/>
                <a:ea typeface="ＭＳ ゴシック" panose="020B0609070205080204" pitchFamily="49" charset="-128"/>
              </a:rPr>
              <a:t>)</a:t>
            </a:r>
          </a:p>
          <a:p>
            <a:r>
              <a:rPr lang="ja-JP" altLang="en-US" sz="900" dirty="0">
                <a:solidFill>
                  <a:prstClr val="black"/>
                </a:solidFill>
                <a:latin typeface="ＭＳ ゴシック" panose="020B0609070205080204" pitchFamily="49" charset="-128"/>
                <a:ea typeface="ＭＳ ゴシック" panose="020B0609070205080204" pitchFamily="49" charset="-128"/>
              </a:rPr>
              <a:t>　　　　　期間をご記入ください。</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sp>
        <p:nvSpPr>
          <p:cNvPr id="60" name="object 2"/>
          <p:cNvSpPr/>
          <p:nvPr/>
        </p:nvSpPr>
        <p:spPr>
          <a:xfrm>
            <a:off x="530528" y="4875111"/>
            <a:ext cx="3196169" cy="486397"/>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２ </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障害厚生年金</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または</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障害手当金</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err="1">
                <a:solidFill>
                  <a:prstClr val="black"/>
                </a:solidFill>
                <a:latin typeface="ＭＳ ゴシック" panose="020B0609070205080204" pitchFamily="49" charset="-128"/>
                <a:ea typeface="ＭＳ ゴシック" panose="020B0609070205080204" pitchFamily="49" charset="-128"/>
              </a:rPr>
              <a:t>を受</a:t>
            </a:r>
            <a:r>
              <a:rPr lang="ja-JP" altLang="en-US" sz="900" dirty="0">
                <a:solidFill>
                  <a:prstClr val="black"/>
                </a:solidFill>
                <a:latin typeface="ＭＳ ゴシック" panose="020B0609070205080204" pitchFamily="49" charset="-128"/>
                <a:ea typeface="ＭＳ ゴシック" panose="020B0609070205080204" pitchFamily="49" charset="-128"/>
              </a:rPr>
              <a:t>給していますか。</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受給している場合、どちらを受給していますか。</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sp>
        <p:nvSpPr>
          <p:cNvPr id="61" name="object 4"/>
          <p:cNvSpPr/>
          <p:nvPr/>
        </p:nvSpPr>
        <p:spPr>
          <a:xfrm>
            <a:off x="3757726" y="5820627"/>
            <a:ext cx="468630" cy="288290"/>
          </a:xfrm>
          <a:custGeom>
            <a:avLst/>
            <a:gdLst/>
            <a:ahLst/>
            <a:cxnLst/>
            <a:rect l="l" t="t" r="r" b="b"/>
            <a:pathLst>
              <a:path w="468629" h="288289">
                <a:moveTo>
                  <a:pt x="450037"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450037" y="288010"/>
                </a:lnTo>
                <a:lnTo>
                  <a:pt x="457022" y="286589"/>
                </a:lnTo>
                <a:lnTo>
                  <a:pt x="462745" y="282722"/>
                </a:lnTo>
                <a:lnTo>
                  <a:pt x="466612" y="277000"/>
                </a:lnTo>
                <a:lnTo>
                  <a:pt x="468033" y="270014"/>
                </a:lnTo>
                <a:lnTo>
                  <a:pt x="468033" y="17995"/>
                </a:lnTo>
                <a:lnTo>
                  <a:pt x="466612" y="11010"/>
                </a:lnTo>
                <a:lnTo>
                  <a:pt x="462745" y="5287"/>
                </a:lnTo>
                <a:lnTo>
                  <a:pt x="457022" y="1420"/>
                </a:lnTo>
                <a:lnTo>
                  <a:pt x="450037" y="0"/>
                </a:lnTo>
                <a:close/>
              </a:path>
            </a:pathLst>
          </a:custGeom>
          <a:solidFill>
            <a:schemeClr val="bg1">
              <a:lumMod val="75000"/>
            </a:schemeClr>
          </a:solidFill>
        </p:spPr>
        <p:txBody>
          <a:bodyPr wrap="square" lIns="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基礎年金</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番号</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62" name="object 5"/>
          <p:cNvSpPr/>
          <p:nvPr/>
        </p:nvSpPr>
        <p:spPr>
          <a:xfrm>
            <a:off x="3759200" y="5415115"/>
            <a:ext cx="468630" cy="288290"/>
          </a:xfrm>
          <a:custGeom>
            <a:avLst/>
            <a:gdLst/>
            <a:ahLst/>
            <a:cxnLst/>
            <a:rect l="l" t="t" r="r" b="b"/>
            <a:pathLst>
              <a:path w="468629" h="288289">
                <a:moveTo>
                  <a:pt x="450037"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450037" y="288010"/>
                </a:lnTo>
                <a:lnTo>
                  <a:pt x="457022" y="286589"/>
                </a:lnTo>
                <a:lnTo>
                  <a:pt x="462745" y="282722"/>
                </a:lnTo>
                <a:lnTo>
                  <a:pt x="466612" y="277000"/>
                </a:lnTo>
                <a:lnTo>
                  <a:pt x="468033" y="270014"/>
                </a:lnTo>
                <a:lnTo>
                  <a:pt x="468033" y="17995"/>
                </a:lnTo>
                <a:lnTo>
                  <a:pt x="466612" y="11010"/>
                </a:lnTo>
                <a:lnTo>
                  <a:pt x="462745" y="5287"/>
                </a:lnTo>
                <a:lnTo>
                  <a:pt x="457022" y="1420"/>
                </a:lnTo>
                <a:lnTo>
                  <a:pt x="450037" y="0"/>
                </a:lnTo>
                <a:close/>
              </a:path>
            </a:pathLst>
          </a:custGeom>
          <a:solidFill>
            <a:schemeClr val="bg1">
              <a:lumMod val="75000"/>
            </a:schemeClr>
          </a:solidFill>
        </p:spPr>
        <p:txBody>
          <a:bodyPr wrap="square" lIns="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傷病名</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63" name="object 6"/>
          <p:cNvSpPr/>
          <p:nvPr/>
        </p:nvSpPr>
        <p:spPr>
          <a:xfrm>
            <a:off x="3756526" y="6207100"/>
            <a:ext cx="468630" cy="288290"/>
          </a:xfrm>
          <a:custGeom>
            <a:avLst/>
            <a:gdLst/>
            <a:ahLst/>
            <a:cxnLst/>
            <a:rect l="l" t="t" r="r" b="b"/>
            <a:pathLst>
              <a:path w="468629" h="288290">
                <a:moveTo>
                  <a:pt x="450037"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450037" y="288010"/>
                </a:lnTo>
                <a:lnTo>
                  <a:pt x="457022" y="286589"/>
                </a:lnTo>
                <a:lnTo>
                  <a:pt x="462745" y="282722"/>
                </a:lnTo>
                <a:lnTo>
                  <a:pt x="466612" y="277000"/>
                </a:lnTo>
                <a:lnTo>
                  <a:pt x="468033" y="270014"/>
                </a:lnTo>
                <a:lnTo>
                  <a:pt x="468033" y="17995"/>
                </a:lnTo>
                <a:lnTo>
                  <a:pt x="466612" y="11010"/>
                </a:lnTo>
                <a:lnTo>
                  <a:pt x="462745" y="5287"/>
                </a:lnTo>
                <a:lnTo>
                  <a:pt x="457022" y="1420"/>
                </a:lnTo>
                <a:lnTo>
                  <a:pt x="450037"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支給開始</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年月日</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64" name="object 7"/>
          <p:cNvSpPr/>
          <p:nvPr/>
        </p:nvSpPr>
        <p:spPr>
          <a:xfrm>
            <a:off x="5568920" y="5811102"/>
            <a:ext cx="360045" cy="288290"/>
          </a:xfrm>
          <a:custGeom>
            <a:avLst/>
            <a:gdLst/>
            <a:ahLst/>
            <a:cxnLst/>
            <a:rect l="l" t="t" r="r" b="b"/>
            <a:pathLst>
              <a:path w="360045" h="288289">
                <a:moveTo>
                  <a:pt x="342010"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342010" y="288010"/>
                </a:lnTo>
                <a:lnTo>
                  <a:pt x="348996" y="286589"/>
                </a:lnTo>
                <a:lnTo>
                  <a:pt x="354718" y="282722"/>
                </a:lnTo>
                <a:lnTo>
                  <a:pt x="358586" y="277000"/>
                </a:lnTo>
                <a:lnTo>
                  <a:pt x="360006" y="270014"/>
                </a:lnTo>
                <a:lnTo>
                  <a:pt x="360006" y="17995"/>
                </a:lnTo>
                <a:lnTo>
                  <a:pt x="358586" y="11010"/>
                </a:lnTo>
                <a:lnTo>
                  <a:pt x="354718" y="5287"/>
                </a:lnTo>
                <a:lnTo>
                  <a:pt x="348996" y="1420"/>
                </a:lnTo>
                <a:lnTo>
                  <a:pt x="342010"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年金</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コード</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65" name="object 8"/>
          <p:cNvSpPr/>
          <p:nvPr/>
        </p:nvSpPr>
        <p:spPr>
          <a:xfrm>
            <a:off x="5568920" y="4479087"/>
            <a:ext cx="360045" cy="342265"/>
          </a:xfrm>
          <a:custGeom>
            <a:avLst/>
            <a:gdLst/>
            <a:ahLst/>
            <a:cxnLst/>
            <a:rect l="l" t="t" r="r" b="b"/>
            <a:pathLst>
              <a:path w="360045" h="342264">
                <a:moveTo>
                  <a:pt x="342010" y="0"/>
                </a:moveTo>
                <a:lnTo>
                  <a:pt x="17995" y="0"/>
                </a:lnTo>
                <a:lnTo>
                  <a:pt x="11010" y="1418"/>
                </a:lnTo>
                <a:lnTo>
                  <a:pt x="5287" y="5283"/>
                </a:lnTo>
                <a:lnTo>
                  <a:pt x="1420" y="11004"/>
                </a:lnTo>
                <a:lnTo>
                  <a:pt x="0" y="17995"/>
                </a:lnTo>
                <a:lnTo>
                  <a:pt x="0" y="323989"/>
                </a:lnTo>
                <a:lnTo>
                  <a:pt x="1420" y="330980"/>
                </a:lnTo>
                <a:lnTo>
                  <a:pt x="5287" y="336702"/>
                </a:lnTo>
                <a:lnTo>
                  <a:pt x="11010" y="340566"/>
                </a:lnTo>
                <a:lnTo>
                  <a:pt x="17995" y="341985"/>
                </a:lnTo>
                <a:lnTo>
                  <a:pt x="342010" y="341985"/>
                </a:lnTo>
                <a:lnTo>
                  <a:pt x="348996" y="340566"/>
                </a:lnTo>
                <a:lnTo>
                  <a:pt x="354718" y="336702"/>
                </a:lnTo>
                <a:lnTo>
                  <a:pt x="358586" y="330980"/>
                </a:lnTo>
                <a:lnTo>
                  <a:pt x="360006" y="323989"/>
                </a:lnTo>
                <a:lnTo>
                  <a:pt x="360006" y="17995"/>
                </a:lnTo>
                <a:lnTo>
                  <a:pt x="358586" y="11004"/>
                </a:lnTo>
                <a:lnTo>
                  <a:pt x="354718" y="5283"/>
                </a:lnTo>
                <a:lnTo>
                  <a:pt x="348996" y="1418"/>
                </a:lnTo>
                <a:lnTo>
                  <a:pt x="342010" y="0"/>
                </a:lnTo>
                <a:close/>
              </a:path>
            </a:pathLst>
          </a:custGeom>
          <a:solidFill>
            <a:schemeClr val="bg1">
              <a:lumMod val="75000"/>
            </a:schemeClr>
          </a:solidFill>
        </p:spPr>
        <p:txBody>
          <a:bodyPr wrap="square" lIns="36000" tIns="0" rIns="0" bIns="0" rtlCol="0" anchor="ctr" anchorCtr="0"/>
          <a:lstStyle/>
          <a:p>
            <a:r>
              <a:rPr lang="ja-JP" altLang="en-US" sz="800" dirty="0">
                <a:solidFill>
                  <a:prstClr val="black"/>
                </a:solidFill>
                <a:latin typeface="ＭＳ ゴシック" panose="020B0609070205080204" pitchFamily="49" charset="-128"/>
                <a:ea typeface="ＭＳ ゴシック" panose="020B0609070205080204" pitchFamily="49" charset="-128"/>
              </a:rPr>
              <a:t>報酬額</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66" name="object 10"/>
          <p:cNvSpPr/>
          <p:nvPr/>
        </p:nvSpPr>
        <p:spPr>
          <a:xfrm>
            <a:off x="5568920" y="6207100"/>
            <a:ext cx="360045" cy="288290"/>
          </a:xfrm>
          <a:custGeom>
            <a:avLst/>
            <a:gdLst/>
            <a:ahLst/>
            <a:cxnLst/>
            <a:rect l="l" t="t" r="r" b="b"/>
            <a:pathLst>
              <a:path w="360045" h="288290">
                <a:moveTo>
                  <a:pt x="342010"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342010" y="288010"/>
                </a:lnTo>
                <a:lnTo>
                  <a:pt x="348996" y="286589"/>
                </a:lnTo>
                <a:lnTo>
                  <a:pt x="354718" y="282722"/>
                </a:lnTo>
                <a:lnTo>
                  <a:pt x="358586" y="277000"/>
                </a:lnTo>
                <a:lnTo>
                  <a:pt x="360006" y="270014"/>
                </a:lnTo>
                <a:lnTo>
                  <a:pt x="360006" y="17995"/>
                </a:lnTo>
                <a:lnTo>
                  <a:pt x="358586" y="11010"/>
                </a:lnTo>
                <a:lnTo>
                  <a:pt x="354718" y="5287"/>
                </a:lnTo>
                <a:lnTo>
                  <a:pt x="348996" y="1420"/>
                </a:lnTo>
                <a:lnTo>
                  <a:pt x="342010"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年金額</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67" name="object 40"/>
          <p:cNvSpPr/>
          <p:nvPr/>
        </p:nvSpPr>
        <p:spPr>
          <a:xfrm>
            <a:off x="791489" y="7112890"/>
            <a:ext cx="6120130" cy="0"/>
          </a:xfrm>
          <a:custGeom>
            <a:avLst/>
            <a:gdLst/>
            <a:ahLst/>
            <a:cxnLst/>
            <a:rect l="l" t="t" r="r" b="b"/>
            <a:pathLst>
              <a:path w="6120130">
                <a:moveTo>
                  <a:pt x="0" y="0"/>
                </a:moveTo>
                <a:lnTo>
                  <a:pt x="6120015" y="0"/>
                </a:lnTo>
              </a:path>
            </a:pathLst>
          </a:custGeom>
          <a:ln w="5397">
            <a:solidFill>
              <a:srgbClr val="221915"/>
            </a:solidFill>
          </a:ln>
        </p:spPr>
        <p:txBody>
          <a:bodyPr wrap="square" lIns="0" tIns="0" rIns="0" bIns="0" rtlCol="0"/>
          <a:lstStyle/>
          <a:p>
            <a:endParaRPr>
              <a:solidFill>
                <a:prstClr val="black"/>
              </a:solidFill>
            </a:endParaRPr>
          </a:p>
        </p:txBody>
      </p:sp>
      <p:sp>
        <p:nvSpPr>
          <p:cNvPr id="68" name="object 41"/>
          <p:cNvSpPr/>
          <p:nvPr/>
        </p:nvSpPr>
        <p:spPr>
          <a:xfrm>
            <a:off x="791489" y="8300911"/>
            <a:ext cx="6120130" cy="0"/>
          </a:xfrm>
          <a:custGeom>
            <a:avLst/>
            <a:gdLst/>
            <a:ahLst/>
            <a:cxnLst/>
            <a:rect l="l" t="t" r="r" b="b"/>
            <a:pathLst>
              <a:path w="6120130">
                <a:moveTo>
                  <a:pt x="0" y="0"/>
                </a:moveTo>
                <a:lnTo>
                  <a:pt x="6120015" y="0"/>
                </a:lnTo>
              </a:path>
            </a:pathLst>
          </a:custGeom>
          <a:ln w="5397">
            <a:solidFill>
              <a:srgbClr val="221915"/>
            </a:solidFill>
          </a:ln>
        </p:spPr>
        <p:txBody>
          <a:bodyPr wrap="square" lIns="0" tIns="0" rIns="0" bIns="0" rtlCol="0"/>
          <a:lstStyle/>
          <a:p>
            <a:endParaRPr>
              <a:solidFill>
                <a:prstClr val="black"/>
              </a:solidFill>
            </a:endParaRPr>
          </a:p>
        </p:txBody>
      </p:sp>
      <p:sp>
        <p:nvSpPr>
          <p:cNvPr id="69" name="object 42"/>
          <p:cNvSpPr/>
          <p:nvPr/>
        </p:nvSpPr>
        <p:spPr>
          <a:xfrm>
            <a:off x="3724533" y="6136815"/>
            <a:ext cx="3187517" cy="45719"/>
          </a:xfrm>
          <a:custGeom>
            <a:avLst/>
            <a:gdLst/>
            <a:ahLst/>
            <a:cxnLst/>
            <a:rect l="l" t="t" r="r" b="b"/>
            <a:pathLst>
              <a:path w="3384550">
                <a:moveTo>
                  <a:pt x="0" y="0"/>
                </a:moveTo>
                <a:lnTo>
                  <a:pt x="3384016" y="0"/>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70" name="object 43"/>
          <p:cNvSpPr/>
          <p:nvPr/>
        </p:nvSpPr>
        <p:spPr>
          <a:xfrm flipV="1">
            <a:off x="3724533" y="5718175"/>
            <a:ext cx="3187517" cy="34350"/>
          </a:xfrm>
          <a:custGeom>
            <a:avLst/>
            <a:gdLst/>
            <a:ahLst/>
            <a:cxnLst/>
            <a:rect l="l" t="t" r="r" b="b"/>
            <a:pathLst>
              <a:path w="3384550">
                <a:moveTo>
                  <a:pt x="0" y="0"/>
                </a:moveTo>
                <a:lnTo>
                  <a:pt x="3384016" y="0"/>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71" name="object 44"/>
          <p:cNvSpPr/>
          <p:nvPr/>
        </p:nvSpPr>
        <p:spPr>
          <a:xfrm>
            <a:off x="3527501" y="7508888"/>
            <a:ext cx="3384550" cy="0"/>
          </a:xfrm>
          <a:custGeom>
            <a:avLst/>
            <a:gdLst/>
            <a:ahLst/>
            <a:cxnLst/>
            <a:rect l="l" t="t" r="r" b="b"/>
            <a:pathLst>
              <a:path w="3384550">
                <a:moveTo>
                  <a:pt x="0" y="0"/>
                </a:moveTo>
                <a:lnTo>
                  <a:pt x="3384016" y="0"/>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72" name="object 45"/>
          <p:cNvSpPr/>
          <p:nvPr/>
        </p:nvSpPr>
        <p:spPr>
          <a:xfrm>
            <a:off x="539495" y="7904874"/>
            <a:ext cx="6372225" cy="0"/>
          </a:xfrm>
          <a:custGeom>
            <a:avLst/>
            <a:gdLst/>
            <a:ahLst/>
            <a:cxnLst/>
            <a:rect l="l" t="t" r="r" b="b"/>
            <a:pathLst>
              <a:path w="6372225">
                <a:moveTo>
                  <a:pt x="0" y="0"/>
                </a:moveTo>
                <a:lnTo>
                  <a:pt x="6372009" y="0"/>
                </a:lnTo>
              </a:path>
            </a:pathLst>
          </a:custGeom>
          <a:ln w="16205">
            <a:solidFill>
              <a:srgbClr val="221915"/>
            </a:solidFill>
          </a:ln>
        </p:spPr>
        <p:txBody>
          <a:bodyPr wrap="square" lIns="0" tIns="0" rIns="0" bIns="0" rtlCol="0"/>
          <a:lstStyle/>
          <a:p>
            <a:endParaRPr>
              <a:solidFill>
                <a:prstClr val="black"/>
              </a:solidFill>
            </a:endParaRPr>
          </a:p>
        </p:txBody>
      </p:sp>
      <p:sp>
        <p:nvSpPr>
          <p:cNvPr id="73" name="object 46"/>
          <p:cNvSpPr/>
          <p:nvPr/>
        </p:nvSpPr>
        <p:spPr>
          <a:xfrm>
            <a:off x="539495" y="8696885"/>
            <a:ext cx="6372225" cy="0"/>
          </a:xfrm>
          <a:custGeom>
            <a:avLst/>
            <a:gdLst/>
            <a:ahLst/>
            <a:cxnLst/>
            <a:rect l="l" t="t" r="r" b="b"/>
            <a:pathLst>
              <a:path w="6372225">
                <a:moveTo>
                  <a:pt x="0" y="0"/>
                </a:moveTo>
                <a:lnTo>
                  <a:pt x="6372009" y="0"/>
                </a:lnTo>
              </a:path>
            </a:pathLst>
          </a:custGeom>
          <a:ln w="16205">
            <a:solidFill>
              <a:srgbClr val="221915"/>
            </a:solidFill>
          </a:ln>
        </p:spPr>
        <p:txBody>
          <a:bodyPr wrap="square" lIns="0" tIns="0" rIns="0" bIns="0" rtlCol="0"/>
          <a:lstStyle/>
          <a:p>
            <a:endParaRPr>
              <a:solidFill>
                <a:prstClr val="black"/>
              </a:solidFill>
            </a:endParaRPr>
          </a:p>
        </p:txBody>
      </p:sp>
      <p:sp>
        <p:nvSpPr>
          <p:cNvPr id="74" name="object 47"/>
          <p:cNvSpPr/>
          <p:nvPr/>
        </p:nvSpPr>
        <p:spPr>
          <a:xfrm>
            <a:off x="539495" y="6549086"/>
            <a:ext cx="6372225" cy="0"/>
          </a:xfrm>
          <a:custGeom>
            <a:avLst/>
            <a:gdLst/>
            <a:ahLst/>
            <a:cxnLst/>
            <a:rect l="l" t="t" r="r" b="b"/>
            <a:pathLst>
              <a:path w="6372225">
                <a:moveTo>
                  <a:pt x="0" y="0"/>
                </a:moveTo>
                <a:lnTo>
                  <a:pt x="6372009" y="0"/>
                </a:lnTo>
              </a:path>
            </a:pathLst>
          </a:custGeom>
          <a:ln w="16205">
            <a:solidFill>
              <a:srgbClr val="221915"/>
            </a:solidFill>
          </a:ln>
        </p:spPr>
        <p:txBody>
          <a:bodyPr wrap="square" lIns="0" tIns="0" rIns="0" bIns="0" rtlCol="0"/>
          <a:lstStyle/>
          <a:p>
            <a:endParaRPr>
              <a:solidFill>
                <a:prstClr val="black"/>
              </a:solidFill>
            </a:endParaRPr>
          </a:p>
        </p:txBody>
      </p:sp>
      <p:sp>
        <p:nvSpPr>
          <p:cNvPr id="75" name="object 62"/>
          <p:cNvSpPr/>
          <p:nvPr/>
        </p:nvSpPr>
        <p:spPr>
          <a:xfrm>
            <a:off x="3777739" y="4074084"/>
            <a:ext cx="216535" cy="252095"/>
          </a:xfrm>
          <a:custGeom>
            <a:avLst/>
            <a:gdLst/>
            <a:ahLst/>
            <a:cxnLst/>
            <a:rect l="l" t="t" r="r" b="b"/>
            <a:pathLst>
              <a:path w="216535" h="252095">
                <a:moveTo>
                  <a:pt x="215963" y="252018"/>
                </a:moveTo>
                <a:lnTo>
                  <a:pt x="0" y="252018"/>
                </a:lnTo>
                <a:lnTo>
                  <a:pt x="0" y="0"/>
                </a:lnTo>
                <a:lnTo>
                  <a:pt x="215963" y="0"/>
                </a:lnTo>
                <a:lnTo>
                  <a:pt x="215963" y="252018"/>
                </a:lnTo>
                <a:close/>
              </a:path>
            </a:pathLst>
          </a:custGeom>
          <a:ln w="5397">
            <a:solidFill>
              <a:srgbClr val="221915"/>
            </a:solidFill>
          </a:ln>
        </p:spPr>
        <p:txBody>
          <a:bodyPr wrap="square" lIns="0" tIns="0" rIns="0" bIns="0" rtlCol="0"/>
          <a:lstStyle/>
          <a:p>
            <a:endParaRPr>
              <a:solidFill>
                <a:prstClr val="black"/>
              </a:solidFill>
            </a:endParaRPr>
          </a:p>
        </p:txBody>
      </p:sp>
      <p:sp>
        <p:nvSpPr>
          <p:cNvPr id="76" name="object 63"/>
          <p:cNvSpPr/>
          <p:nvPr/>
        </p:nvSpPr>
        <p:spPr>
          <a:xfrm>
            <a:off x="3796789" y="6719703"/>
            <a:ext cx="216535" cy="255772"/>
          </a:xfrm>
          <a:custGeom>
            <a:avLst/>
            <a:gdLst/>
            <a:ahLst/>
            <a:cxnLst/>
            <a:rect l="l" t="t" r="r" b="b"/>
            <a:pathLst>
              <a:path w="216535" h="252095">
                <a:moveTo>
                  <a:pt x="215963" y="252018"/>
                </a:moveTo>
                <a:lnTo>
                  <a:pt x="0" y="252018"/>
                </a:lnTo>
                <a:lnTo>
                  <a:pt x="0" y="0"/>
                </a:lnTo>
                <a:lnTo>
                  <a:pt x="215963" y="0"/>
                </a:lnTo>
                <a:lnTo>
                  <a:pt x="215963" y="252018"/>
                </a:lnTo>
                <a:close/>
              </a:path>
            </a:pathLst>
          </a:custGeom>
          <a:ln w="5397">
            <a:solidFill>
              <a:srgbClr val="221915"/>
            </a:solidFill>
          </a:ln>
        </p:spPr>
        <p:txBody>
          <a:bodyPr wrap="square" lIns="0" tIns="0" rIns="0" bIns="0" rtlCol="0"/>
          <a:lstStyle/>
          <a:p>
            <a:endParaRPr>
              <a:solidFill>
                <a:prstClr val="black"/>
              </a:solidFill>
            </a:endParaRPr>
          </a:p>
        </p:txBody>
      </p:sp>
      <p:sp>
        <p:nvSpPr>
          <p:cNvPr id="77" name="object 64"/>
          <p:cNvSpPr/>
          <p:nvPr/>
        </p:nvSpPr>
        <p:spPr>
          <a:xfrm>
            <a:off x="3777739" y="7976884"/>
            <a:ext cx="216535" cy="252095"/>
          </a:xfrm>
          <a:custGeom>
            <a:avLst/>
            <a:gdLst/>
            <a:ahLst/>
            <a:cxnLst/>
            <a:rect l="l" t="t" r="r" b="b"/>
            <a:pathLst>
              <a:path w="216535" h="252095">
                <a:moveTo>
                  <a:pt x="215963" y="252018"/>
                </a:moveTo>
                <a:lnTo>
                  <a:pt x="0" y="252018"/>
                </a:lnTo>
                <a:lnTo>
                  <a:pt x="0" y="0"/>
                </a:lnTo>
                <a:lnTo>
                  <a:pt x="215963" y="0"/>
                </a:lnTo>
                <a:lnTo>
                  <a:pt x="215963" y="252018"/>
                </a:lnTo>
                <a:close/>
              </a:path>
            </a:pathLst>
          </a:custGeom>
          <a:ln w="5397">
            <a:solidFill>
              <a:srgbClr val="221915"/>
            </a:solidFill>
          </a:ln>
        </p:spPr>
        <p:txBody>
          <a:bodyPr wrap="square" lIns="0" tIns="0" rIns="0" bIns="0" rtlCol="0"/>
          <a:lstStyle/>
          <a:p>
            <a:endParaRPr>
              <a:solidFill>
                <a:prstClr val="black"/>
              </a:solidFill>
            </a:endParaRPr>
          </a:p>
        </p:txBody>
      </p:sp>
      <p:sp>
        <p:nvSpPr>
          <p:cNvPr id="78" name="object 66"/>
          <p:cNvSpPr/>
          <p:nvPr/>
        </p:nvSpPr>
        <p:spPr>
          <a:xfrm>
            <a:off x="3777739" y="4992117"/>
            <a:ext cx="216535" cy="252095"/>
          </a:xfrm>
          <a:custGeom>
            <a:avLst/>
            <a:gdLst/>
            <a:ahLst/>
            <a:cxnLst/>
            <a:rect l="l" t="t" r="r" b="b"/>
            <a:pathLst>
              <a:path w="216535" h="252095">
                <a:moveTo>
                  <a:pt x="215963" y="252018"/>
                </a:moveTo>
                <a:lnTo>
                  <a:pt x="0" y="252018"/>
                </a:lnTo>
                <a:lnTo>
                  <a:pt x="0" y="0"/>
                </a:lnTo>
                <a:lnTo>
                  <a:pt x="215963" y="0"/>
                </a:lnTo>
                <a:lnTo>
                  <a:pt x="215963" y="252018"/>
                </a:lnTo>
                <a:close/>
              </a:path>
            </a:pathLst>
          </a:custGeom>
          <a:ln w="5397">
            <a:solidFill>
              <a:srgbClr val="221915"/>
            </a:solidFill>
          </a:ln>
        </p:spPr>
        <p:txBody>
          <a:bodyPr wrap="square" lIns="0" tIns="0" rIns="0" bIns="0" rtlCol="0"/>
          <a:lstStyle/>
          <a:p>
            <a:endParaRPr>
              <a:solidFill>
                <a:prstClr val="black"/>
              </a:solidFill>
            </a:endParaRPr>
          </a:p>
        </p:txBody>
      </p:sp>
      <p:sp>
        <p:nvSpPr>
          <p:cNvPr id="79" name="object 67"/>
          <p:cNvSpPr/>
          <p:nvPr/>
        </p:nvSpPr>
        <p:spPr>
          <a:xfrm>
            <a:off x="4907759" y="4992117"/>
            <a:ext cx="216535" cy="252095"/>
          </a:xfrm>
          <a:custGeom>
            <a:avLst/>
            <a:gdLst/>
            <a:ahLst/>
            <a:cxnLst/>
            <a:rect l="l" t="t" r="r" b="b"/>
            <a:pathLst>
              <a:path w="216535" h="252095">
                <a:moveTo>
                  <a:pt x="216014" y="252018"/>
                </a:moveTo>
                <a:lnTo>
                  <a:pt x="0" y="252018"/>
                </a:lnTo>
                <a:lnTo>
                  <a:pt x="0" y="0"/>
                </a:lnTo>
                <a:lnTo>
                  <a:pt x="216014" y="0"/>
                </a:lnTo>
                <a:lnTo>
                  <a:pt x="216014" y="252018"/>
                </a:lnTo>
                <a:close/>
              </a:path>
            </a:pathLst>
          </a:custGeom>
          <a:ln w="5397">
            <a:solidFill>
              <a:srgbClr val="221915"/>
            </a:solidFill>
          </a:ln>
        </p:spPr>
        <p:txBody>
          <a:bodyPr wrap="square" lIns="0" tIns="0" rIns="0" bIns="0" rtlCol="0"/>
          <a:lstStyle/>
          <a:p>
            <a:endParaRPr>
              <a:solidFill>
                <a:prstClr val="black"/>
              </a:solidFill>
            </a:endParaRPr>
          </a:p>
        </p:txBody>
      </p:sp>
      <p:sp>
        <p:nvSpPr>
          <p:cNvPr id="86" name="object 37"/>
          <p:cNvSpPr/>
          <p:nvPr/>
        </p:nvSpPr>
        <p:spPr>
          <a:xfrm>
            <a:off x="791489" y="4425074"/>
            <a:ext cx="6120130" cy="0"/>
          </a:xfrm>
          <a:custGeom>
            <a:avLst/>
            <a:gdLst/>
            <a:ahLst/>
            <a:cxnLst/>
            <a:rect l="l" t="t" r="r" b="b"/>
            <a:pathLst>
              <a:path w="6120130">
                <a:moveTo>
                  <a:pt x="0" y="0"/>
                </a:moveTo>
                <a:lnTo>
                  <a:pt x="6120015" y="0"/>
                </a:lnTo>
              </a:path>
            </a:pathLst>
          </a:custGeom>
          <a:ln w="5397">
            <a:solidFill>
              <a:srgbClr val="221915"/>
            </a:solidFill>
          </a:ln>
        </p:spPr>
        <p:txBody>
          <a:bodyPr wrap="square" lIns="0" tIns="0" rIns="0" bIns="0" rtlCol="0"/>
          <a:lstStyle/>
          <a:p>
            <a:endParaRPr>
              <a:solidFill>
                <a:prstClr val="black"/>
              </a:solidFill>
            </a:endParaRPr>
          </a:p>
        </p:txBody>
      </p:sp>
      <p:sp>
        <p:nvSpPr>
          <p:cNvPr id="87" name="object 39"/>
          <p:cNvSpPr/>
          <p:nvPr/>
        </p:nvSpPr>
        <p:spPr>
          <a:xfrm>
            <a:off x="791489" y="5361115"/>
            <a:ext cx="6120130" cy="0"/>
          </a:xfrm>
          <a:custGeom>
            <a:avLst/>
            <a:gdLst/>
            <a:ahLst/>
            <a:cxnLst/>
            <a:rect l="l" t="t" r="r" b="b"/>
            <a:pathLst>
              <a:path w="6120130">
                <a:moveTo>
                  <a:pt x="0" y="0"/>
                </a:moveTo>
                <a:lnTo>
                  <a:pt x="6120015" y="0"/>
                </a:lnTo>
              </a:path>
            </a:pathLst>
          </a:custGeom>
          <a:ln w="5397">
            <a:solidFill>
              <a:srgbClr val="221915"/>
            </a:solidFill>
          </a:ln>
        </p:spPr>
        <p:txBody>
          <a:bodyPr wrap="square" lIns="0" tIns="0" rIns="0" bIns="0" rtlCol="0"/>
          <a:lstStyle/>
          <a:p>
            <a:endParaRPr>
              <a:solidFill>
                <a:prstClr val="black"/>
              </a:solidFill>
            </a:endParaRPr>
          </a:p>
        </p:txBody>
      </p:sp>
      <p:sp>
        <p:nvSpPr>
          <p:cNvPr id="88" name="object 48"/>
          <p:cNvSpPr/>
          <p:nvPr/>
        </p:nvSpPr>
        <p:spPr>
          <a:xfrm>
            <a:off x="539495" y="4875111"/>
            <a:ext cx="6372225" cy="0"/>
          </a:xfrm>
          <a:custGeom>
            <a:avLst/>
            <a:gdLst/>
            <a:ahLst/>
            <a:cxnLst/>
            <a:rect l="l" t="t" r="r" b="b"/>
            <a:pathLst>
              <a:path w="6372225">
                <a:moveTo>
                  <a:pt x="0" y="0"/>
                </a:moveTo>
                <a:lnTo>
                  <a:pt x="6372009" y="0"/>
                </a:lnTo>
              </a:path>
            </a:pathLst>
          </a:custGeom>
          <a:ln w="16205">
            <a:solidFill>
              <a:srgbClr val="221915"/>
            </a:solidFill>
          </a:ln>
        </p:spPr>
        <p:txBody>
          <a:bodyPr wrap="square" lIns="0" tIns="0" rIns="0" bIns="0" rtlCol="0"/>
          <a:lstStyle/>
          <a:p>
            <a:endParaRPr>
              <a:solidFill>
                <a:prstClr val="black"/>
              </a:solidFill>
            </a:endParaRPr>
          </a:p>
        </p:txBody>
      </p:sp>
      <p:sp>
        <p:nvSpPr>
          <p:cNvPr id="89" name="object 78"/>
          <p:cNvSpPr txBox="1"/>
          <p:nvPr/>
        </p:nvSpPr>
        <p:spPr>
          <a:xfrm>
            <a:off x="3769441" y="4471125"/>
            <a:ext cx="1738231" cy="369332"/>
          </a:xfrm>
          <a:prstGeom prst="rect">
            <a:avLst/>
          </a:prstGeom>
        </p:spPr>
        <p:txBody>
          <a:bodyPr vert="horz" wrap="square" lIns="0" tIns="0" rIns="0" bIns="0" rtlCol="0">
            <a:sp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　から</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年　　　月　 　 日　まで</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cxnSp>
        <p:nvCxnSpPr>
          <p:cNvPr id="90" name="カギ線コネクタ 89"/>
          <p:cNvCxnSpPr/>
          <p:nvPr/>
        </p:nvCxnSpPr>
        <p:spPr>
          <a:xfrm>
            <a:off x="4409897" y="4982592"/>
            <a:ext cx="439344" cy="128351"/>
          </a:xfrm>
          <a:prstGeom prst="bentConnector3">
            <a:avLst>
              <a:gd name="adj1" fmla="val 50000"/>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object 72"/>
          <p:cNvSpPr txBox="1"/>
          <p:nvPr/>
        </p:nvSpPr>
        <p:spPr>
          <a:xfrm>
            <a:off x="4086131" y="4033610"/>
            <a:ext cx="427791" cy="355870"/>
          </a:xfrm>
          <a:prstGeom prst="rect">
            <a:avLst/>
          </a:prstGeom>
        </p:spPr>
        <p:txBody>
          <a:bodyPr vert="horz" wrap="square" lIns="0" tIns="0" rIns="0" bIns="0" rtlCol="0" anchor="ctr" anchorCtr="0">
            <a:noAutofit/>
          </a:bodyPr>
          <a:lstStyle/>
          <a:p>
            <a:pPr marL="12700">
              <a:lnSpc>
                <a:spcPct val="150000"/>
              </a:lnSpc>
            </a:pP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はい</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2.</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いいえ</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92" name="object 72"/>
          <p:cNvSpPr txBox="1"/>
          <p:nvPr/>
        </p:nvSpPr>
        <p:spPr>
          <a:xfrm>
            <a:off x="4041023" y="4942533"/>
            <a:ext cx="427791" cy="355870"/>
          </a:xfrm>
          <a:prstGeom prst="rect">
            <a:avLst/>
          </a:prstGeom>
        </p:spPr>
        <p:txBody>
          <a:bodyPr vert="horz" wrap="square" lIns="0" tIns="0" rIns="0" bIns="0" rtlCol="0" anchor="ctr" anchorCtr="0">
            <a:noAutofit/>
          </a:bodyPr>
          <a:lstStyle/>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はい</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2.</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請求中</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3.</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いいえ</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93" name="object 72"/>
          <p:cNvSpPr txBox="1"/>
          <p:nvPr/>
        </p:nvSpPr>
        <p:spPr>
          <a:xfrm>
            <a:off x="5196785" y="4942533"/>
            <a:ext cx="813713" cy="355870"/>
          </a:xfrm>
          <a:prstGeom prst="rect">
            <a:avLst/>
          </a:prstGeom>
        </p:spPr>
        <p:txBody>
          <a:bodyPr vert="horz" wrap="square" lIns="0" tIns="0" rIns="0" bIns="0" rtlCol="0" anchor="ctr" anchorCtr="0">
            <a:noAutofit/>
          </a:bodyPr>
          <a:lstStyle/>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障害厚生年金</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2.</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障害手当金</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95" name="object 82"/>
          <p:cNvSpPr/>
          <p:nvPr/>
        </p:nvSpPr>
        <p:spPr>
          <a:xfrm>
            <a:off x="1185223" y="6023737"/>
            <a:ext cx="72390" cy="414020"/>
          </a:xfrm>
          <a:custGeom>
            <a:avLst/>
            <a:gdLst/>
            <a:ahLst/>
            <a:cxnLst/>
            <a:rect l="l" t="t" r="r" b="b"/>
            <a:pathLst>
              <a:path w="72389" h="414019">
                <a:moveTo>
                  <a:pt x="71996" y="414020"/>
                </a:moveTo>
                <a:lnTo>
                  <a:pt x="36004" y="414020"/>
                </a:lnTo>
                <a:lnTo>
                  <a:pt x="22020" y="411180"/>
                </a:lnTo>
                <a:lnTo>
                  <a:pt x="10572" y="403448"/>
                </a:lnTo>
                <a:lnTo>
                  <a:pt x="2839" y="392004"/>
                </a:lnTo>
                <a:lnTo>
                  <a:pt x="0" y="378028"/>
                </a:lnTo>
                <a:lnTo>
                  <a:pt x="0" y="36004"/>
                </a:lnTo>
                <a:lnTo>
                  <a:pt x="2839" y="22025"/>
                </a:lnTo>
                <a:lnTo>
                  <a:pt x="10572" y="10577"/>
                </a:lnTo>
                <a:lnTo>
                  <a:pt x="22020" y="2841"/>
                </a:lnTo>
                <a:lnTo>
                  <a:pt x="36004" y="0"/>
                </a:lnTo>
                <a:lnTo>
                  <a:pt x="71996" y="0"/>
                </a:lnTo>
              </a:path>
            </a:pathLst>
          </a:custGeom>
          <a:ln w="5397">
            <a:solidFill>
              <a:srgbClr val="221915"/>
            </a:solidFill>
          </a:ln>
        </p:spPr>
        <p:txBody>
          <a:bodyPr wrap="square" lIns="0" tIns="0" rIns="0" bIns="0" rtlCol="0"/>
          <a:lstStyle/>
          <a:p>
            <a:endParaRPr>
              <a:solidFill>
                <a:prstClr val="black"/>
              </a:solidFill>
            </a:endParaRPr>
          </a:p>
        </p:txBody>
      </p:sp>
      <p:sp>
        <p:nvSpPr>
          <p:cNvPr id="96" name="object 83"/>
          <p:cNvSpPr/>
          <p:nvPr/>
        </p:nvSpPr>
        <p:spPr>
          <a:xfrm>
            <a:off x="3365252" y="6018733"/>
            <a:ext cx="72390" cy="414020"/>
          </a:xfrm>
          <a:custGeom>
            <a:avLst/>
            <a:gdLst/>
            <a:ahLst/>
            <a:cxnLst/>
            <a:rect l="l" t="t" r="r" b="b"/>
            <a:pathLst>
              <a:path w="72390" h="414019">
                <a:moveTo>
                  <a:pt x="0" y="414020"/>
                </a:moveTo>
                <a:lnTo>
                  <a:pt x="35991" y="414020"/>
                </a:lnTo>
                <a:lnTo>
                  <a:pt x="49983" y="411180"/>
                </a:lnTo>
                <a:lnTo>
                  <a:pt x="61434" y="403448"/>
                </a:lnTo>
                <a:lnTo>
                  <a:pt x="69169" y="392004"/>
                </a:lnTo>
                <a:lnTo>
                  <a:pt x="72009" y="378028"/>
                </a:lnTo>
                <a:lnTo>
                  <a:pt x="72009" y="36004"/>
                </a:lnTo>
                <a:lnTo>
                  <a:pt x="69169" y="22025"/>
                </a:lnTo>
                <a:lnTo>
                  <a:pt x="61434" y="10577"/>
                </a:lnTo>
                <a:lnTo>
                  <a:pt x="49983" y="2841"/>
                </a:lnTo>
                <a:lnTo>
                  <a:pt x="35991" y="0"/>
                </a:ln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99" name="object 82"/>
          <p:cNvSpPr/>
          <p:nvPr/>
        </p:nvSpPr>
        <p:spPr>
          <a:xfrm>
            <a:off x="1165791" y="7575993"/>
            <a:ext cx="72390" cy="282781"/>
          </a:xfrm>
          <a:custGeom>
            <a:avLst/>
            <a:gdLst/>
            <a:ahLst/>
            <a:cxnLst/>
            <a:rect l="l" t="t" r="r" b="b"/>
            <a:pathLst>
              <a:path w="72389" h="414019">
                <a:moveTo>
                  <a:pt x="71996" y="414020"/>
                </a:moveTo>
                <a:lnTo>
                  <a:pt x="36004" y="414020"/>
                </a:lnTo>
                <a:lnTo>
                  <a:pt x="22020" y="411180"/>
                </a:lnTo>
                <a:lnTo>
                  <a:pt x="10572" y="403448"/>
                </a:lnTo>
                <a:lnTo>
                  <a:pt x="2839" y="392004"/>
                </a:lnTo>
                <a:lnTo>
                  <a:pt x="0" y="378028"/>
                </a:lnTo>
                <a:lnTo>
                  <a:pt x="0" y="36004"/>
                </a:lnTo>
                <a:lnTo>
                  <a:pt x="2839" y="22025"/>
                </a:lnTo>
                <a:lnTo>
                  <a:pt x="10572" y="10577"/>
                </a:lnTo>
                <a:lnTo>
                  <a:pt x="22020" y="2841"/>
                </a:lnTo>
                <a:lnTo>
                  <a:pt x="36004" y="0"/>
                </a:lnTo>
                <a:lnTo>
                  <a:pt x="71996" y="0"/>
                </a:lnTo>
              </a:path>
            </a:pathLst>
          </a:custGeom>
          <a:ln w="5397">
            <a:solidFill>
              <a:srgbClr val="221915"/>
            </a:solidFill>
          </a:ln>
        </p:spPr>
        <p:txBody>
          <a:bodyPr wrap="square" lIns="0" tIns="0" rIns="0" bIns="0" rtlCol="0"/>
          <a:lstStyle/>
          <a:p>
            <a:endParaRPr>
              <a:solidFill>
                <a:prstClr val="black"/>
              </a:solidFill>
            </a:endParaRPr>
          </a:p>
        </p:txBody>
      </p:sp>
      <p:sp>
        <p:nvSpPr>
          <p:cNvPr id="100" name="object 83"/>
          <p:cNvSpPr/>
          <p:nvPr/>
        </p:nvSpPr>
        <p:spPr>
          <a:xfrm>
            <a:off x="3364870" y="7570989"/>
            <a:ext cx="72390" cy="282781"/>
          </a:xfrm>
          <a:custGeom>
            <a:avLst/>
            <a:gdLst/>
            <a:ahLst/>
            <a:cxnLst/>
            <a:rect l="l" t="t" r="r" b="b"/>
            <a:pathLst>
              <a:path w="72390" h="414019">
                <a:moveTo>
                  <a:pt x="0" y="414020"/>
                </a:moveTo>
                <a:lnTo>
                  <a:pt x="35991" y="414020"/>
                </a:lnTo>
                <a:lnTo>
                  <a:pt x="49983" y="411180"/>
                </a:lnTo>
                <a:lnTo>
                  <a:pt x="61434" y="403448"/>
                </a:lnTo>
                <a:lnTo>
                  <a:pt x="69169" y="392004"/>
                </a:lnTo>
                <a:lnTo>
                  <a:pt x="72009" y="378028"/>
                </a:lnTo>
                <a:lnTo>
                  <a:pt x="72009" y="36004"/>
                </a:lnTo>
                <a:lnTo>
                  <a:pt x="69169" y="22025"/>
                </a:lnTo>
                <a:lnTo>
                  <a:pt x="61434" y="10577"/>
                </a:lnTo>
                <a:lnTo>
                  <a:pt x="49983" y="2841"/>
                </a:lnTo>
                <a:lnTo>
                  <a:pt x="35991" y="0"/>
                </a:ln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101" name="object 72"/>
          <p:cNvSpPr txBox="1"/>
          <p:nvPr/>
        </p:nvSpPr>
        <p:spPr>
          <a:xfrm>
            <a:off x="4109886" y="7942974"/>
            <a:ext cx="1396872" cy="342515"/>
          </a:xfrm>
          <a:prstGeom prst="rect">
            <a:avLst/>
          </a:prstGeom>
        </p:spPr>
        <p:txBody>
          <a:bodyPr vert="horz" wrap="square" lIns="0" tIns="0" rIns="0" bIns="0" rtlCol="0" anchor="ctr" anchorCtr="0">
            <a:noAutofit/>
          </a:bodyPr>
          <a:lstStyle/>
          <a:p>
            <a:pPr marL="12700">
              <a:lnSpc>
                <a:spcPct val="150000"/>
              </a:lnSpc>
            </a:pP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はい　　　　</a:t>
            </a: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3.</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いいえ</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2.</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労災請求中</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103" name="object 53"/>
          <p:cNvSpPr/>
          <p:nvPr/>
        </p:nvSpPr>
        <p:spPr>
          <a:xfrm>
            <a:off x="323519" y="3975100"/>
            <a:ext cx="216535" cy="5105400"/>
          </a:xfrm>
          <a:custGeom>
            <a:avLst/>
            <a:gdLst/>
            <a:ahLst/>
            <a:cxnLst/>
            <a:rect l="l" t="t" r="r" b="b"/>
            <a:pathLst>
              <a:path w="216534" h="4950459">
                <a:moveTo>
                  <a:pt x="216001" y="0"/>
                </a:moveTo>
                <a:lnTo>
                  <a:pt x="36004" y="0"/>
                </a:lnTo>
                <a:lnTo>
                  <a:pt x="22025" y="2839"/>
                </a:lnTo>
                <a:lnTo>
                  <a:pt x="10577" y="10571"/>
                </a:lnTo>
                <a:lnTo>
                  <a:pt x="2841" y="22015"/>
                </a:lnTo>
                <a:lnTo>
                  <a:pt x="0" y="35991"/>
                </a:lnTo>
                <a:lnTo>
                  <a:pt x="0" y="4913972"/>
                </a:lnTo>
                <a:lnTo>
                  <a:pt x="2841" y="4927956"/>
                </a:lnTo>
                <a:lnTo>
                  <a:pt x="10577" y="4939404"/>
                </a:lnTo>
                <a:lnTo>
                  <a:pt x="22025" y="4947137"/>
                </a:lnTo>
                <a:lnTo>
                  <a:pt x="36004" y="4949977"/>
                </a:lnTo>
                <a:lnTo>
                  <a:pt x="216001" y="4949977"/>
                </a:lnTo>
                <a:lnTo>
                  <a:pt x="216001" y="0"/>
                </a:lnTo>
                <a:close/>
              </a:path>
            </a:pathLst>
          </a:custGeom>
          <a:solidFill>
            <a:srgbClr val="727275"/>
          </a:solidFill>
        </p:spPr>
        <p:txBody>
          <a:bodyPr vert="eaVert" wrap="square" lIns="0" tIns="72000" rIns="0" bIns="0" rtlCol="0" anchor="ctr" anchorCtr="0"/>
          <a:lstStyle/>
          <a:p>
            <a:pPr algn="ctr"/>
            <a:r>
              <a:rPr lang="ja-JP" altLang="en-US" sz="1000" b="1" dirty="0">
                <a:solidFill>
                  <a:prstClr val="white"/>
                </a:solidFill>
                <a:latin typeface="ＭＳ ゴシック" panose="020B0609070205080204" pitchFamily="49" charset="-128"/>
                <a:ea typeface="ＭＳ ゴシック" panose="020B0609070205080204" pitchFamily="49" charset="-128"/>
              </a:rPr>
              <a:t>確認事項</a:t>
            </a:r>
            <a:endParaRPr sz="1000" b="1" dirty="0">
              <a:solidFill>
                <a:prstClr val="white"/>
              </a:solidFill>
              <a:latin typeface="ＭＳ ゴシック" panose="020B0609070205080204" pitchFamily="49" charset="-128"/>
              <a:ea typeface="ＭＳ ゴシック" panose="020B0609070205080204" pitchFamily="49" charset="-128"/>
            </a:endParaRPr>
          </a:p>
        </p:txBody>
      </p:sp>
      <p:sp>
        <p:nvSpPr>
          <p:cNvPr id="104" name="object 78"/>
          <p:cNvSpPr txBox="1"/>
          <p:nvPr/>
        </p:nvSpPr>
        <p:spPr>
          <a:xfrm>
            <a:off x="4240147" y="6178118"/>
            <a:ext cx="1335334" cy="323343"/>
          </a:xfrm>
          <a:prstGeom prst="rect">
            <a:avLst/>
          </a:prstGeom>
        </p:spPr>
        <p:txBody>
          <a:bodyPr vert="horz" wrap="square" lIns="0" tIns="0" rIns="0" bIns="0" rtlCol="0">
            <a:noAutofit/>
          </a:bodyPr>
          <a:lstStyle/>
          <a:p>
            <a:pPr marL="12700">
              <a:lnSpc>
                <a:spcPct val="150000"/>
              </a:lnSpc>
            </a:pP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105" name="object 78"/>
          <p:cNvSpPr txBox="1"/>
          <p:nvPr/>
        </p:nvSpPr>
        <p:spPr>
          <a:xfrm>
            <a:off x="4240092" y="7535811"/>
            <a:ext cx="1335334" cy="323343"/>
          </a:xfrm>
          <a:prstGeom prst="rect">
            <a:avLst/>
          </a:prstGeom>
        </p:spPr>
        <p:txBody>
          <a:bodyPr vert="horz" wrap="square" lIns="0" tIns="0" rIns="0" bIns="0" rtlCol="0">
            <a:noAutofit/>
          </a:bodyPr>
          <a:lstStyle/>
          <a:p>
            <a:pPr marL="12700">
              <a:lnSpc>
                <a:spcPct val="150000"/>
              </a:lnSpc>
            </a:pP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106" name="object 4"/>
          <p:cNvSpPr/>
          <p:nvPr/>
        </p:nvSpPr>
        <p:spPr>
          <a:xfrm>
            <a:off x="3757726" y="7174396"/>
            <a:ext cx="468630" cy="288290"/>
          </a:xfrm>
          <a:custGeom>
            <a:avLst/>
            <a:gdLst/>
            <a:ahLst/>
            <a:cxnLst/>
            <a:rect l="l" t="t" r="r" b="b"/>
            <a:pathLst>
              <a:path w="468629" h="288289">
                <a:moveTo>
                  <a:pt x="450037"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450037" y="288010"/>
                </a:lnTo>
                <a:lnTo>
                  <a:pt x="457022" y="286589"/>
                </a:lnTo>
                <a:lnTo>
                  <a:pt x="462745" y="282722"/>
                </a:lnTo>
                <a:lnTo>
                  <a:pt x="466612" y="277000"/>
                </a:lnTo>
                <a:lnTo>
                  <a:pt x="468033" y="270014"/>
                </a:lnTo>
                <a:lnTo>
                  <a:pt x="468033" y="17995"/>
                </a:lnTo>
                <a:lnTo>
                  <a:pt x="466612" y="11010"/>
                </a:lnTo>
                <a:lnTo>
                  <a:pt x="462745" y="5287"/>
                </a:lnTo>
                <a:lnTo>
                  <a:pt x="457022" y="1420"/>
                </a:lnTo>
                <a:lnTo>
                  <a:pt x="450037" y="0"/>
                </a:lnTo>
                <a:close/>
              </a:path>
            </a:pathLst>
          </a:custGeom>
          <a:solidFill>
            <a:schemeClr val="bg1">
              <a:lumMod val="75000"/>
            </a:schemeClr>
          </a:solidFill>
        </p:spPr>
        <p:txBody>
          <a:bodyPr wrap="square" lIns="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基礎年金</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番号</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07" name="object 6"/>
          <p:cNvSpPr/>
          <p:nvPr/>
        </p:nvSpPr>
        <p:spPr>
          <a:xfrm>
            <a:off x="3756526" y="7564791"/>
            <a:ext cx="468630" cy="288290"/>
          </a:xfrm>
          <a:custGeom>
            <a:avLst/>
            <a:gdLst/>
            <a:ahLst/>
            <a:cxnLst/>
            <a:rect l="l" t="t" r="r" b="b"/>
            <a:pathLst>
              <a:path w="468629" h="288290">
                <a:moveTo>
                  <a:pt x="450037"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450037" y="288010"/>
                </a:lnTo>
                <a:lnTo>
                  <a:pt x="457022" y="286589"/>
                </a:lnTo>
                <a:lnTo>
                  <a:pt x="462745" y="282722"/>
                </a:lnTo>
                <a:lnTo>
                  <a:pt x="466612" y="277000"/>
                </a:lnTo>
                <a:lnTo>
                  <a:pt x="468033" y="270014"/>
                </a:lnTo>
                <a:lnTo>
                  <a:pt x="468033" y="17995"/>
                </a:lnTo>
                <a:lnTo>
                  <a:pt x="466612" y="11010"/>
                </a:lnTo>
                <a:lnTo>
                  <a:pt x="462745" y="5287"/>
                </a:lnTo>
                <a:lnTo>
                  <a:pt x="457022" y="1420"/>
                </a:lnTo>
                <a:lnTo>
                  <a:pt x="450037"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支給開始</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年月日</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08" name="object 7"/>
          <p:cNvSpPr/>
          <p:nvPr/>
        </p:nvSpPr>
        <p:spPr>
          <a:xfrm>
            <a:off x="5578445" y="7169545"/>
            <a:ext cx="360045" cy="288290"/>
          </a:xfrm>
          <a:custGeom>
            <a:avLst/>
            <a:gdLst/>
            <a:ahLst/>
            <a:cxnLst/>
            <a:rect l="l" t="t" r="r" b="b"/>
            <a:pathLst>
              <a:path w="360045" h="288289">
                <a:moveTo>
                  <a:pt x="342010"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342010" y="288010"/>
                </a:lnTo>
                <a:lnTo>
                  <a:pt x="348996" y="286589"/>
                </a:lnTo>
                <a:lnTo>
                  <a:pt x="354718" y="282722"/>
                </a:lnTo>
                <a:lnTo>
                  <a:pt x="358586" y="277000"/>
                </a:lnTo>
                <a:lnTo>
                  <a:pt x="360006" y="270014"/>
                </a:lnTo>
                <a:lnTo>
                  <a:pt x="360006" y="17995"/>
                </a:lnTo>
                <a:lnTo>
                  <a:pt x="358586" y="11010"/>
                </a:lnTo>
                <a:lnTo>
                  <a:pt x="354718" y="5287"/>
                </a:lnTo>
                <a:lnTo>
                  <a:pt x="348996" y="1420"/>
                </a:lnTo>
                <a:lnTo>
                  <a:pt x="342010"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年金</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コード</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09" name="object 10"/>
          <p:cNvSpPr/>
          <p:nvPr/>
        </p:nvSpPr>
        <p:spPr>
          <a:xfrm>
            <a:off x="5578445" y="7565543"/>
            <a:ext cx="360045" cy="288290"/>
          </a:xfrm>
          <a:custGeom>
            <a:avLst/>
            <a:gdLst/>
            <a:ahLst/>
            <a:cxnLst/>
            <a:rect l="l" t="t" r="r" b="b"/>
            <a:pathLst>
              <a:path w="360045" h="288290">
                <a:moveTo>
                  <a:pt x="342010"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342010" y="288010"/>
                </a:lnTo>
                <a:lnTo>
                  <a:pt x="348996" y="286589"/>
                </a:lnTo>
                <a:lnTo>
                  <a:pt x="354718" y="282722"/>
                </a:lnTo>
                <a:lnTo>
                  <a:pt x="358586" y="277000"/>
                </a:lnTo>
                <a:lnTo>
                  <a:pt x="360006" y="270014"/>
                </a:lnTo>
                <a:lnTo>
                  <a:pt x="360006" y="17995"/>
                </a:lnTo>
                <a:lnTo>
                  <a:pt x="358586" y="11010"/>
                </a:lnTo>
                <a:lnTo>
                  <a:pt x="354718" y="5287"/>
                </a:lnTo>
                <a:lnTo>
                  <a:pt x="348996" y="1420"/>
                </a:lnTo>
                <a:lnTo>
                  <a:pt x="342010"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年金額</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10" name="object 72"/>
          <p:cNvSpPr txBox="1"/>
          <p:nvPr/>
        </p:nvSpPr>
        <p:spPr>
          <a:xfrm>
            <a:off x="6146625" y="8391324"/>
            <a:ext cx="727969" cy="216105"/>
          </a:xfrm>
          <a:prstGeom prst="rect">
            <a:avLst/>
          </a:prstGeom>
        </p:spPr>
        <p:txBody>
          <a:bodyPr vert="horz" wrap="square" lIns="0" tIns="0" rIns="0" bIns="0" rtlCol="0" anchor="ctr" anchorCtr="0">
            <a:noAutofit/>
          </a:bodyPr>
          <a:lstStyle/>
          <a:p>
            <a:pPr marL="12700">
              <a:lnSpc>
                <a:spcPct val="150000"/>
              </a:lnSpc>
            </a:pP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労働基準監督署</a:t>
            </a:r>
          </a:p>
        </p:txBody>
      </p:sp>
      <p:sp>
        <p:nvSpPr>
          <p:cNvPr id="111" name="object 10"/>
          <p:cNvSpPr/>
          <p:nvPr/>
        </p:nvSpPr>
        <p:spPr>
          <a:xfrm>
            <a:off x="1853084" y="8754072"/>
            <a:ext cx="360045" cy="288290"/>
          </a:xfrm>
          <a:custGeom>
            <a:avLst/>
            <a:gdLst/>
            <a:ahLst/>
            <a:cxnLst/>
            <a:rect l="l" t="t" r="r" b="b"/>
            <a:pathLst>
              <a:path w="360045" h="288290">
                <a:moveTo>
                  <a:pt x="342010"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342010" y="288010"/>
                </a:lnTo>
                <a:lnTo>
                  <a:pt x="348996" y="286589"/>
                </a:lnTo>
                <a:lnTo>
                  <a:pt x="354718" y="282722"/>
                </a:lnTo>
                <a:lnTo>
                  <a:pt x="358586" y="277000"/>
                </a:lnTo>
                <a:lnTo>
                  <a:pt x="360006" y="270014"/>
                </a:lnTo>
                <a:lnTo>
                  <a:pt x="360006" y="17995"/>
                </a:lnTo>
                <a:lnTo>
                  <a:pt x="358586" y="11010"/>
                </a:lnTo>
                <a:lnTo>
                  <a:pt x="354718" y="5287"/>
                </a:lnTo>
                <a:lnTo>
                  <a:pt x="348996" y="1420"/>
                </a:lnTo>
                <a:lnTo>
                  <a:pt x="342010"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保険者</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番号</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12" name="object 6"/>
          <p:cNvSpPr/>
          <p:nvPr/>
        </p:nvSpPr>
        <p:spPr>
          <a:xfrm>
            <a:off x="3642003" y="8751445"/>
            <a:ext cx="468630" cy="288290"/>
          </a:xfrm>
          <a:custGeom>
            <a:avLst/>
            <a:gdLst/>
            <a:ahLst/>
            <a:cxnLst/>
            <a:rect l="l" t="t" r="r" b="b"/>
            <a:pathLst>
              <a:path w="468629" h="288290">
                <a:moveTo>
                  <a:pt x="450037"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450037" y="288010"/>
                </a:lnTo>
                <a:lnTo>
                  <a:pt x="457022" y="286589"/>
                </a:lnTo>
                <a:lnTo>
                  <a:pt x="462745" y="282722"/>
                </a:lnTo>
                <a:lnTo>
                  <a:pt x="466612" y="277000"/>
                </a:lnTo>
                <a:lnTo>
                  <a:pt x="468033" y="270014"/>
                </a:lnTo>
                <a:lnTo>
                  <a:pt x="468033" y="17995"/>
                </a:lnTo>
                <a:lnTo>
                  <a:pt x="466612" y="11010"/>
                </a:lnTo>
                <a:lnTo>
                  <a:pt x="462745" y="5287"/>
                </a:lnTo>
                <a:lnTo>
                  <a:pt x="457022" y="1420"/>
                </a:lnTo>
                <a:lnTo>
                  <a:pt x="450037"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被保険者</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番号</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13" name="object 10"/>
          <p:cNvSpPr/>
          <p:nvPr/>
        </p:nvSpPr>
        <p:spPr>
          <a:xfrm>
            <a:off x="5312219" y="8751445"/>
            <a:ext cx="360045" cy="288290"/>
          </a:xfrm>
          <a:custGeom>
            <a:avLst/>
            <a:gdLst/>
            <a:ahLst/>
            <a:cxnLst/>
            <a:rect l="l" t="t" r="r" b="b"/>
            <a:pathLst>
              <a:path w="360045" h="288290">
                <a:moveTo>
                  <a:pt x="342010"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342010" y="288010"/>
                </a:lnTo>
                <a:lnTo>
                  <a:pt x="348996" y="286589"/>
                </a:lnTo>
                <a:lnTo>
                  <a:pt x="354718" y="282722"/>
                </a:lnTo>
                <a:lnTo>
                  <a:pt x="358586" y="277000"/>
                </a:lnTo>
                <a:lnTo>
                  <a:pt x="360006" y="270014"/>
                </a:lnTo>
                <a:lnTo>
                  <a:pt x="360006" y="17995"/>
                </a:lnTo>
                <a:lnTo>
                  <a:pt x="358586" y="11010"/>
                </a:lnTo>
                <a:lnTo>
                  <a:pt x="354718" y="5287"/>
                </a:lnTo>
                <a:lnTo>
                  <a:pt x="348996" y="1420"/>
                </a:lnTo>
                <a:lnTo>
                  <a:pt x="342010"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保険者</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名称</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14" name="object 54"/>
          <p:cNvSpPr/>
          <p:nvPr/>
        </p:nvSpPr>
        <p:spPr>
          <a:xfrm>
            <a:off x="323494" y="3975100"/>
            <a:ext cx="6588125" cy="5105400"/>
          </a:xfrm>
          <a:custGeom>
            <a:avLst/>
            <a:gdLst/>
            <a:ahLst/>
            <a:cxnLst/>
            <a:rect l="l" t="t" r="r" b="b"/>
            <a:pathLst>
              <a:path w="6588125" h="4950459">
                <a:moveTo>
                  <a:pt x="6588048" y="4913972"/>
                </a:moveTo>
                <a:lnTo>
                  <a:pt x="6585208" y="4927956"/>
                </a:lnTo>
                <a:lnTo>
                  <a:pt x="6577474" y="4939404"/>
                </a:lnTo>
                <a:lnTo>
                  <a:pt x="6566022" y="4947137"/>
                </a:lnTo>
                <a:lnTo>
                  <a:pt x="6552031" y="4949977"/>
                </a:lnTo>
                <a:lnTo>
                  <a:pt x="36004" y="4949977"/>
                </a:lnTo>
                <a:lnTo>
                  <a:pt x="22025" y="4947137"/>
                </a:lnTo>
                <a:lnTo>
                  <a:pt x="10577" y="4939404"/>
                </a:lnTo>
                <a:lnTo>
                  <a:pt x="2841" y="4927956"/>
                </a:lnTo>
                <a:lnTo>
                  <a:pt x="0" y="4913972"/>
                </a:lnTo>
                <a:lnTo>
                  <a:pt x="0" y="35991"/>
                </a:lnTo>
                <a:lnTo>
                  <a:pt x="2841" y="22015"/>
                </a:lnTo>
                <a:lnTo>
                  <a:pt x="10577" y="10571"/>
                </a:lnTo>
                <a:lnTo>
                  <a:pt x="22025" y="2839"/>
                </a:lnTo>
                <a:lnTo>
                  <a:pt x="36004" y="0"/>
                </a:lnTo>
                <a:lnTo>
                  <a:pt x="6552031" y="0"/>
                </a:lnTo>
                <a:lnTo>
                  <a:pt x="6566022" y="2839"/>
                </a:lnTo>
                <a:lnTo>
                  <a:pt x="6577474" y="10571"/>
                </a:lnTo>
                <a:lnTo>
                  <a:pt x="6585208" y="22015"/>
                </a:lnTo>
                <a:lnTo>
                  <a:pt x="6588048" y="35991"/>
                </a:lnTo>
                <a:lnTo>
                  <a:pt x="6588048" y="4913972"/>
                </a:lnTo>
                <a:close/>
              </a:path>
            </a:pathLst>
          </a:custGeom>
          <a:ln w="28803">
            <a:solidFill>
              <a:srgbClr val="221915"/>
            </a:solidFill>
          </a:ln>
        </p:spPr>
        <p:txBody>
          <a:bodyPr wrap="square" lIns="0" tIns="0" rIns="0" bIns="0" rtlCol="0"/>
          <a:lstStyle/>
          <a:p>
            <a:endParaRPr>
              <a:solidFill>
                <a:prstClr val="black"/>
              </a:solidFill>
            </a:endParaRPr>
          </a:p>
        </p:txBody>
      </p:sp>
      <p:sp>
        <p:nvSpPr>
          <p:cNvPr id="124" name="object 78"/>
          <p:cNvSpPr txBox="1"/>
          <p:nvPr/>
        </p:nvSpPr>
        <p:spPr>
          <a:xfrm>
            <a:off x="6653862" y="4697249"/>
            <a:ext cx="220732" cy="123111"/>
          </a:xfrm>
          <a:prstGeom prst="rect">
            <a:avLst/>
          </a:prstGeom>
        </p:spPr>
        <p:txBody>
          <a:bodyPr vert="horz" wrap="square" lIns="0" tIns="0" rIns="0" bIns="0" rtlCol="0">
            <a:spAutoFit/>
          </a:bodyPr>
          <a:lstStyle/>
          <a:p>
            <a:pPr marL="12700" algn="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円</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125" name="object 78"/>
          <p:cNvSpPr txBox="1"/>
          <p:nvPr/>
        </p:nvSpPr>
        <p:spPr>
          <a:xfrm>
            <a:off x="6619182" y="6309642"/>
            <a:ext cx="220732" cy="123111"/>
          </a:xfrm>
          <a:prstGeom prst="rect">
            <a:avLst/>
          </a:prstGeom>
        </p:spPr>
        <p:txBody>
          <a:bodyPr vert="horz" wrap="square" lIns="0" tIns="0" rIns="0" bIns="0" rtlCol="0">
            <a:spAutoFit/>
          </a:bodyPr>
          <a:lstStyle/>
          <a:p>
            <a:pPr marL="12700" algn="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円</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126" name="object 78"/>
          <p:cNvSpPr txBox="1"/>
          <p:nvPr/>
        </p:nvSpPr>
        <p:spPr>
          <a:xfrm>
            <a:off x="6619182" y="7730722"/>
            <a:ext cx="220732" cy="123111"/>
          </a:xfrm>
          <a:prstGeom prst="rect">
            <a:avLst/>
          </a:prstGeom>
        </p:spPr>
        <p:txBody>
          <a:bodyPr vert="horz" wrap="square" lIns="0" tIns="0" rIns="0" bIns="0" rtlCol="0">
            <a:spAutoFit/>
          </a:bodyPr>
          <a:lstStyle/>
          <a:p>
            <a:pPr marL="12700" algn="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円</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cxnSp>
        <p:nvCxnSpPr>
          <p:cNvPr id="118" name="カギ線コネクタ 117"/>
          <p:cNvCxnSpPr/>
          <p:nvPr/>
        </p:nvCxnSpPr>
        <p:spPr>
          <a:xfrm>
            <a:off x="4468814" y="6704674"/>
            <a:ext cx="470780" cy="133390"/>
          </a:xfrm>
          <a:prstGeom prst="bentConnector3">
            <a:avLst>
              <a:gd name="adj1" fmla="val 50000"/>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 name="object 72"/>
          <p:cNvSpPr txBox="1"/>
          <p:nvPr/>
        </p:nvSpPr>
        <p:spPr>
          <a:xfrm>
            <a:off x="4086130" y="6655167"/>
            <a:ext cx="427791" cy="355870"/>
          </a:xfrm>
          <a:prstGeom prst="rect">
            <a:avLst/>
          </a:prstGeom>
        </p:spPr>
        <p:txBody>
          <a:bodyPr vert="horz" wrap="square" lIns="0" tIns="0" rIns="0" bIns="0" rtlCol="0" anchor="ctr" anchorCtr="0">
            <a:noAutofit/>
          </a:bodyPr>
          <a:lstStyle/>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はい</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2.</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請求中</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3.</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いいえ</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120" name="object 5"/>
          <p:cNvSpPr/>
          <p:nvPr/>
        </p:nvSpPr>
        <p:spPr>
          <a:xfrm>
            <a:off x="4970711" y="6606009"/>
            <a:ext cx="256137" cy="468626"/>
          </a:xfrm>
          <a:custGeom>
            <a:avLst/>
            <a:gdLst/>
            <a:ahLst/>
            <a:cxnLst/>
            <a:rect l="l" t="t" r="r" b="b"/>
            <a:pathLst>
              <a:path w="468629" h="288289">
                <a:moveTo>
                  <a:pt x="450037"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450037" y="288010"/>
                </a:lnTo>
                <a:lnTo>
                  <a:pt x="457022" y="286589"/>
                </a:lnTo>
                <a:lnTo>
                  <a:pt x="462745" y="282722"/>
                </a:lnTo>
                <a:lnTo>
                  <a:pt x="466612" y="277000"/>
                </a:lnTo>
                <a:lnTo>
                  <a:pt x="468033" y="270014"/>
                </a:lnTo>
                <a:lnTo>
                  <a:pt x="468033" y="17995"/>
                </a:lnTo>
                <a:lnTo>
                  <a:pt x="466612" y="11010"/>
                </a:lnTo>
                <a:lnTo>
                  <a:pt x="462745" y="5287"/>
                </a:lnTo>
                <a:lnTo>
                  <a:pt x="457022" y="1420"/>
                </a:lnTo>
                <a:lnTo>
                  <a:pt x="450037" y="0"/>
                </a:lnTo>
                <a:close/>
              </a:path>
            </a:pathLst>
          </a:custGeom>
          <a:solidFill>
            <a:schemeClr val="bg1">
              <a:lumMod val="75000"/>
            </a:schemeClr>
          </a:solidFill>
        </p:spPr>
        <p:txBody>
          <a:bodyPr wrap="square" lIns="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名称</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21" name="テキスト ボックス 120"/>
          <p:cNvSpPr txBox="1"/>
          <p:nvPr/>
        </p:nvSpPr>
        <p:spPr>
          <a:xfrm>
            <a:off x="1740796" y="1129200"/>
            <a:ext cx="2728018" cy="276999"/>
          </a:xfrm>
          <a:prstGeom prst="rect">
            <a:avLst/>
          </a:prstGeom>
          <a:noFill/>
        </p:spPr>
        <p:txBody>
          <a:bodyPr wrap="square" rtlCol="0">
            <a:spAutoFit/>
          </a:bodyPr>
          <a:lstStyle/>
          <a:p>
            <a:r>
              <a:rPr lang="ja-JP" altLang="en-US" sz="1200" dirty="0">
                <a:solidFill>
                  <a:srgbClr val="FF0000"/>
                </a:solidFill>
              </a:rPr>
              <a:t>鎖骨骨折</a:t>
            </a:r>
            <a:endParaRPr kumimoji="1" lang="ja-JP" altLang="en-US" sz="1200" dirty="0">
              <a:solidFill>
                <a:srgbClr val="FF0000"/>
              </a:solidFill>
            </a:endParaRPr>
          </a:p>
        </p:txBody>
      </p:sp>
      <p:sp>
        <p:nvSpPr>
          <p:cNvPr id="122" name="テキスト ボックス 121"/>
          <p:cNvSpPr txBox="1"/>
          <p:nvPr/>
        </p:nvSpPr>
        <p:spPr>
          <a:xfrm>
            <a:off x="5556180" y="1145684"/>
            <a:ext cx="1449459" cy="261610"/>
          </a:xfrm>
          <a:prstGeom prst="rect">
            <a:avLst/>
          </a:prstGeom>
          <a:noFill/>
        </p:spPr>
        <p:txBody>
          <a:bodyPr wrap="square" rtlCol="0">
            <a:spAutoFit/>
          </a:bodyPr>
          <a:lstStyle/>
          <a:p>
            <a:r>
              <a:rPr lang="ja-JP" altLang="en-US" sz="1050" b="1" dirty="0">
                <a:solidFill>
                  <a:srgbClr val="FF0000"/>
                </a:solidFill>
              </a:rPr>
              <a:t>〇〇     〇〇    〇〇 </a:t>
            </a:r>
            <a:endParaRPr kumimoji="1" lang="ja-JP" altLang="en-US" sz="1050" b="1" dirty="0">
              <a:solidFill>
                <a:srgbClr val="FF0000"/>
              </a:solidFill>
            </a:endParaRPr>
          </a:p>
        </p:txBody>
      </p:sp>
      <p:sp>
        <p:nvSpPr>
          <p:cNvPr id="123" name="テキスト ボックス 122"/>
          <p:cNvSpPr txBox="1"/>
          <p:nvPr/>
        </p:nvSpPr>
        <p:spPr>
          <a:xfrm flipH="1">
            <a:off x="3587469" y="1986552"/>
            <a:ext cx="453554" cy="369332"/>
          </a:xfrm>
          <a:prstGeom prst="rect">
            <a:avLst/>
          </a:prstGeom>
          <a:noFill/>
        </p:spPr>
        <p:txBody>
          <a:bodyPr wrap="square" rtlCol="0">
            <a:spAutoFit/>
          </a:bodyPr>
          <a:lstStyle/>
          <a:p>
            <a:r>
              <a:rPr lang="ja-JP" altLang="en-US" dirty="0">
                <a:solidFill>
                  <a:srgbClr val="FF0000"/>
                </a:solidFill>
              </a:rPr>
              <a:t>２</a:t>
            </a:r>
            <a:endParaRPr kumimoji="1" lang="ja-JP" altLang="en-US" dirty="0">
              <a:solidFill>
                <a:srgbClr val="FF0000"/>
              </a:solidFill>
            </a:endParaRPr>
          </a:p>
        </p:txBody>
      </p:sp>
      <p:sp>
        <p:nvSpPr>
          <p:cNvPr id="127" name="テキスト ボックス 126"/>
          <p:cNvSpPr txBox="1"/>
          <p:nvPr/>
        </p:nvSpPr>
        <p:spPr>
          <a:xfrm>
            <a:off x="3814246" y="2729063"/>
            <a:ext cx="1449459" cy="261610"/>
          </a:xfrm>
          <a:prstGeom prst="rect">
            <a:avLst/>
          </a:prstGeom>
          <a:noFill/>
        </p:spPr>
        <p:txBody>
          <a:bodyPr wrap="square" rtlCol="0">
            <a:spAutoFit/>
          </a:bodyPr>
          <a:lstStyle/>
          <a:p>
            <a:r>
              <a:rPr lang="ja-JP" altLang="en-US" sz="1100" b="1" dirty="0">
                <a:solidFill>
                  <a:srgbClr val="FF0000"/>
                </a:solidFill>
              </a:rPr>
              <a:t>〇  〇  〇  〇  〇  〇 </a:t>
            </a:r>
            <a:endParaRPr kumimoji="1" lang="ja-JP" altLang="en-US" sz="1100" b="1" dirty="0">
              <a:solidFill>
                <a:srgbClr val="FF0000"/>
              </a:solidFill>
            </a:endParaRPr>
          </a:p>
        </p:txBody>
      </p:sp>
      <p:sp>
        <p:nvSpPr>
          <p:cNvPr id="128" name="テキスト ボックス 127"/>
          <p:cNvSpPr txBox="1"/>
          <p:nvPr/>
        </p:nvSpPr>
        <p:spPr>
          <a:xfrm>
            <a:off x="3810015" y="3020672"/>
            <a:ext cx="1449459" cy="261610"/>
          </a:xfrm>
          <a:prstGeom prst="rect">
            <a:avLst/>
          </a:prstGeom>
          <a:noFill/>
        </p:spPr>
        <p:txBody>
          <a:bodyPr wrap="square" rtlCol="0">
            <a:spAutoFit/>
          </a:bodyPr>
          <a:lstStyle/>
          <a:p>
            <a:r>
              <a:rPr lang="ja-JP" altLang="en-US" sz="1100" b="1" dirty="0">
                <a:solidFill>
                  <a:srgbClr val="FF0000"/>
                </a:solidFill>
              </a:rPr>
              <a:t>〇  〇  〇  〇  〇  〇 </a:t>
            </a:r>
            <a:endParaRPr kumimoji="1" lang="ja-JP" altLang="en-US" sz="1100" b="1" dirty="0">
              <a:solidFill>
                <a:srgbClr val="FF0000"/>
              </a:solidFill>
            </a:endParaRPr>
          </a:p>
        </p:txBody>
      </p:sp>
      <p:sp>
        <p:nvSpPr>
          <p:cNvPr id="129" name="テキスト ボックス 128"/>
          <p:cNvSpPr txBox="1"/>
          <p:nvPr/>
        </p:nvSpPr>
        <p:spPr>
          <a:xfrm>
            <a:off x="6208960" y="2799116"/>
            <a:ext cx="369328" cy="400110"/>
          </a:xfrm>
          <a:prstGeom prst="rect">
            <a:avLst/>
          </a:prstGeom>
          <a:noFill/>
        </p:spPr>
        <p:txBody>
          <a:bodyPr wrap="square" rtlCol="0">
            <a:spAutoFit/>
          </a:bodyPr>
          <a:lstStyle/>
          <a:p>
            <a:r>
              <a:rPr kumimoji="1" lang="ja-JP" altLang="en-US" dirty="0">
                <a:solidFill>
                  <a:srgbClr val="FF0000"/>
                </a:solidFill>
              </a:rPr>
              <a:t>〇</a:t>
            </a:r>
          </a:p>
        </p:txBody>
      </p:sp>
      <p:sp>
        <p:nvSpPr>
          <p:cNvPr id="130" name="テキスト ボックス 129"/>
          <p:cNvSpPr txBox="1"/>
          <p:nvPr/>
        </p:nvSpPr>
        <p:spPr>
          <a:xfrm>
            <a:off x="3894066" y="4466108"/>
            <a:ext cx="1449459" cy="246221"/>
          </a:xfrm>
          <a:prstGeom prst="rect">
            <a:avLst/>
          </a:prstGeom>
          <a:noFill/>
        </p:spPr>
        <p:txBody>
          <a:bodyPr wrap="square" rtlCol="0">
            <a:spAutoFit/>
          </a:bodyPr>
          <a:lstStyle/>
          <a:p>
            <a:r>
              <a:rPr lang="ja-JP" altLang="en-US" sz="1000" b="1" dirty="0">
                <a:solidFill>
                  <a:srgbClr val="FF0000"/>
                </a:solidFill>
              </a:rPr>
              <a:t>〇〇     〇〇    〇〇 </a:t>
            </a:r>
            <a:endParaRPr kumimoji="1" lang="ja-JP" altLang="en-US" sz="1000" b="1" dirty="0">
              <a:solidFill>
                <a:srgbClr val="FF0000"/>
              </a:solidFill>
            </a:endParaRPr>
          </a:p>
        </p:txBody>
      </p:sp>
      <p:sp>
        <p:nvSpPr>
          <p:cNvPr id="131" name="テキスト ボックス 130"/>
          <p:cNvSpPr txBox="1"/>
          <p:nvPr/>
        </p:nvSpPr>
        <p:spPr>
          <a:xfrm flipH="1">
            <a:off x="3709875" y="4010313"/>
            <a:ext cx="453554" cy="369332"/>
          </a:xfrm>
          <a:prstGeom prst="rect">
            <a:avLst/>
          </a:prstGeom>
          <a:noFill/>
        </p:spPr>
        <p:txBody>
          <a:bodyPr wrap="square" rtlCol="0">
            <a:spAutoFit/>
          </a:bodyPr>
          <a:lstStyle/>
          <a:p>
            <a:r>
              <a:rPr lang="ja-JP" altLang="en-US" dirty="0">
                <a:solidFill>
                  <a:srgbClr val="FF0000"/>
                </a:solidFill>
              </a:rPr>
              <a:t>１</a:t>
            </a:r>
            <a:endParaRPr kumimoji="1" lang="ja-JP" altLang="en-US" dirty="0">
              <a:solidFill>
                <a:srgbClr val="FF0000"/>
              </a:solidFill>
            </a:endParaRPr>
          </a:p>
        </p:txBody>
      </p:sp>
      <p:sp>
        <p:nvSpPr>
          <p:cNvPr id="132" name="テキスト ボックス 131"/>
          <p:cNvSpPr txBox="1"/>
          <p:nvPr/>
        </p:nvSpPr>
        <p:spPr>
          <a:xfrm>
            <a:off x="3896462" y="4650238"/>
            <a:ext cx="1449459" cy="246221"/>
          </a:xfrm>
          <a:prstGeom prst="rect">
            <a:avLst/>
          </a:prstGeom>
          <a:noFill/>
        </p:spPr>
        <p:txBody>
          <a:bodyPr wrap="square" rtlCol="0">
            <a:spAutoFit/>
          </a:bodyPr>
          <a:lstStyle/>
          <a:p>
            <a:r>
              <a:rPr lang="ja-JP" altLang="en-US" sz="1000" b="1" dirty="0">
                <a:solidFill>
                  <a:srgbClr val="FF0000"/>
                </a:solidFill>
              </a:rPr>
              <a:t>〇〇     〇〇    〇〇 </a:t>
            </a:r>
            <a:endParaRPr kumimoji="1" lang="ja-JP" altLang="en-US" sz="1000" b="1" dirty="0">
              <a:solidFill>
                <a:srgbClr val="FF0000"/>
              </a:solidFill>
            </a:endParaRPr>
          </a:p>
        </p:txBody>
      </p:sp>
      <p:sp>
        <p:nvSpPr>
          <p:cNvPr id="133" name="テキスト ボックス 132"/>
          <p:cNvSpPr txBox="1"/>
          <p:nvPr/>
        </p:nvSpPr>
        <p:spPr>
          <a:xfrm>
            <a:off x="5928965" y="4555051"/>
            <a:ext cx="1116765" cy="307777"/>
          </a:xfrm>
          <a:prstGeom prst="rect">
            <a:avLst/>
          </a:prstGeom>
          <a:noFill/>
        </p:spPr>
        <p:txBody>
          <a:bodyPr wrap="square" rtlCol="0">
            <a:spAutoFit/>
          </a:bodyPr>
          <a:lstStyle/>
          <a:p>
            <a:r>
              <a:rPr kumimoji="1" lang="ja-JP" altLang="en-US" sz="1400" dirty="0">
                <a:solidFill>
                  <a:srgbClr val="FF0000"/>
                </a:solidFill>
              </a:rPr>
              <a:t>９０，０００</a:t>
            </a:r>
          </a:p>
        </p:txBody>
      </p:sp>
      <p:sp>
        <p:nvSpPr>
          <p:cNvPr id="134" name="テキスト ボックス 133"/>
          <p:cNvSpPr txBox="1"/>
          <p:nvPr/>
        </p:nvSpPr>
        <p:spPr>
          <a:xfrm flipH="1">
            <a:off x="3723703" y="4937606"/>
            <a:ext cx="453554" cy="369332"/>
          </a:xfrm>
          <a:prstGeom prst="rect">
            <a:avLst/>
          </a:prstGeom>
          <a:noFill/>
        </p:spPr>
        <p:txBody>
          <a:bodyPr wrap="square" rtlCol="0">
            <a:spAutoFit/>
          </a:bodyPr>
          <a:lstStyle/>
          <a:p>
            <a:r>
              <a:rPr lang="ja-JP" altLang="en-US" dirty="0">
                <a:solidFill>
                  <a:srgbClr val="FF0000"/>
                </a:solidFill>
              </a:rPr>
              <a:t>３</a:t>
            </a:r>
            <a:endParaRPr kumimoji="1" lang="ja-JP" altLang="en-US" dirty="0">
              <a:solidFill>
                <a:srgbClr val="FF0000"/>
              </a:solidFill>
            </a:endParaRPr>
          </a:p>
        </p:txBody>
      </p:sp>
      <p:sp>
        <p:nvSpPr>
          <p:cNvPr id="135" name="テキスト ボックス 134"/>
          <p:cNvSpPr txBox="1"/>
          <p:nvPr/>
        </p:nvSpPr>
        <p:spPr>
          <a:xfrm flipH="1">
            <a:off x="3742456" y="6663752"/>
            <a:ext cx="453554" cy="369332"/>
          </a:xfrm>
          <a:prstGeom prst="rect">
            <a:avLst/>
          </a:prstGeom>
          <a:noFill/>
        </p:spPr>
        <p:txBody>
          <a:bodyPr wrap="square" rtlCol="0">
            <a:spAutoFit/>
          </a:bodyPr>
          <a:lstStyle/>
          <a:p>
            <a:r>
              <a:rPr lang="ja-JP" altLang="en-US" dirty="0">
                <a:solidFill>
                  <a:srgbClr val="FF0000"/>
                </a:solidFill>
              </a:rPr>
              <a:t>３</a:t>
            </a:r>
            <a:endParaRPr kumimoji="1" lang="ja-JP" altLang="en-US" dirty="0">
              <a:solidFill>
                <a:srgbClr val="FF0000"/>
              </a:solidFill>
            </a:endParaRPr>
          </a:p>
        </p:txBody>
      </p:sp>
      <p:sp>
        <p:nvSpPr>
          <p:cNvPr id="136" name="テキスト ボックス 135"/>
          <p:cNvSpPr txBox="1"/>
          <p:nvPr/>
        </p:nvSpPr>
        <p:spPr>
          <a:xfrm flipH="1">
            <a:off x="3724017" y="7921975"/>
            <a:ext cx="453554" cy="369332"/>
          </a:xfrm>
          <a:prstGeom prst="rect">
            <a:avLst/>
          </a:prstGeom>
          <a:noFill/>
        </p:spPr>
        <p:txBody>
          <a:bodyPr wrap="square" rtlCol="0">
            <a:spAutoFit/>
          </a:bodyPr>
          <a:lstStyle/>
          <a:p>
            <a:r>
              <a:rPr lang="ja-JP" altLang="en-US" dirty="0">
                <a:solidFill>
                  <a:srgbClr val="FF0000"/>
                </a:solidFill>
              </a:rPr>
              <a:t>３</a:t>
            </a:r>
            <a:endParaRPr kumimoji="1" lang="ja-JP" altLang="en-US" dirty="0">
              <a:solidFill>
                <a:srgbClr val="FF0000"/>
              </a:solidFill>
            </a:endParaRPr>
          </a:p>
        </p:txBody>
      </p:sp>
      <p:sp>
        <p:nvSpPr>
          <p:cNvPr id="137" name="テキスト ボックス 136"/>
          <p:cNvSpPr txBox="1"/>
          <p:nvPr/>
        </p:nvSpPr>
        <p:spPr>
          <a:xfrm>
            <a:off x="1115834" y="1257746"/>
            <a:ext cx="369328" cy="369332"/>
          </a:xfrm>
          <a:prstGeom prst="rect">
            <a:avLst/>
          </a:prstGeom>
          <a:solidFill>
            <a:schemeClr val="accent1">
              <a:lumMod val="75000"/>
            </a:schemeClr>
          </a:solidFill>
        </p:spPr>
        <p:txBody>
          <a:bodyPr wrap="square" rtlCol="0">
            <a:spAutoFit/>
          </a:bodyPr>
          <a:lstStyle/>
          <a:p>
            <a:r>
              <a:rPr lang="ja-JP" altLang="en-US" b="1" dirty="0">
                <a:solidFill>
                  <a:schemeClr val="bg1"/>
                </a:solidFill>
                <a:latin typeface="HGP創英角ﾎﾟｯﾌﾟ体" panose="040B0A00000000000000" pitchFamily="50" charset="-128"/>
                <a:ea typeface="HGP創英角ﾎﾟｯﾌﾟ体" panose="040B0A00000000000000" pitchFamily="50" charset="-128"/>
              </a:rPr>
              <a:t>４</a:t>
            </a:r>
            <a:endParaRPr lang="en-US" altLang="ja-JP" b="1"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138" name="テキスト ボックス 137"/>
          <p:cNvSpPr txBox="1"/>
          <p:nvPr/>
        </p:nvSpPr>
        <p:spPr>
          <a:xfrm>
            <a:off x="2868930" y="2788239"/>
            <a:ext cx="369328" cy="369332"/>
          </a:xfrm>
          <a:prstGeom prst="rect">
            <a:avLst/>
          </a:prstGeom>
          <a:solidFill>
            <a:schemeClr val="accent1">
              <a:lumMod val="75000"/>
            </a:schemeClr>
          </a:solidFill>
        </p:spPr>
        <p:txBody>
          <a:bodyPr wrap="square" rtlCol="0">
            <a:spAutoFit/>
          </a:bodyPr>
          <a:lstStyle/>
          <a:p>
            <a:r>
              <a:rPr lang="ja-JP" altLang="en-US" b="1" dirty="0">
                <a:solidFill>
                  <a:schemeClr val="bg1"/>
                </a:solidFill>
                <a:latin typeface="HGP創英角ﾎﾟｯﾌﾟ体" panose="040B0A00000000000000" pitchFamily="50" charset="-128"/>
                <a:ea typeface="HGP創英角ﾎﾟｯﾌﾟ体" panose="040B0A00000000000000" pitchFamily="50" charset="-128"/>
              </a:rPr>
              <a:t>５</a:t>
            </a:r>
            <a:endParaRPr lang="en-US" altLang="ja-JP" b="1"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139" name="テキスト ボックス 138"/>
          <p:cNvSpPr txBox="1"/>
          <p:nvPr/>
        </p:nvSpPr>
        <p:spPr>
          <a:xfrm>
            <a:off x="3809891" y="3351240"/>
            <a:ext cx="1805629" cy="338554"/>
          </a:xfrm>
          <a:prstGeom prst="rect">
            <a:avLst/>
          </a:prstGeom>
          <a:noFill/>
        </p:spPr>
        <p:txBody>
          <a:bodyPr wrap="square" rtlCol="0">
            <a:spAutoFit/>
          </a:bodyPr>
          <a:lstStyle/>
          <a:p>
            <a:r>
              <a:rPr lang="ja-JP" altLang="en-US" sz="1600" dirty="0">
                <a:solidFill>
                  <a:srgbClr val="FF0000"/>
                </a:solidFill>
              </a:rPr>
              <a:t>経理担当事務</a:t>
            </a:r>
            <a:endParaRPr kumimoji="1" lang="ja-JP" altLang="en-US" sz="1600" dirty="0">
              <a:solidFill>
                <a:srgbClr val="FF0000"/>
              </a:solidFill>
            </a:endParaRPr>
          </a:p>
        </p:txBody>
      </p:sp>
      <p:sp>
        <p:nvSpPr>
          <p:cNvPr id="140" name="テキスト ボックス 139"/>
          <p:cNvSpPr txBox="1"/>
          <p:nvPr/>
        </p:nvSpPr>
        <p:spPr>
          <a:xfrm>
            <a:off x="3131933" y="3354858"/>
            <a:ext cx="369328" cy="369332"/>
          </a:xfrm>
          <a:prstGeom prst="rect">
            <a:avLst/>
          </a:prstGeom>
          <a:solidFill>
            <a:schemeClr val="accent1">
              <a:lumMod val="75000"/>
            </a:schemeClr>
          </a:solidFill>
        </p:spPr>
        <p:txBody>
          <a:bodyPr wrap="square" rtlCol="0">
            <a:spAutoFit/>
          </a:bodyPr>
          <a:lstStyle/>
          <a:p>
            <a:r>
              <a:rPr lang="ja-JP" altLang="en-US" b="1" dirty="0">
                <a:solidFill>
                  <a:schemeClr val="bg1"/>
                </a:solidFill>
                <a:latin typeface="HGP創英角ﾎﾟｯﾌﾟ体" panose="040B0A00000000000000" pitchFamily="50" charset="-128"/>
                <a:ea typeface="HGP創英角ﾎﾟｯﾌﾟ体" panose="040B0A00000000000000" pitchFamily="50" charset="-128"/>
              </a:rPr>
              <a:t>６</a:t>
            </a:r>
            <a:endParaRPr lang="en-US" altLang="ja-JP" b="1"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141" name="テキスト ボックス 140"/>
          <p:cNvSpPr txBox="1"/>
          <p:nvPr/>
        </p:nvSpPr>
        <p:spPr>
          <a:xfrm>
            <a:off x="290696" y="458826"/>
            <a:ext cx="1423041" cy="430887"/>
          </a:xfrm>
          <a:prstGeom prst="rect">
            <a:avLst/>
          </a:prstGeom>
          <a:solidFill>
            <a:schemeClr val="bg1"/>
          </a:solidFill>
          <a:ln w="12700">
            <a:solidFill>
              <a:srgbClr val="FF0000"/>
            </a:solidFill>
          </a:ln>
        </p:spPr>
        <p:txBody>
          <a:bodyPr wrap="square" lIns="0" tIns="0" rIns="0" bIns="0" rtlCol="0">
            <a:spAutoFit/>
          </a:bodyPr>
          <a:lstStyle/>
          <a:p>
            <a:pPr algn="ctr"/>
            <a:r>
              <a:rPr lang="en-US" altLang="ja-JP" sz="2800" dirty="0">
                <a:solidFill>
                  <a:srgbClr val="FF0000"/>
                </a:solidFill>
              </a:rPr>
              <a:t>【</a:t>
            </a:r>
            <a:r>
              <a:rPr lang="ja-JP" altLang="en-US" sz="2800" dirty="0">
                <a:solidFill>
                  <a:srgbClr val="FF0000"/>
                </a:solidFill>
              </a:rPr>
              <a:t>記入例</a:t>
            </a:r>
            <a:r>
              <a:rPr lang="en-US" altLang="ja-JP" sz="2800" dirty="0">
                <a:solidFill>
                  <a:srgbClr val="FF0000"/>
                </a:solidFill>
              </a:rPr>
              <a:t>】</a:t>
            </a:r>
            <a:endParaRPr kumimoji="1" lang="ja-JP" altLang="en-US" sz="2800" dirty="0">
              <a:solidFill>
                <a:srgbClr val="FF0000"/>
              </a:solidFill>
            </a:endParaRPr>
          </a:p>
        </p:txBody>
      </p:sp>
    </p:spTree>
    <p:extLst>
      <p:ext uri="{BB962C8B-B14F-4D97-AF65-F5344CB8AC3E}">
        <p14:creationId xmlns:p14="http://schemas.microsoft.com/office/powerpoint/2010/main" val="3938827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28136" y="1073598"/>
            <a:ext cx="369328" cy="369332"/>
          </a:xfrm>
          <a:prstGeom prst="rect">
            <a:avLst/>
          </a:prstGeom>
          <a:solidFill>
            <a:schemeClr val="accent1">
              <a:lumMod val="75000"/>
            </a:schemeClr>
          </a:solidFill>
        </p:spPr>
        <p:txBody>
          <a:bodyPr wrap="square" rtlCol="0">
            <a:spAutoFit/>
          </a:bodyPr>
          <a:lstStyle/>
          <a:p>
            <a:r>
              <a:rPr lang="ja-JP" altLang="en-US" b="1" dirty="0">
                <a:solidFill>
                  <a:schemeClr val="bg1"/>
                </a:solidFill>
                <a:latin typeface="HGP創英角ﾎﾟｯﾌﾟ体" panose="040B0A00000000000000" pitchFamily="50" charset="-128"/>
                <a:ea typeface="HGP創英角ﾎﾟｯﾌﾟ体" panose="040B0A00000000000000" pitchFamily="50" charset="-128"/>
              </a:rPr>
              <a:t>１</a:t>
            </a:r>
            <a:endParaRPr kumimoji="1" lang="ja-JP" altLang="en-US" b="1"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6" name="object 57"/>
          <p:cNvSpPr/>
          <p:nvPr/>
        </p:nvSpPr>
        <p:spPr>
          <a:xfrm>
            <a:off x="1187450" y="1556297"/>
            <a:ext cx="5572264" cy="812089"/>
          </a:xfrm>
          <a:custGeom>
            <a:avLst/>
            <a:gdLst/>
            <a:ahLst/>
            <a:cxnLst/>
            <a:rect l="l" t="t" r="r" b="b"/>
            <a:pathLst>
              <a:path w="5580380" h="432434">
                <a:moveTo>
                  <a:pt x="5580011" y="395998"/>
                </a:moveTo>
                <a:lnTo>
                  <a:pt x="5577172" y="409982"/>
                </a:lnTo>
                <a:lnTo>
                  <a:pt x="5569440" y="421430"/>
                </a:lnTo>
                <a:lnTo>
                  <a:pt x="5557996" y="429163"/>
                </a:lnTo>
                <a:lnTo>
                  <a:pt x="5544019" y="432003"/>
                </a:lnTo>
                <a:lnTo>
                  <a:pt x="36004" y="432003"/>
                </a:lnTo>
                <a:lnTo>
                  <a:pt x="22025" y="429163"/>
                </a:lnTo>
                <a:lnTo>
                  <a:pt x="10577" y="421430"/>
                </a:lnTo>
                <a:lnTo>
                  <a:pt x="2841" y="409982"/>
                </a:lnTo>
                <a:lnTo>
                  <a:pt x="0" y="395998"/>
                </a:lnTo>
                <a:lnTo>
                  <a:pt x="0" y="36004"/>
                </a:lnTo>
                <a:lnTo>
                  <a:pt x="2841" y="22025"/>
                </a:lnTo>
                <a:lnTo>
                  <a:pt x="10577" y="10577"/>
                </a:lnTo>
                <a:lnTo>
                  <a:pt x="22025" y="2841"/>
                </a:lnTo>
                <a:lnTo>
                  <a:pt x="36004" y="0"/>
                </a:lnTo>
                <a:lnTo>
                  <a:pt x="5544019" y="0"/>
                </a:lnTo>
                <a:lnTo>
                  <a:pt x="5557996" y="2841"/>
                </a:lnTo>
                <a:lnTo>
                  <a:pt x="5569440" y="10577"/>
                </a:lnTo>
                <a:lnTo>
                  <a:pt x="5577172" y="22025"/>
                </a:lnTo>
                <a:lnTo>
                  <a:pt x="5580011" y="36004"/>
                </a:lnTo>
                <a:lnTo>
                  <a:pt x="5580011" y="395998"/>
                </a:lnTo>
                <a:close/>
              </a:path>
            </a:pathLst>
          </a:custGeom>
          <a:ln w="16205">
            <a:solidFill>
              <a:srgbClr val="221915"/>
            </a:solidFill>
          </a:ln>
        </p:spPr>
        <p:txBody>
          <a:bodyPr wrap="square" lIns="72000" tIns="72000" rIns="72000" bIns="72000" rtlCol="0"/>
          <a:lstStyle/>
          <a:p>
            <a:r>
              <a:rPr lang="ja-JP" altLang="en-US" sz="1100" dirty="0"/>
              <a:t>●被保険者が亡くなられて、相続人の方が申請する場合は、申請者の氏名を記入してください。住所・振込先も同様です。ただし、生年月日欄は被保険者の生年月日を記入してください。</a:t>
            </a:r>
            <a:endParaRPr lang="en-US" altLang="ja-JP" sz="1100" dirty="0"/>
          </a:p>
          <a:p>
            <a:endParaRPr lang="en-US" sz="1100" dirty="0"/>
          </a:p>
          <a:p>
            <a:r>
              <a:rPr lang="ja-JP" altLang="en-US" sz="1100" dirty="0"/>
              <a:t>●相続人が請求する場合、被保険者との続柄がわかる</a:t>
            </a:r>
            <a:r>
              <a:rPr lang="en-US" altLang="ja-JP" sz="1100" b="1" u="sng" dirty="0"/>
              <a:t>【</a:t>
            </a:r>
            <a:r>
              <a:rPr lang="ja-JP" altLang="en-US" sz="1100" b="1" u="sng" dirty="0"/>
              <a:t>戸籍謄本</a:t>
            </a:r>
            <a:r>
              <a:rPr lang="en-US" altLang="ja-JP" sz="1100" b="1" u="sng" dirty="0"/>
              <a:t>】</a:t>
            </a:r>
            <a:r>
              <a:rPr lang="ja-JP" altLang="en-US" sz="1100" b="1" u="sng" dirty="0"/>
              <a:t>等</a:t>
            </a:r>
            <a:r>
              <a:rPr lang="ja-JP" altLang="en-US" sz="1100" dirty="0"/>
              <a:t>を添付してください。</a:t>
            </a:r>
            <a:endParaRPr lang="en-US" sz="1100" dirty="0"/>
          </a:p>
        </p:txBody>
      </p:sp>
      <p:sp>
        <p:nvSpPr>
          <p:cNvPr id="7" name="テキスト ボックス 6"/>
          <p:cNvSpPr txBox="1"/>
          <p:nvPr/>
        </p:nvSpPr>
        <p:spPr>
          <a:xfrm>
            <a:off x="628136" y="1552738"/>
            <a:ext cx="369328" cy="369332"/>
          </a:xfrm>
          <a:prstGeom prst="rect">
            <a:avLst/>
          </a:prstGeom>
          <a:solidFill>
            <a:schemeClr val="accent1">
              <a:lumMod val="75000"/>
            </a:schemeClr>
          </a:solidFill>
        </p:spPr>
        <p:txBody>
          <a:bodyPr wrap="square" rtlCol="0">
            <a:spAutoFit/>
          </a:bodyPr>
          <a:lstStyle/>
          <a:p>
            <a:r>
              <a:rPr lang="ja-JP" altLang="en-US" b="1" dirty="0">
                <a:solidFill>
                  <a:schemeClr val="bg1"/>
                </a:solidFill>
                <a:latin typeface="HGP創英角ﾎﾟｯﾌﾟ体" panose="040B0A00000000000000" pitchFamily="50" charset="-128"/>
                <a:ea typeface="HGP創英角ﾎﾟｯﾌﾟ体" panose="040B0A00000000000000" pitchFamily="50" charset="-128"/>
              </a:rPr>
              <a:t>２</a:t>
            </a:r>
            <a:endParaRPr kumimoji="1" lang="ja-JP" altLang="en-US" b="1"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8" name="object 57"/>
          <p:cNvSpPr/>
          <p:nvPr/>
        </p:nvSpPr>
        <p:spPr>
          <a:xfrm>
            <a:off x="1187450" y="2512938"/>
            <a:ext cx="5572264" cy="1463414"/>
          </a:xfrm>
          <a:custGeom>
            <a:avLst/>
            <a:gdLst/>
            <a:ahLst/>
            <a:cxnLst/>
            <a:rect l="l" t="t" r="r" b="b"/>
            <a:pathLst>
              <a:path w="5580380" h="432434">
                <a:moveTo>
                  <a:pt x="5580011" y="395998"/>
                </a:moveTo>
                <a:lnTo>
                  <a:pt x="5577172" y="409982"/>
                </a:lnTo>
                <a:lnTo>
                  <a:pt x="5569440" y="421430"/>
                </a:lnTo>
                <a:lnTo>
                  <a:pt x="5557996" y="429163"/>
                </a:lnTo>
                <a:lnTo>
                  <a:pt x="5544019" y="432003"/>
                </a:lnTo>
                <a:lnTo>
                  <a:pt x="36004" y="432003"/>
                </a:lnTo>
                <a:lnTo>
                  <a:pt x="22025" y="429163"/>
                </a:lnTo>
                <a:lnTo>
                  <a:pt x="10577" y="421430"/>
                </a:lnTo>
                <a:lnTo>
                  <a:pt x="2841" y="409982"/>
                </a:lnTo>
                <a:lnTo>
                  <a:pt x="0" y="395998"/>
                </a:lnTo>
                <a:lnTo>
                  <a:pt x="0" y="36004"/>
                </a:lnTo>
                <a:lnTo>
                  <a:pt x="2841" y="22025"/>
                </a:lnTo>
                <a:lnTo>
                  <a:pt x="10577" y="10577"/>
                </a:lnTo>
                <a:lnTo>
                  <a:pt x="22025" y="2841"/>
                </a:lnTo>
                <a:lnTo>
                  <a:pt x="36004" y="0"/>
                </a:lnTo>
                <a:lnTo>
                  <a:pt x="5544019" y="0"/>
                </a:lnTo>
                <a:lnTo>
                  <a:pt x="5557996" y="2841"/>
                </a:lnTo>
                <a:lnTo>
                  <a:pt x="5569440" y="10577"/>
                </a:lnTo>
                <a:lnTo>
                  <a:pt x="5577172" y="22025"/>
                </a:lnTo>
                <a:lnTo>
                  <a:pt x="5580011" y="36004"/>
                </a:lnTo>
                <a:lnTo>
                  <a:pt x="5580011" y="395998"/>
                </a:lnTo>
                <a:close/>
              </a:path>
            </a:pathLst>
          </a:custGeom>
          <a:ln w="16205">
            <a:solidFill>
              <a:srgbClr val="221915"/>
            </a:solidFill>
          </a:ln>
        </p:spPr>
        <p:txBody>
          <a:bodyPr wrap="square" lIns="72000" tIns="72000" rIns="72000" bIns="72000" rtlCol="0"/>
          <a:lstStyle/>
          <a:p>
            <a:r>
              <a:rPr lang="ja-JP" altLang="en-US" sz="1100" dirty="0"/>
              <a:t>●ゆう</a:t>
            </a:r>
            <a:r>
              <a:rPr lang="ja-JP" altLang="en-US" sz="1100" dirty="0" err="1"/>
              <a:t>ちょ</a:t>
            </a:r>
            <a:r>
              <a:rPr lang="ja-JP" altLang="en-US" sz="1100" dirty="0"/>
              <a:t>銀行の口座へ振込みを希望する場合は、従来の口座番号（記号・番号</a:t>
            </a:r>
            <a:r>
              <a:rPr lang="en-US" altLang="ja-JP" sz="1100" dirty="0"/>
              <a:t>13</a:t>
            </a:r>
            <a:r>
              <a:rPr lang="ja-JP" altLang="en-US" sz="1100" dirty="0"/>
              <a:t>桁）ではなく、振込専用の店名（漢字３文字）と預金種目・口座番号を記入してください。</a:t>
            </a:r>
            <a:endParaRPr lang="en-US" sz="1100" dirty="0"/>
          </a:p>
        </p:txBody>
      </p:sp>
      <p:pic>
        <p:nvPicPr>
          <p:cNvPr id="9" name="図 8"/>
          <p:cNvPicPr>
            <a:picLocks noChangeAspect="1"/>
          </p:cNvPicPr>
          <p:nvPr/>
        </p:nvPicPr>
        <p:blipFill>
          <a:blip r:embed="rId2"/>
          <a:stretch>
            <a:fillRect/>
          </a:stretch>
        </p:blipFill>
        <p:spPr>
          <a:xfrm>
            <a:off x="2178050" y="3060700"/>
            <a:ext cx="3362249" cy="915652"/>
          </a:xfrm>
          <a:prstGeom prst="rect">
            <a:avLst/>
          </a:prstGeom>
        </p:spPr>
      </p:pic>
      <p:sp>
        <p:nvSpPr>
          <p:cNvPr id="10" name="テキスト ボックス 9"/>
          <p:cNvSpPr txBox="1"/>
          <p:nvPr/>
        </p:nvSpPr>
        <p:spPr>
          <a:xfrm>
            <a:off x="2805906" y="3073400"/>
            <a:ext cx="789001" cy="276999"/>
          </a:xfrm>
          <a:prstGeom prst="rect">
            <a:avLst/>
          </a:prstGeom>
          <a:noFill/>
        </p:spPr>
        <p:txBody>
          <a:bodyPr wrap="square" rtlCol="0">
            <a:spAutoFit/>
          </a:bodyPr>
          <a:lstStyle/>
          <a:p>
            <a:r>
              <a:rPr kumimoji="1" lang="ja-JP" altLang="en-US" sz="1200" dirty="0">
                <a:solidFill>
                  <a:srgbClr val="FF0000"/>
                </a:solidFill>
              </a:rPr>
              <a:t>ゆうちょ</a:t>
            </a:r>
          </a:p>
        </p:txBody>
      </p:sp>
      <p:sp>
        <p:nvSpPr>
          <p:cNvPr id="11" name="テキスト ボックス 10"/>
          <p:cNvSpPr txBox="1"/>
          <p:nvPr/>
        </p:nvSpPr>
        <p:spPr>
          <a:xfrm>
            <a:off x="4294874" y="3073400"/>
            <a:ext cx="789001" cy="276999"/>
          </a:xfrm>
          <a:prstGeom prst="rect">
            <a:avLst/>
          </a:prstGeom>
          <a:noFill/>
        </p:spPr>
        <p:txBody>
          <a:bodyPr wrap="square" rtlCol="0">
            <a:spAutoFit/>
          </a:bodyPr>
          <a:lstStyle/>
          <a:p>
            <a:r>
              <a:rPr lang="ja-JP" altLang="en-US" sz="1200" dirty="0">
                <a:solidFill>
                  <a:srgbClr val="FF0000"/>
                </a:solidFill>
              </a:rPr>
              <a:t>一二三</a:t>
            </a:r>
            <a:endParaRPr kumimoji="1" lang="ja-JP" altLang="en-US" sz="1200" dirty="0">
              <a:solidFill>
                <a:srgbClr val="FF0000"/>
              </a:solidFill>
            </a:endParaRPr>
          </a:p>
        </p:txBody>
      </p:sp>
      <p:sp>
        <p:nvSpPr>
          <p:cNvPr id="12" name="テキスト ボックス 11"/>
          <p:cNvSpPr txBox="1"/>
          <p:nvPr/>
        </p:nvSpPr>
        <p:spPr>
          <a:xfrm>
            <a:off x="3788265" y="3363099"/>
            <a:ext cx="1616925" cy="230832"/>
          </a:xfrm>
          <a:prstGeom prst="rect">
            <a:avLst/>
          </a:prstGeom>
          <a:noFill/>
        </p:spPr>
        <p:txBody>
          <a:bodyPr wrap="square" rtlCol="0">
            <a:spAutoFit/>
          </a:bodyPr>
          <a:lstStyle/>
          <a:p>
            <a:r>
              <a:rPr lang="ja-JP" altLang="en-US" sz="900" dirty="0">
                <a:solidFill>
                  <a:srgbClr val="FF0000"/>
                </a:solidFill>
              </a:rPr>
              <a:t>１ ２ ３ ４ ５ ６ ７</a:t>
            </a:r>
            <a:endParaRPr kumimoji="1" lang="ja-JP" altLang="en-US" sz="900" dirty="0">
              <a:solidFill>
                <a:srgbClr val="FF0000"/>
              </a:solidFill>
            </a:endParaRPr>
          </a:p>
        </p:txBody>
      </p:sp>
      <p:sp>
        <p:nvSpPr>
          <p:cNvPr id="13" name="テキスト ボックス 12"/>
          <p:cNvSpPr txBox="1"/>
          <p:nvPr/>
        </p:nvSpPr>
        <p:spPr>
          <a:xfrm>
            <a:off x="2621242" y="3363099"/>
            <a:ext cx="318808" cy="230832"/>
          </a:xfrm>
          <a:prstGeom prst="rect">
            <a:avLst/>
          </a:prstGeom>
          <a:noFill/>
        </p:spPr>
        <p:txBody>
          <a:bodyPr wrap="square" rtlCol="0">
            <a:spAutoFit/>
          </a:bodyPr>
          <a:lstStyle/>
          <a:p>
            <a:r>
              <a:rPr lang="ja-JP" altLang="en-US" sz="900" dirty="0">
                <a:solidFill>
                  <a:srgbClr val="FF0000"/>
                </a:solidFill>
              </a:rPr>
              <a:t>  １</a:t>
            </a:r>
            <a:endParaRPr kumimoji="1" lang="ja-JP" altLang="en-US" sz="900" dirty="0">
              <a:solidFill>
                <a:srgbClr val="FF0000"/>
              </a:solidFill>
            </a:endParaRPr>
          </a:p>
        </p:txBody>
      </p:sp>
      <p:sp>
        <p:nvSpPr>
          <p:cNvPr id="14" name="楕円 13"/>
          <p:cNvSpPr/>
          <p:nvPr/>
        </p:nvSpPr>
        <p:spPr>
          <a:xfrm>
            <a:off x="3644773" y="3073400"/>
            <a:ext cx="280240" cy="12502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5" name="楕円 14"/>
          <p:cNvSpPr/>
          <p:nvPr/>
        </p:nvSpPr>
        <p:spPr>
          <a:xfrm>
            <a:off x="5144872" y="3149387"/>
            <a:ext cx="280240" cy="12502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6" name="テキスト ボックス 15"/>
          <p:cNvSpPr txBox="1"/>
          <p:nvPr/>
        </p:nvSpPr>
        <p:spPr>
          <a:xfrm>
            <a:off x="3172831" y="3699353"/>
            <a:ext cx="1940291" cy="276999"/>
          </a:xfrm>
          <a:prstGeom prst="rect">
            <a:avLst/>
          </a:prstGeom>
          <a:noFill/>
        </p:spPr>
        <p:txBody>
          <a:bodyPr wrap="square" rtlCol="0">
            <a:spAutoFit/>
          </a:bodyPr>
          <a:lstStyle/>
          <a:p>
            <a:r>
              <a:rPr lang="ja-JP" altLang="en-US" sz="1200" dirty="0">
                <a:solidFill>
                  <a:srgbClr val="FF0000"/>
                </a:solidFill>
              </a:rPr>
              <a:t>健保　太郎</a:t>
            </a:r>
            <a:endParaRPr kumimoji="1" lang="ja-JP" altLang="en-US" sz="1200" dirty="0">
              <a:solidFill>
                <a:srgbClr val="FF0000"/>
              </a:solidFill>
            </a:endParaRPr>
          </a:p>
        </p:txBody>
      </p:sp>
      <p:sp>
        <p:nvSpPr>
          <p:cNvPr id="17" name="テキスト ボックス 16"/>
          <p:cNvSpPr txBox="1"/>
          <p:nvPr/>
        </p:nvSpPr>
        <p:spPr>
          <a:xfrm>
            <a:off x="3143584" y="3547380"/>
            <a:ext cx="1940291" cy="230832"/>
          </a:xfrm>
          <a:prstGeom prst="rect">
            <a:avLst/>
          </a:prstGeom>
          <a:noFill/>
        </p:spPr>
        <p:txBody>
          <a:bodyPr wrap="square" rtlCol="0">
            <a:spAutoFit/>
          </a:bodyPr>
          <a:lstStyle/>
          <a:p>
            <a:r>
              <a:rPr lang="ja-JP" altLang="en-US" sz="900" dirty="0">
                <a:solidFill>
                  <a:srgbClr val="FF0000"/>
                </a:solidFill>
              </a:rPr>
              <a:t>ケンポ　　タロウ</a:t>
            </a:r>
            <a:endParaRPr kumimoji="1" lang="ja-JP" altLang="en-US" sz="900" dirty="0">
              <a:solidFill>
                <a:srgbClr val="FF0000"/>
              </a:solidFill>
            </a:endParaRPr>
          </a:p>
        </p:txBody>
      </p:sp>
      <p:sp>
        <p:nvSpPr>
          <p:cNvPr id="18" name="テキスト ボックス 17"/>
          <p:cNvSpPr txBox="1"/>
          <p:nvPr/>
        </p:nvSpPr>
        <p:spPr>
          <a:xfrm>
            <a:off x="4947867" y="3637719"/>
            <a:ext cx="318808" cy="230832"/>
          </a:xfrm>
          <a:prstGeom prst="rect">
            <a:avLst/>
          </a:prstGeom>
          <a:noFill/>
        </p:spPr>
        <p:txBody>
          <a:bodyPr wrap="square" rtlCol="0">
            <a:spAutoFit/>
          </a:bodyPr>
          <a:lstStyle/>
          <a:p>
            <a:r>
              <a:rPr lang="ja-JP" altLang="en-US" sz="900" dirty="0">
                <a:solidFill>
                  <a:srgbClr val="FF0000"/>
                </a:solidFill>
              </a:rPr>
              <a:t>  １</a:t>
            </a:r>
            <a:endParaRPr kumimoji="1" lang="ja-JP" altLang="en-US" sz="900" dirty="0">
              <a:solidFill>
                <a:srgbClr val="FF0000"/>
              </a:solidFill>
            </a:endParaRPr>
          </a:p>
        </p:txBody>
      </p:sp>
      <p:grpSp>
        <p:nvGrpSpPr>
          <p:cNvPr id="32" name="グループ化 31"/>
          <p:cNvGrpSpPr/>
          <p:nvPr/>
        </p:nvGrpSpPr>
        <p:grpSpPr>
          <a:xfrm>
            <a:off x="863498" y="323582"/>
            <a:ext cx="5832977" cy="649948"/>
            <a:chOff x="863498" y="323582"/>
            <a:chExt cx="5832977" cy="649948"/>
          </a:xfrm>
        </p:grpSpPr>
        <p:sp>
          <p:nvSpPr>
            <p:cNvPr id="33" name="object 10"/>
            <p:cNvSpPr/>
            <p:nvPr/>
          </p:nvSpPr>
          <p:spPr>
            <a:xfrm>
              <a:off x="6094831" y="324560"/>
              <a:ext cx="387350" cy="262800"/>
            </a:xfrm>
            <a:custGeom>
              <a:avLst/>
              <a:gdLst/>
              <a:ahLst/>
              <a:cxnLst/>
              <a:rect l="l" t="t" r="r" b="b"/>
              <a:pathLst>
                <a:path w="387350" h="252095">
                  <a:moveTo>
                    <a:pt x="387032" y="0"/>
                  </a:moveTo>
                  <a:lnTo>
                    <a:pt x="0" y="0"/>
                  </a:lnTo>
                  <a:lnTo>
                    <a:pt x="62115" y="217385"/>
                  </a:lnTo>
                  <a:lnTo>
                    <a:pt x="68806" y="230824"/>
                  </a:lnTo>
                  <a:lnTo>
                    <a:pt x="79687" y="241828"/>
                  </a:lnTo>
                  <a:lnTo>
                    <a:pt x="93257" y="249263"/>
                  </a:lnTo>
                  <a:lnTo>
                    <a:pt x="108013" y="251993"/>
                  </a:lnTo>
                  <a:lnTo>
                    <a:pt x="279031" y="251993"/>
                  </a:lnTo>
                  <a:lnTo>
                    <a:pt x="318240" y="230824"/>
                  </a:lnTo>
                  <a:lnTo>
                    <a:pt x="387032"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４</a:t>
              </a:r>
              <a:endParaRPr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4" name="object 11"/>
            <p:cNvSpPr/>
            <p:nvPr/>
          </p:nvSpPr>
          <p:spPr>
            <a:xfrm>
              <a:off x="5779846" y="324560"/>
              <a:ext cx="387350" cy="262800"/>
            </a:xfrm>
            <a:custGeom>
              <a:avLst/>
              <a:gdLst/>
              <a:ahLst/>
              <a:cxnLst/>
              <a:rect l="l" t="t" r="r" b="b"/>
              <a:pathLst>
                <a:path w="387350" h="252095">
                  <a:moveTo>
                    <a:pt x="387032" y="0"/>
                  </a:moveTo>
                  <a:lnTo>
                    <a:pt x="0" y="0"/>
                  </a:lnTo>
                  <a:lnTo>
                    <a:pt x="62115" y="217385"/>
                  </a:lnTo>
                  <a:lnTo>
                    <a:pt x="68807" y="230824"/>
                  </a:lnTo>
                  <a:lnTo>
                    <a:pt x="79689" y="241828"/>
                  </a:lnTo>
                  <a:lnTo>
                    <a:pt x="93262" y="249263"/>
                  </a:lnTo>
                  <a:lnTo>
                    <a:pt x="108026" y="251993"/>
                  </a:lnTo>
                  <a:lnTo>
                    <a:pt x="279006" y="251993"/>
                  </a:lnTo>
                  <a:lnTo>
                    <a:pt x="318227" y="230824"/>
                  </a:lnTo>
                  <a:lnTo>
                    <a:pt x="387032"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３</a:t>
              </a:r>
            </a:p>
          </p:txBody>
        </p:sp>
        <p:sp>
          <p:nvSpPr>
            <p:cNvPr id="35" name="object 15"/>
            <p:cNvSpPr/>
            <p:nvPr/>
          </p:nvSpPr>
          <p:spPr>
            <a:xfrm>
              <a:off x="5149850" y="323582"/>
              <a:ext cx="387350" cy="262800"/>
            </a:xfrm>
            <a:custGeom>
              <a:avLst/>
              <a:gdLst/>
              <a:ahLst/>
              <a:cxnLst/>
              <a:rect l="l" t="t" r="r" b="b"/>
              <a:pathLst>
                <a:path w="387350" h="252095">
                  <a:moveTo>
                    <a:pt x="387007" y="0"/>
                  </a:moveTo>
                  <a:lnTo>
                    <a:pt x="0" y="0"/>
                  </a:lnTo>
                  <a:lnTo>
                    <a:pt x="62115" y="217385"/>
                  </a:lnTo>
                  <a:lnTo>
                    <a:pt x="68796" y="230824"/>
                  </a:lnTo>
                  <a:lnTo>
                    <a:pt x="79678" y="241828"/>
                  </a:lnTo>
                  <a:lnTo>
                    <a:pt x="93253" y="249263"/>
                  </a:lnTo>
                  <a:lnTo>
                    <a:pt x="108013" y="251993"/>
                  </a:lnTo>
                  <a:lnTo>
                    <a:pt x="279006" y="251993"/>
                  </a:lnTo>
                  <a:lnTo>
                    <a:pt x="318218" y="230824"/>
                  </a:lnTo>
                  <a:lnTo>
                    <a:pt x="387007" y="0"/>
                  </a:lnTo>
                  <a:close/>
                </a:path>
              </a:pathLst>
            </a:custGeom>
            <a:solidFill>
              <a:schemeClr val="bg1">
                <a:lumMod val="75000"/>
              </a:schemeClr>
            </a:solidFill>
            <a:ln>
              <a:noFill/>
            </a:ln>
          </p:spPr>
          <p:txBody>
            <a:bodyPr wrap="square" lIns="0" tIns="0" rIns="0" bIns="0" rtlCol="0"/>
            <a:lstStyle/>
            <a:p>
              <a:pPr algn="ctr"/>
              <a:r>
                <a:rPr lang="en-US" altLang="ja-JP" sz="14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1</a:t>
              </a:r>
              <a:endParaRPr sz="14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6" name="object 17"/>
            <p:cNvSpPr/>
            <p:nvPr/>
          </p:nvSpPr>
          <p:spPr>
            <a:xfrm>
              <a:off x="4939594" y="669537"/>
              <a:ext cx="1719009" cy="230504"/>
            </a:xfrm>
            <a:custGeom>
              <a:avLst/>
              <a:gdLst/>
              <a:ahLst/>
              <a:cxnLst/>
              <a:rect l="l" t="t" r="r" b="b"/>
              <a:pathLst>
                <a:path w="1562734" h="230505">
                  <a:moveTo>
                    <a:pt x="1447177" y="0"/>
                  </a:moveTo>
                  <a:lnTo>
                    <a:pt x="115188" y="0"/>
                  </a:lnTo>
                  <a:lnTo>
                    <a:pt x="70385" y="9067"/>
                  </a:lnTo>
                  <a:lnTo>
                    <a:pt x="33767" y="33778"/>
                  </a:lnTo>
                  <a:lnTo>
                    <a:pt x="9063" y="70401"/>
                  </a:lnTo>
                  <a:lnTo>
                    <a:pt x="0" y="115201"/>
                  </a:lnTo>
                  <a:lnTo>
                    <a:pt x="9063" y="159994"/>
                  </a:lnTo>
                  <a:lnTo>
                    <a:pt x="33767" y="196613"/>
                  </a:lnTo>
                  <a:lnTo>
                    <a:pt x="70385" y="221323"/>
                  </a:lnTo>
                  <a:lnTo>
                    <a:pt x="115188" y="230390"/>
                  </a:lnTo>
                  <a:lnTo>
                    <a:pt x="1447177" y="230390"/>
                  </a:lnTo>
                  <a:lnTo>
                    <a:pt x="1491981" y="221323"/>
                  </a:lnTo>
                  <a:lnTo>
                    <a:pt x="1528598" y="196613"/>
                  </a:lnTo>
                  <a:lnTo>
                    <a:pt x="1553303" y="159994"/>
                  </a:lnTo>
                  <a:lnTo>
                    <a:pt x="1562366" y="115201"/>
                  </a:lnTo>
                  <a:lnTo>
                    <a:pt x="1553303" y="70401"/>
                  </a:lnTo>
                  <a:lnTo>
                    <a:pt x="1528598" y="33778"/>
                  </a:lnTo>
                  <a:lnTo>
                    <a:pt x="1491981" y="9067"/>
                  </a:lnTo>
                  <a:lnTo>
                    <a:pt x="1447177" y="0"/>
                  </a:lnTo>
                  <a:close/>
                </a:path>
              </a:pathLst>
            </a:custGeom>
            <a:solidFill>
              <a:schemeClr val="bg1">
                <a:lumMod val="75000"/>
              </a:schemeClr>
            </a:solidFill>
            <a:ln w="28575">
              <a:solidFill>
                <a:srgbClr val="221915"/>
              </a:solidFill>
            </a:ln>
          </p:spPr>
          <p:txBody>
            <a:bodyPr wrap="square" lIns="0" tIns="0" rIns="0" bIns="0" rtlCol="0" anchor="ctr" anchorCtr="1"/>
            <a:lstStyle/>
            <a:p>
              <a:r>
                <a:rPr lang="ja-JP" altLang="en-US" sz="1000" b="1" dirty="0">
                  <a:latin typeface="ＭＳ ゴシック" panose="020B0609070205080204" pitchFamily="49" charset="-128"/>
                  <a:ea typeface="ＭＳ ゴシック" panose="020B0609070205080204" pitchFamily="49" charset="-128"/>
                </a:rPr>
                <a:t>被保険者（申請者）記入用</a:t>
              </a:r>
              <a:endParaRPr sz="1000" b="1" dirty="0">
                <a:latin typeface="ＭＳ ゴシック" panose="020B0609070205080204" pitchFamily="49" charset="-128"/>
                <a:ea typeface="ＭＳ ゴシック" panose="020B0609070205080204" pitchFamily="49" charset="-128"/>
              </a:endParaRPr>
            </a:p>
          </p:txBody>
        </p:sp>
        <p:sp>
          <p:nvSpPr>
            <p:cNvPr id="37" name="object 45"/>
            <p:cNvSpPr/>
            <p:nvPr/>
          </p:nvSpPr>
          <p:spPr>
            <a:xfrm>
              <a:off x="864000" y="973530"/>
              <a:ext cx="5832475" cy="0"/>
            </a:xfrm>
            <a:custGeom>
              <a:avLst/>
              <a:gdLst/>
              <a:ahLst/>
              <a:cxnLst/>
              <a:rect l="l" t="t" r="r" b="b"/>
              <a:pathLst>
                <a:path w="5832475">
                  <a:moveTo>
                    <a:pt x="0" y="0"/>
                  </a:moveTo>
                  <a:lnTo>
                    <a:pt x="5832005" y="0"/>
                  </a:lnTo>
                </a:path>
              </a:pathLst>
            </a:custGeom>
            <a:ln w="21602">
              <a:solidFill>
                <a:srgbClr val="221915"/>
              </a:solidFill>
            </a:ln>
          </p:spPr>
          <p:txBody>
            <a:bodyPr wrap="square" lIns="0" tIns="0" rIns="0" bIns="0" rtlCol="0"/>
            <a:lstStyle/>
            <a:p>
              <a:endParaRPr/>
            </a:p>
          </p:txBody>
        </p:sp>
        <p:sp>
          <p:nvSpPr>
            <p:cNvPr id="38" name="object 46"/>
            <p:cNvSpPr/>
            <p:nvPr/>
          </p:nvSpPr>
          <p:spPr>
            <a:xfrm>
              <a:off x="863498" y="324548"/>
              <a:ext cx="5832475" cy="0"/>
            </a:xfrm>
            <a:custGeom>
              <a:avLst/>
              <a:gdLst/>
              <a:ahLst/>
              <a:cxnLst/>
              <a:rect l="l" t="t" r="r" b="b"/>
              <a:pathLst>
                <a:path w="5832475">
                  <a:moveTo>
                    <a:pt x="0" y="0"/>
                  </a:moveTo>
                  <a:lnTo>
                    <a:pt x="5832005" y="0"/>
                  </a:lnTo>
                </a:path>
              </a:pathLst>
            </a:custGeom>
            <a:ln w="21602">
              <a:solidFill>
                <a:srgbClr val="221915"/>
              </a:solidFill>
            </a:ln>
          </p:spPr>
          <p:txBody>
            <a:bodyPr wrap="square" lIns="0" tIns="0" rIns="0" bIns="0" rtlCol="0"/>
            <a:lstStyle/>
            <a:p>
              <a:endParaRPr/>
            </a:p>
          </p:txBody>
        </p:sp>
        <p:sp>
          <p:nvSpPr>
            <p:cNvPr id="39" name="object 62"/>
            <p:cNvSpPr txBox="1"/>
            <p:nvPr/>
          </p:nvSpPr>
          <p:spPr>
            <a:xfrm>
              <a:off x="871307" y="518528"/>
              <a:ext cx="943764" cy="276999"/>
            </a:xfrm>
            <a:prstGeom prst="rect">
              <a:avLst/>
            </a:prstGeom>
          </p:spPr>
          <p:txBody>
            <a:bodyPr vert="horz" wrap="square" lIns="0" tIns="0" rIns="0" bIns="0" rtlCol="0">
              <a:spAutoFit/>
            </a:bodyPr>
            <a:lstStyle/>
            <a:p>
              <a:pPr marL="12700">
                <a:lnSpc>
                  <a:spcPct val="100000"/>
                </a:lnSpc>
              </a:pPr>
              <a:r>
                <a:rPr lang="ja-JP" altLang="en-US" sz="1800" b="1" dirty="0">
                  <a:latin typeface="ＭＳ ゴシック" panose="020B0609070205080204" pitchFamily="49" charset="-128"/>
                  <a:ea typeface="ＭＳ ゴシック" panose="020B0609070205080204" pitchFamily="49" charset="-128"/>
                  <a:cs typeface="PMingLiU"/>
                </a:rPr>
                <a:t>健康保険</a:t>
              </a:r>
              <a:endParaRPr sz="1800" b="1" dirty="0">
                <a:latin typeface="ＭＳ ゴシック" panose="020B0609070205080204" pitchFamily="49" charset="-128"/>
                <a:ea typeface="ＭＳ ゴシック" panose="020B0609070205080204" pitchFamily="49" charset="-128"/>
                <a:cs typeface="PMingLiU"/>
              </a:endParaRPr>
            </a:p>
          </p:txBody>
        </p:sp>
        <p:sp>
          <p:nvSpPr>
            <p:cNvPr id="40" name="object 62"/>
            <p:cNvSpPr txBox="1"/>
            <p:nvPr/>
          </p:nvSpPr>
          <p:spPr>
            <a:xfrm>
              <a:off x="3463269" y="500595"/>
              <a:ext cx="1180027" cy="276999"/>
            </a:xfrm>
            <a:prstGeom prst="rect">
              <a:avLst/>
            </a:prstGeom>
          </p:spPr>
          <p:txBody>
            <a:bodyPr vert="horz" wrap="square" lIns="0" tIns="0" rIns="0" bIns="0" rtlCol="0">
              <a:spAutoFit/>
            </a:bodyPr>
            <a:lstStyle/>
            <a:p>
              <a:pPr marL="12700">
                <a:lnSpc>
                  <a:spcPct val="100000"/>
                </a:lnSpc>
              </a:pPr>
              <a:r>
                <a:rPr lang="ja-JP" altLang="en-US" sz="1800" b="1" dirty="0">
                  <a:latin typeface="ＭＳ ゴシック" panose="020B0609070205080204" pitchFamily="49" charset="-128"/>
                  <a:ea typeface="ＭＳ ゴシック" panose="020B0609070205080204" pitchFamily="49" charset="-128"/>
                  <a:cs typeface="PMingLiU"/>
                </a:rPr>
                <a:t>支給申請書</a:t>
              </a:r>
              <a:endParaRPr sz="1800" b="1" dirty="0">
                <a:latin typeface="ＭＳ ゴシック" panose="020B0609070205080204" pitchFamily="49" charset="-128"/>
                <a:ea typeface="ＭＳ ゴシック" panose="020B0609070205080204" pitchFamily="49" charset="-128"/>
                <a:cs typeface="PMingLiU"/>
              </a:endParaRPr>
            </a:p>
          </p:txBody>
        </p:sp>
        <p:sp>
          <p:nvSpPr>
            <p:cNvPr id="41" name="object 62"/>
            <p:cNvSpPr txBox="1"/>
            <p:nvPr/>
          </p:nvSpPr>
          <p:spPr>
            <a:xfrm>
              <a:off x="1886031" y="443375"/>
              <a:ext cx="1563765" cy="369332"/>
            </a:xfrm>
            <a:prstGeom prst="rect">
              <a:avLst/>
            </a:prstGeom>
          </p:spPr>
          <p:txBody>
            <a:bodyPr vert="horz" wrap="square" lIns="0" tIns="0" rIns="0" bIns="0" rtlCol="0">
              <a:spAutoFit/>
            </a:bodyPr>
            <a:lstStyle/>
            <a:p>
              <a:pPr marL="12700">
                <a:lnSpc>
                  <a:spcPct val="100000"/>
                </a:lnSpc>
              </a:pPr>
              <a:r>
                <a:rPr lang="ja-JP" altLang="en-US" sz="2400" b="1" dirty="0">
                  <a:latin typeface="ＭＳ ゴシック" panose="020B0609070205080204" pitchFamily="49" charset="-128"/>
                  <a:ea typeface="ＭＳ ゴシック" panose="020B0609070205080204" pitchFamily="49" charset="-128"/>
                  <a:cs typeface="PMingLiU"/>
                </a:rPr>
                <a:t>傷病手当金</a:t>
              </a:r>
              <a:endParaRPr sz="2400" b="1" dirty="0">
                <a:latin typeface="ＭＳ ゴシック" panose="020B0609070205080204" pitchFamily="49" charset="-128"/>
                <a:ea typeface="ＭＳ ゴシック" panose="020B0609070205080204" pitchFamily="49" charset="-128"/>
                <a:cs typeface="PMingLiU"/>
              </a:endParaRPr>
            </a:p>
          </p:txBody>
        </p:sp>
        <p:sp>
          <p:nvSpPr>
            <p:cNvPr id="42" name="object 13"/>
            <p:cNvSpPr/>
            <p:nvPr/>
          </p:nvSpPr>
          <p:spPr>
            <a:xfrm>
              <a:off x="5467566" y="324560"/>
              <a:ext cx="387350" cy="262800"/>
            </a:xfrm>
            <a:custGeom>
              <a:avLst/>
              <a:gdLst/>
              <a:ahLst/>
              <a:cxnLst/>
              <a:rect l="l" t="t" r="r" b="b"/>
              <a:pathLst>
                <a:path w="387350" h="252095">
                  <a:moveTo>
                    <a:pt x="387019" y="0"/>
                  </a:moveTo>
                  <a:lnTo>
                    <a:pt x="0" y="0"/>
                  </a:lnTo>
                  <a:lnTo>
                    <a:pt x="62115" y="217385"/>
                  </a:lnTo>
                  <a:lnTo>
                    <a:pt x="68794" y="230824"/>
                  </a:lnTo>
                  <a:lnTo>
                    <a:pt x="79671" y="241828"/>
                  </a:lnTo>
                  <a:lnTo>
                    <a:pt x="93242" y="249263"/>
                  </a:lnTo>
                  <a:lnTo>
                    <a:pt x="108000" y="251993"/>
                  </a:lnTo>
                  <a:lnTo>
                    <a:pt x="279006" y="251993"/>
                  </a:lnTo>
                  <a:lnTo>
                    <a:pt x="318221" y="230824"/>
                  </a:lnTo>
                  <a:lnTo>
                    <a:pt x="387019" y="0"/>
                  </a:lnTo>
                  <a:close/>
                </a:path>
              </a:pathLst>
            </a:custGeom>
            <a:solidFill>
              <a:schemeClr val="tx1"/>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２</a:t>
              </a:r>
              <a:endParaRPr sz="1400" dirty="0"/>
            </a:p>
          </p:txBody>
        </p:sp>
      </p:grpSp>
      <p:sp>
        <p:nvSpPr>
          <p:cNvPr id="20" name="テキスト ボックス 19"/>
          <p:cNvSpPr txBox="1"/>
          <p:nvPr/>
        </p:nvSpPr>
        <p:spPr>
          <a:xfrm>
            <a:off x="5107271" y="511481"/>
            <a:ext cx="1947579" cy="307777"/>
          </a:xfrm>
          <a:prstGeom prst="rect">
            <a:avLst/>
          </a:prstGeom>
          <a:solidFill>
            <a:schemeClr val="bg1"/>
          </a:solidFill>
          <a:ln w="12700">
            <a:solidFill>
              <a:srgbClr val="FF0000"/>
            </a:solidFill>
          </a:ln>
        </p:spPr>
        <p:txBody>
          <a:bodyPr wrap="square" lIns="0" tIns="0" rIns="0" bIns="0" rtlCol="0">
            <a:spAutoFit/>
          </a:bodyPr>
          <a:lstStyle/>
          <a:p>
            <a:pPr algn="ctr"/>
            <a:r>
              <a:rPr lang="en-US" altLang="ja-JP" sz="2000" dirty="0">
                <a:solidFill>
                  <a:srgbClr val="FF0000"/>
                </a:solidFill>
              </a:rPr>
              <a:t>【</a:t>
            </a:r>
            <a:r>
              <a:rPr lang="ja-JP" altLang="en-US" sz="2000" dirty="0">
                <a:solidFill>
                  <a:srgbClr val="FF0000"/>
                </a:solidFill>
              </a:rPr>
              <a:t>記入上の注意</a:t>
            </a:r>
            <a:r>
              <a:rPr lang="en-US" altLang="ja-JP" sz="2000" dirty="0">
                <a:solidFill>
                  <a:srgbClr val="FF0000"/>
                </a:solidFill>
              </a:rPr>
              <a:t>】</a:t>
            </a:r>
            <a:endParaRPr kumimoji="1" lang="ja-JP" altLang="en-US" sz="2000" dirty="0">
              <a:solidFill>
                <a:srgbClr val="FF0000"/>
              </a:solidFill>
            </a:endParaRPr>
          </a:p>
        </p:txBody>
      </p:sp>
      <p:sp>
        <p:nvSpPr>
          <p:cNvPr id="43" name="テキスト ボックス 42"/>
          <p:cNvSpPr txBox="1"/>
          <p:nvPr/>
        </p:nvSpPr>
        <p:spPr>
          <a:xfrm>
            <a:off x="628136" y="2512938"/>
            <a:ext cx="369328" cy="369332"/>
          </a:xfrm>
          <a:prstGeom prst="rect">
            <a:avLst/>
          </a:prstGeom>
          <a:solidFill>
            <a:schemeClr val="accent1">
              <a:lumMod val="75000"/>
            </a:schemeClr>
          </a:solidFill>
        </p:spPr>
        <p:txBody>
          <a:bodyPr wrap="square" rtlCol="0">
            <a:spAutoFit/>
          </a:bodyPr>
          <a:lstStyle/>
          <a:p>
            <a:r>
              <a:rPr lang="ja-JP" altLang="en-US" b="1" dirty="0">
                <a:solidFill>
                  <a:schemeClr val="bg1"/>
                </a:solidFill>
                <a:latin typeface="HGP創英角ﾎﾟｯﾌﾟ体" panose="040B0A00000000000000" pitchFamily="50" charset="-128"/>
                <a:ea typeface="HGP創英角ﾎﾟｯﾌﾟ体" panose="040B0A00000000000000" pitchFamily="50" charset="-128"/>
              </a:rPr>
              <a:t>３</a:t>
            </a:r>
            <a:endParaRPr lang="en-US" altLang="ja-JP" b="1"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44" name="object 57"/>
          <p:cNvSpPr/>
          <p:nvPr/>
        </p:nvSpPr>
        <p:spPr>
          <a:xfrm>
            <a:off x="1187450" y="4114390"/>
            <a:ext cx="5572264" cy="541564"/>
          </a:xfrm>
          <a:custGeom>
            <a:avLst/>
            <a:gdLst/>
            <a:ahLst/>
            <a:cxnLst/>
            <a:rect l="l" t="t" r="r" b="b"/>
            <a:pathLst>
              <a:path w="5580380" h="432434">
                <a:moveTo>
                  <a:pt x="5580011" y="395998"/>
                </a:moveTo>
                <a:lnTo>
                  <a:pt x="5577172" y="409982"/>
                </a:lnTo>
                <a:lnTo>
                  <a:pt x="5569440" y="421430"/>
                </a:lnTo>
                <a:lnTo>
                  <a:pt x="5557996" y="429163"/>
                </a:lnTo>
                <a:lnTo>
                  <a:pt x="5544019" y="432003"/>
                </a:lnTo>
                <a:lnTo>
                  <a:pt x="36004" y="432003"/>
                </a:lnTo>
                <a:lnTo>
                  <a:pt x="22025" y="429163"/>
                </a:lnTo>
                <a:lnTo>
                  <a:pt x="10577" y="421430"/>
                </a:lnTo>
                <a:lnTo>
                  <a:pt x="2841" y="409982"/>
                </a:lnTo>
                <a:lnTo>
                  <a:pt x="0" y="395998"/>
                </a:lnTo>
                <a:lnTo>
                  <a:pt x="0" y="36004"/>
                </a:lnTo>
                <a:lnTo>
                  <a:pt x="2841" y="22025"/>
                </a:lnTo>
                <a:lnTo>
                  <a:pt x="10577" y="10577"/>
                </a:lnTo>
                <a:lnTo>
                  <a:pt x="22025" y="2841"/>
                </a:lnTo>
                <a:lnTo>
                  <a:pt x="36004" y="0"/>
                </a:lnTo>
                <a:lnTo>
                  <a:pt x="5544019" y="0"/>
                </a:lnTo>
                <a:lnTo>
                  <a:pt x="5557996" y="2841"/>
                </a:lnTo>
                <a:lnTo>
                  <a:pt x="5569440" y="10577"/>
                </a:lnTo>
                <a:lnTo>
                  <a:pt x="5577172" y="22025"/>
                </a:lnTo>
                <a:lnTo>
                  <a:pt x="5580011" y="36004"/>
                </a:lnTo>
                <a:lnTo>
                  <a:pt x="5580011" y="395998"/>
                </a:lnTo>
                <a:close/>
              </a:path>
            </a:pathLst>
          </a:custGeom>
          <a:ln w="16205">
            <a:solidFill>
              <a:srgbClr val="221915"/>
            </a:solidFill>
          </a:ln>
        </p:spPr>
        <p:txBody>
          <a:bodyPr wrap="square" lIns="72000" tIns="72000" rIns="72000" bIns="72000" rtlCol="0"/>
          <a:lstStyle/>
          <a:p>
            <a:r>
              <a:rPr lang="ja-JP" altLang="en-US" sz="1100" dirty="0"/>
              <a:t>●傷病名、初診日等、具体的に記入してください。なお、ケガの場合には、「負傷原因届」を併せて提出してください。</a:t>
            </a:r>
            <a:endParaRPr lang="en-US" sz="1100" dirty="0"/>
          </a:p>
        </p:txBody>
      </p:sp>
      <p:sp>
        <p:nvSpPr>
          <p:cNvPr id="45" name="テキスト ボックス 44"/>
          <p:cNvSpPr txBox="1"/>
          <p:nvPr/>
        </p:nvSpPr>
        <p:spPr>
          <a:xfrm>
            <a:off x="628136" y="4114390"/>
            <a:ext cx="369328" cy="369332"/>
          </a:xfrm>
          <a:prstGeom prst="rect">
            <a:avLst/>
          </a:prstGeom>
          <a:solidFill>
            <a:schemeClr val="accent1">
              <a:lumMod val="75000"/>
            </a:schemeClr>
          </a:solidFill>
        </p:spPr>
        <p:txBody>
          <a:bodyPr wrap="square" rtlCol="0">
            <a:spAutoFit/>
          </a:bodyPr>
          <a:lstStyle/>
          <a:p>
            <a:r>
              <a:rPr lang="ja-JP" altLang="en-US" b="1" dirty="0">
                <a:solidFill>
                  <a:schemeClr val="bg1"/>
                </a:solidFill>
                <a:latin typeface="HGP創英角ﾎﾟｯﾌﾟ体" panose="040B0A00000000000000" pitchFamily="50" charset="-128"/>
                <a:ea typeface="HGP創英角ﾎﾟｯﾌﾟ体" panose="040B0A00000000000000" pitchFamily="50" charset="-128"/>
              </a:rPr>
              <a:t>４</a:t>
            </a:r>
            <a:endParaRPr lang="en-US" altLang="ja-JP" b="1"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46" name="object 57"/>
          <p:cNvSpPr/>
          <p:nvPr/>
        </p:nvSpPr>
        <p:spPr>
          <a:xfrm>
            <a:off x="1187450" y="4795663"/>
            <a:ext cx="5572264" cy="541564"/>
          </a:xfrm>
          <a:custGeom>
            <a:avLst/>
            <a:gdLst/>
            <a:ahLst/>
            <a:cxnLst/>
            <a:rect l="l" t="t" r="r" b="b"/>
            <a:pathLst>
              <a:path w="5580380" h="432434">
                <a:moveTo>
                  <a:pt x="5580011" y="395998"/>
                </a:moveTo>
                <a:lnTo>
                  <a:pt x="5577172" y="409982"/>
                </a:lnTo>
                <a:lnTo>
                  <a:pt x="5569440" y="421430"/>
                </a:lnTo>
                <a:lnTo>
                  <a:pt x="5557996" y="429163"/>
                </a:lnTo>
                <a:lnTo>
                  <a:pt x="5544019" y="432003"/>
                </a:lnTo>
                <a:lnTo>
                  <a:pt x="36004" y="432003"/>
                </a:lnTo>
                <a:lnTo>
                  <a:pt x="22025" y="429163"/>
                </a:lnTo>
                <a:lnTo>
                  <a:pt x="10577" y="421430"/>
                </a:lnTo>
                <a:lnTo>
                  <a:pt x="2841" y="409982"/>
                </a:lnTo>
                <a:lnTo>
                  <a:pt x="0" y="395998"/>
                </a:lnTo>
                <a:lnTo>
                  <a:pt x="0" y="36004"/>
                </a:lnTo>
                <a:lnTo>
                  <a:pt x="2841" y="22025"/>
                </a:lnTo>
                <a:lnTo>
                  <a:pt x="10577" y="10577"/>
                </a:lnTo>
                <a:lnTo>
                  <a:pt x="22025" y="2841"/>
                </a:lnTo>
                <a:lnTo>
                  <a:pt x="36004" y="0"/>
                </a:lnTo>
                <a:lnTo>
                  <a:pt x="5544019" y="0"/>
                </a:lnTo>
                <a:lnTo>
                  <a:pt x="5557996" y="2841"/>
                </a:lnTo>
                <a:lnTo>
                  <a:pt x="5569440" y="10577"/>
                </a:lnTo>
                <a:lnTo>
                  <a:pt x="5577172" y="22025"/>
                </a:lnTo>
                <a:lnTo>
                  <a:pt x="5580011" y="36004"/>
                </a:lnTo>
                <a:lnTo>
                  <a:pt x="5580011" y="395998"/>
                </a:lnTo>
                <a:close/>
              </a:path>
            </a:pathLst>
          </a:custGeom>
          <a:ln w="16205">
            <a:solidFill>
              <a:srgbClr val="221915"/>
            </a:solidFill>
          </a:ln>
        </p:spPr>
        <p:txBody>
          <a:bodyPr wrap="square" lIns="72000" tIns="72000" rIns="72000" bIns="72000" rtlCol="0"/>
          <a:lstStyle/>
          <a:p>
            <a:r>
              <a:rPr lang="ja-JP" altLang="en-US" sz="1100" dirty="0"/>
              <a:t>●記入した申請期間に対応する期間について、事業主の証明（申請書の３ページ）と療養担当者の意見（申請書の４ページ）をいただいてください。</a:t>
            </a:r>
            <a:endParaRPr lang="en-US" sz="1100" dirty="0"/>
          </a:p>
        </p:txBody>
      </p:sp>
      <p:sp>
        <p:nvSpPr>
          <p:cNvPr id="47" name="テキスト ボックス 46"/>
          <p:cNvSpPr txBox="1"/>
          <p:nvPr/>
        </p:nvSpPr>
        <p:spPr>
          <a:xfrm>
            <a:off x="628136" y="4790579"/>
            <a:ext cx="369328" cy="369332"/>
          </a:xfrm>
          <a:prstGeom prst="rect">
            <a:avLst/>
          </a:prstGeom>
          <a:solidFill>
            <a:schemeClr val="accent1">
              <a:lumMod val="75000"/>
            </a:schemeClr>
          </a:solidFill>
        </p:spPr>
        <p:txBody>
          <a:bodyPr wrap="square" rtlCol="0">
            <a:spAutoFit/>
          </a:bodyPr>
          <a:lstStyle/>
          <a:p>
            <a:r>
              <a:rPr lang="ja-JP" altLang="en-US" b="1" dirty="0">
                <a:solidFill>
                  <a:schemeClr val="bg1"/>
                </a:solidFill>
                <a:latin typeface="HGP創英角ﾎﾟｯﾌﾟ体" panose="040B0A00000000000000" pitchFamily="50" charset="-128"/>
                <a:ea typeface="HGP創英角ﾎﾟｯﾌﾟ体" panose="040B0A00000000000000" pitchFamily="50" charset="-128"/>
              </a:rPr>
              <a:t>５</a:t>
            </a:r>
            <a:endParaRPr lang="en-US" altLang="ja-JP" b="1"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48" name="object 57"/>
          <p:cNvSpPr/>
          <p:nvPr/>
        </p:nvSpPr>
        <p:spPr>
          <a:xfrm>
            <a:off x="1187450" y="5473942"/>
            <a:ext cx="5572264" cy="693966"/>
          </a:xfrm>
          <a:custGeom>
            <a:avLst/>
            <a:gdLst/>
            <a:ahLst/>
            <a:cxnLst/>
            <a:rect l="l" t="t" r="r" b="b"/>
            <a:pathLst>
              <a:path w="5580380" h="432434">
                <a:moveTo>
                  <a:pt x="5580011" y="395998"/>
                </a:moveTo>
                <a:lnTo>
                  <a:pt x="5577172" y="409982"/>
                </a:lnTo>
                <a:lnTo>
                  <a:pt x="5569440" y="421430"/>
                </a:lnTo>
                <a:lnTo>
                  <a:pt x="5557996" y="429163"/>
                </a:lnTo>
                <a:lnTo>
                  <a:pt x="5544019" y="432003"/>
                </a:lnTo>
                <a:lnTo>
                  <a:pt x="36004" y="432003"/>
                </a:lnTo>
                <a:lnTo>
                  <a:pt x="22025" y="429163"/>
                </a:lnTo>
                <a:lnTo>
                  <a:pt x="10577" y="421430"/>
                </a:lnTo>
                <a:lnTo>
                  <a:pt x="2841" y="409982"/>
                </a:lnTo>
                <a:lnTo>
                  <a:pt x="0" y="395998"/>
                </a:lnTo>
                <a:lnTo>
                  <a:pt x="0" y="36004"/>
                </a:lnTo>
                <a:lnTo>
                  <a:pt x="2841" y="22025"/>
                </a:lnTo>
                <a:lnTo>
                  <a:pt x="10577" y="10577"/>
                </a:lnTo>
                <a:lnTo>
                  <a:pt x="22025" y="2841"/>
                </a:lnTo>
                <a:lnTo>
                  <a:pt x="36004" y="0"/>
                </a:lnTo>
                <a:lnTo>
                  <a:pt x="5544019" y="0"/>
                </a:lnTo>
                <a:lnTo>
                  <a:pt x="5557996" y="2841"/>
                </a:lnTo>
                <a:lnTo>
                  <a:pt x="5569440" y="10577"/>
                </a:lnTo>
                <a:lnTo>
                  <a:pt x="5577172" y="22025"/>
                </a:lnTo>
                <a:lnTo>
                  <a:pt x="5580011" y="36004"/>
                </a:lnTo>
                <a:lnTo>
                  <a:pt x="5580011" y="395998"/>
                </a:lnTo>
                <a:close/>
              </a:path>
            </a:pathLst>
          </a:custGeom>
          <a:ln w="16205">
            <a:solidFill>
              <a:srgbClr val="221915"/>
            </a:solidFill>
          </a:ln>
        </p:spPr>
        <p:txBody>
          <a:bodyPr wrap="square" lIns="72000" tIns="72000" rIns="72000" bIns="72000" rtlCol="0"/>
          <a:lstStyle/>
          <a:p>
            <a:r>
              <a:rPr lang="ja-JP" altLang="en-US" sz="1100" dirty="0"/>
              <a:t>●仕事の内容は、事務員などではなく、「経理担当事務」「建設現場作業員」「プログラマー」など具体的に記入してください。なお、退職後の申請の場合には、在職時の仕事の内容を記入してください。</a:t>
            </a:r>
            <a:endParaRPr lang="en-US" sz="1100" dirty="0"/>
          </a:p>
        </p:txBody>
      </p:sp>
      <p:sp>
        <p:nvSpPr>
          <p:cNvPr id="49" name="object 57"/>
          <p:cNvSpPr/>
          <p:nvPr/>
        </p:nvSpPr>
        <p:spPr>
          <a:xfrm>
            <a:off x="1187450" y="6307142"/>
            <a:ext cx="5572264" cy="4068758"/>
          </a:xfrm>
          <a:custGeom>
            <a:avLst/>
            <a:gdLst/>
            <a:ahLst/>
            <a:cxnLst/>
            <a:rect l="l" t="t" r="r" b="b"/>
            <a:pathLst>
              <a:path w="5580380" h="432434">
                <a:moveTo>
                  <a:pt x="5580011" y="395998"/>
                </a:moveTo>
                <a:lnTo>
                  <a:pt x="5577172" y="409982"/>
                </a:lnTo>
                <a:lnTo>
                  <a:pt x="5569440" y="421430"/>
                </a:lnTo>
                <a:lnTo>
                  <a:pt x="5557996" y="429163"/>
                </a:lnTo>
                <a:lnTo>
                  <a:pt x="5544019" y="432003"/>
                </a:lnTo>
                <a:lnTo>
                  <a:pt x="36004" y="432003"/>
                </a:lnTo>
                <a:lnTo>
                  <a:pt x="22025" y="429163"/>
                </a:lnTo>
                <a:lnTo>
                  <a:pt x="10577" y="421430"/>
                </a:lnTo>
                <a:lnTo>
                  <a:pt x="2841" y="409982"/>
                </a:lnTo>
                <a:lnTo>
                  <a:pt x="0" y="395998"/>
                </a:lnTo>
                <a:lnTo>
                  <a:pt x="0" y="36004"/>
                </a:lnTo>
                <a:lnTo>
                  <a:pt x="2841" y="22025"/>
                </a:lnTo>
                <a:lnTo>
                  <a:pt x="10577" y="10577"/>
                </a:lnTo>
                <a:lnTo>
                  <a:pt x="22025" y="2841"/>
                </a:lnTo>
                <a:lnTo>
                  <a:pt x="36004" y="0"/>
                </a:lnTo>
                <a:lnTo>
                  <a:pt x="5544019" y="0"/>
                </a:lnTo>
                <a:lnTo>
                  <a:pt x="5557996" y="2841"/>
                </a:lnTo>
                <a:lnTo>
                  <a:pt x="5569440" y="10577"/>
                </a:lnTo>
                <a:lnTo>
                  <a:pt x="5577172" y="22025"/>
                </a:lnTo>
                <a:lnTo>
                  <a:pt x="5580011" y="36004"/>
                </a:lnTo>
                <a:lnTo>
                  <a:pt x="5580011" y="395998"/>
                </a:lnTo>
                <a:close/>
              </a:path>
            </a:pathLst>
          </a:custGeom>
          <a:ln w="16205">
            <a:solidFill>
              <a:srgbClr val="221915"/>
            </a:solidFill>
          </a:ln>
        </p:spPr>
        <p:txBody>
          <a:bodyPr wrap="square" lIns="72000" tIns="72000" rIns="72000" bIns="72000" rtlCol="0"/>
          <a:lstStyle/>
          <a:p>
            <a:r>
              <a:rPr lang="en-US" altLang="ja-JP" sz="1000" dirty="0"/>
              <a:t>【</a:t>
            </a:r>
            <a:r>
              <a:rPr lang="ja-JP" altLang="en-US" sz="1000" dirty="0"/>
              <a:t>添付書類</a:t>
            </a:r>
            <a:r>
              <a:rPr lang="en-US" altLang="ja-JP" sz="1000" dirty="0"/>
              <a:t>】</a:t>
            </a:r>
          </a:p>
          <a:p>
            <a:endParaRPr lang="en-US" altLang="ja-JP" sz="1000" dirty="0"/>
          </a:p>
          <a:p>
            <a:r>
              <a:rPr lang="ja-JP" altLang="en-US" sz="1000" dirty="0"/>
              <a:t>●初めて申請する場合</a:t>
            </a:r>
            <a:endParaRPr lang="en-US" altLang="ja-JP" sz="1000" dirty="0"/>
          </a:p>
          <a:p>
            <a:r>
              <a:rPr lang="ja-JP" altLang="en-US" sz="1000" dirty="0"/>
              <a:t>　　・申請期間の就労状況および給与が支払われていない</a:t>
            </a:r>
            <a:r>
              <a:rPr lang="ja-JP" altLang="en-US" sz="1000"/>
              <a:t>ことがわかる</a:t>
            </a:r>
            <a:r>
              <a:rPr lang="ja-JP" altLang="en-US" sz="1000" b="1" u="sng" dirty="0"/>
              <a:t>「出勤簿」と「賃金台帳」の</a:t>
            </a:r>
            <a:endParaRPr lang="en-US" altLang="ja-JP" sz="1000" b="1" u="sng" dirty="0"/>
          </a:p>
          <a:p>
            <a:r>
              <a:rPr lang="ja-JP" altLang="en-US" sz="1000" b="1" dirty="0"/>
              <a:t>　　　</a:t>
            </a:r>
            <a:r>
              <a:rPr lang="ja-JP" altLang="en-US" sz="1000" b="1" u="sng" dirty="0"/>
              <a:t>コピー</a:t>
            </a:r>
            <a:endParaRPr lang="en-US" altLang="ja-JP" sz="1000" b="1" u="sng" dirty="0"/>
          </a:p>
          <a:p>
            <a:endParaRPr lang="en-US" sz="1000" dirty="0"/>
          </a:p>
          <a:p>
            <a:r>
              <a:rPr lang="ja-JP" altLang="en-US" sz="1000" dirty="0"/>
              <a:t>●申請期間の初日の属する月まで現事業所での</a:t>
            </a:r>
            <a:r>
              <a:rPr lang="en-US" altLang="ja-JP" sz="1000" dirty="0"/>
              <a:t>12</a:t>
            </a:r>
            <a:r>
              <a:rPr lang="ja-JP" altLang="en-US" sz="1000" dirty="0"/>
              <a:t>ヶ月の資格期間がない場合</a:t>
            </a:r>
            <a:endParaRPr lang="en-US" altLang="ja-JP" sz="1000" dirty="0"/>
          </a:p>
          <a:p>
            <a:r>
              <a:rPr lang="ja-JP" altLang="en-US" sz="1000" dirty="0"/>
              <a:t>　　・以前の各事業所の名称、所在地および各事業所に使用されていた期間がわかる書類</a:t>
            </a:r>
            <a:endParaRPr lang="en-US" altLang="ja-JP" sz="1000" b="1" u="sng" dirty="0"/>
          </a:p>
          <a:p>
            <a:r>
              <a:rPr lang="ja-JP" altLang="en-US" sz="1000" dirty="0"/>
              <a:t>　　</a:t>
            </a:r>
            <a:endParaRPr lang="en-US" sz="1000" dirty="0"/>
          </a:p>
          <a:p>
            <a:r>
              <a:rPr lang="ja-JP" altLang="en-US" sz="1000" dirty="0"/>
              <a:t>●障害厚生年金をうけている人</a:t>
            </a:r>
            <a:endParaRPr lang="en-US" altLang="ja-JP" sz="1000" dirty="0"/>
          </a:p>
          <a:p>
            <a:r>
              <a:rPr lang="ja-JP" altLang="en-US" sz="1000" dirty="0"/>
              <a:t>　　</a:t>
            </a:r>
            <a:r>
              <a:rPr lang="en-US" altLang="ja-JP" sz="1000" dirty="0"/>
              <a:t>1.</a:t>
            </a:r>
            <a:r>
              <a:rPr lang="ja-JP" altLang="en-US" sz="1000" b="1" u="sng" dirty="0"/>
              <a:t>「年金証書」</a:t>
            </a:r>
            <a:r>
              <a:rPr lang="ja-JP" altLang="en-US" sz="1000" dirty="0"/>
              <a:t>またはこれに準ずる書類</a:t>
            </a:r>
            <a:r>
              <a:rPr lang="ja-JP" altLang="en-US" sz="1000" b="1" u="sng" dirty="0"/>
              <a:t>のコピー</a:t>
            </a:r>
            <a:endParaRPr lang="en-US" altLang="ja-JP" sz="1000" b="1" u="sng" dirty="0"/>
          </a:p>
          <a:p>
            <a:r>
              <a:rPr lang="ja-JP" altLang="en-US" sz="1000" dirty="0"/>
              <a:t>　　</a:t>
            </a:r>
            <a:r>
              <a:rPr lang="en-US" altLang="ja-JP" sz="1000" dirty="0"/>
              <a:t>2.</a:t>
            </a:r>
            <a:r>
              <a:rPr lang="ja-JP" altLang="en-US" sz="1000" b="1" u="sng" dirty="0"/>
              <a:t>年金の額、支給開始年月日を証明する書類</a:t>
            </a:r>
            <a:r>
              <a:rPr lang="ja-JP" altLang="en-US" sz="1000" dirty="0"/>
              <a:t>および</a:t>
            </a:r>
            <a:endParaRPr lang="en-US" altLang="ja-JP" sz="1000" dirty="0"/>
          </a:p>
          <a:p>
            <a:r>
              <a:rPr lang="ja-JP" altLang="en-US" sz="1000" dirty="0"/>
              <a:t>　　</a:t>
            </a:r>
            <a:r>
              <a:rPr lang="en-US" altLang="ja-JP" sz="1000" dirty="0"/>
              <a:t>3.</a:t>
            </a:r>
            <a:r>
              <a:rPr lang="ja-JP" altLang="en-US" sz="1000" b="1" u="sng" dirty="0"/>
              <a:t>年金の直近の額を証明する書類</a:t>
            </a:r>
            <a:r>
              <a:rPr lang="ja-JP" altLang="en-US" sz="1000" dirty="0"/>
              <a:t>（「年金額改定通知書」等）</a:t>
            </a:r>
            <a:r>
              <a:rPr lang="ja-JP" altLang="en-US" sz="1000" b="1" u="sng" dirty="0"/>
              <a:t>のコピー</a:t>
            </a:r>
            <a:endParaRPr lang="en-US" altLang="ja-JP" sz="1000" b="1" u="sng" dirty="0"/>
          </a:p>
          <a:p>
            <a:endParaRPr lang="en-US" sz="1000" dirty="0"/>
          </a:p>
          <a:p>
            <a:r>
              <a:rPr lang="ja-JP" altLang="en-US" sz="1000" dirty="0"/>
              <a:t>●老齢退職年金をうけている人</a:t>
            </a:r>
            <a:endParaRPr lang="en-US" altLang="ja-JP" sz="1000" dirty="0"/>
          </a:p>
          <a:p>
            <a:r>
              <a:rPr lang="ja-JP" altLang="en-US" sz="1000" dirty="0"/>
              <a:t>　　</a:t>
            </a:r>
            <a:r>
              <a:rPr lang="en-US" altLang="ja-JP" sz="1000" dirty="0"/>
              <a:t>1.</a:t>
            </a:r>
            <a:r>
              <a:rPr lang="ja-JP" altLang="en-US" sz="1000" b="1" u="sng" dirty="0"/>
              <a:t>「年金証書」</a:t>
            </a:r>
            <a:r>
              <a:rPr lang="ja-JP" altLang="en-US" sz="1000" dirty="0"/>
              <a:t>またはこれに準ずる書類</a:t>
            </a:r>
            <a:r>
              <a:rPr lang="ja-JP" altLang="en-US" sz="1000" b="1" u="sng" dirty="0"/>
              <a:t>のコピー</a:t>
            </a:r>
            <a:endParaRPr lang="en-US" altLang="ja-JP" sz="1000" b="1" u="sng" dirty="0"/>
          </a:p>
          <a:p>
            <a:r>
              <a:rPr lang="ja-JP" altLang="en-US" sz="1000" dirty="0"/>
              <a:t>　　</a:t>
            </a:r>
            <a:r>
              <a:rPr lang="en-US" altLang="ja-JP" sz="1000" dirty="0"/>
              <a:t>2.</a:t>
            </a:r>
            <a:r>
              <a:rPr lang="ja-JP" altLang="en-US" sz="1000" b="1" u="sng" dirty="0"/>
              <a:t>年金の額、支給開始年月日を証明する書類</a:t>
            </a:r>
            <a:r>
              <a:rPr lang="ja-JP" altLang="en-US" sz="1000" dirty="0"/>
              <a:t>および</a:t>
            </a:r>
            <a:endParaRPr lang="en-US" altLang="ja-JP" sz="1000" dirty="0"/>
          </a:p>
          <a:p>
            <a:r>
              <a:rPr lang="ja-JP" altLang="en-US" sz="1000" dirty="0"/>
              <a:t>　　</a:t>
            </a:r>
            <a:r>
              <a:rPr lang="en-US" altLang="ja-JP" sz="1000" dirty="0"/>
              <a:t>3.</a:t>
            </a:r>
            <a:r>
              <a:rPr lang="ja-JP" altLang="en-US" sz="1000" b="1" u="sng" dirty="0"/>
              <a:t>年金の直近の額を証明する書類</a:t>
            </a:r>
            <a:r>
              <a:rPr lang="ja-JP" altLang="en-US" sz="1000" dirty="0"/>
              <a:t>（「年金額改定通知書」等）</a:t>
            </a:r>
            <a:r>
              <a:rPr lang="ja-JP" altLang="en-US" sz="1000" b="1" u="sng" dirty="0"/>
              <a:t>のコピー</a:t>
            </a:r>
            <a:endParaRPr lang="en-US" altLang="ja-JP" sz="1000" b="1" u="sng" dirty="0"/>
          </a:p>
          <a:p>
            <a:endParaRPr lang="en-US" altLang="ja-JP" sz="1000" dirty="0"/>
          </a:p>
          <a:p>
            <a:r>
              <a:rPr lang="ja-JP" altLang="en-US" sz="1000" dirty="0"/>
              <a:t>●労災の休業補償給付をうけている人・・・</a:t>
            </a:r>
            <a:r>
              <a:rPr lang="ja-JP" altLang="en-US" sz="1000" b="1" u="sng" dirty="0"/>
              <a:t>「休業補償給付支給決定通知書」のコピー</a:t>
            </a:r>
            <a:endParaRPr lang="en-US" altLang="ja-JP" sz="1000" b="1" u="sng" dirty="0"/>
          </a:p>
          <a:p>
            <a:endParaRPr lang="en-US" sz="1000" dirty="0"/>
          </a:p>
          <a:p>
            <a:r>
              <a:rPr lang="ja-JP" altLang="en-US" sz="1000" dirty="0"/>
              <a:t>●ケガ（負傷）による申請の場合・・・</a:t>
            </a:r>
            <a:r>
              <a:rPr lang="ja-JP" altLang="en-US" sz="1000" b="1" u="sng" dirty="0"/>
              <a:t>「負傷原因届」</a:t>
            </a:r>
            <a:endParaRPr lang="en-US" altLang="ja-JP" sz="1000" b="1" u="sng" dirty="0"/>
          </a:p>
          <a:p>
            <a:endParaRPr lang="en-US" sz="1000" dirty="0"/>
          </a:p>
          <a:p>
            <a:r>
              <a:rPr lang="ja-JP" altLang="en-US" sz="1000" dirty="0"/>
              <a:t>●第三者による傷病の場合・・・</a:t>
            </a:r>
            <a:r>
              <a:rPr lang="ja-JP" altLang="en-US" sz="1000" b="1" u="sng" dirty="0"/>
              <a:t>「第三者行為による傷病届」</a:t>
            </a:r>
            <a:endParaRPr lang="en-US" altLang="ja-JP" sz="1000" b="1" u="sng" dirty="0"/>
          </a:p>
          <a:p>
            <a:endParaRPr lang="en-US" sz="1000" dirty="0"/>
          </a:p>
          <a:p>
            <a:r>
              <a:rPr lang="ja-JP" altLang="en-US" sz="1000" dirty="0"/>
              <a:t>●被保険者が亡くなられ、相続人の方が請求する場合・・・被保険者との続柄がわかる</a:t>
            </a:r>
            <a:r>
              <a:rPr lang="ja-JP" altLang="en-US" sz="1000" b="1" u="sng" dirty="0"/>
              <a:t>「戸籍謄本」</a:t>
            </a:r>
            <a:r>
              <a:rPr lang="ja-JP" altLang="en-US" sz="1000" dirty="0"/>
              <a:t>等</a:t>
            </a:r>
            <a:endParaRPr lang="en-US" altLang="ja-JP" sz="1000" dirty="0"/>
          </a:p>
        </p:txBody>
      </p:sp>
      <p:sp>
        <p:nvSpPr>
          <p:cNvPr id="50" name="object 57"/>
          <p:cNvSpPr/>
          <p:nvPr/>
        </p:nvSpPr>
        <p:spPr>
          <a:xfrm>
            <a:off x="1171779" y="1071824"/>
            <a:ext cx="5572264" cy="369332"/>
          </a:xfrm>
          <a:custGeom>
            <a:avLst/>
            <a:gdLst/>
            <a:ahLst/>
            <a:cxnLst/>
            <a:rect l="l" t="t" r="r" b="b"/>
            <a:pathLst>
              <a:path w="5580380" h="432434">
                <a:moveTo>
                  <a:pt x="5580011" y="395998"/>
                </a:moveTo>
                <a:lnTo>
                  <a:pt x="5577172" y="409982"/>
                </a:lnTo>
                <a:lnTo>
                  <a:pt x="5569440" y="421430"/>
                </a:lnTo>
                <a:lnTo>
                  <a:pt x="5557996" y="429163"/>
                </a:lnTo>
                <a:lnTo>
                  <a:pt x="5544019" y="432003"/>
                </a:lnTo>
                <a:lnTo>
                  <a:pt x="36004" y="432003"/>
                </a:lnTo>
                <a:lnTo>
                  <a:pt x="22025" y="429163"/>
                </a:lnTo>
                <a:lnTo>
                  <a:pt x="10577" y="421430"/>
                </a:lnTo>
                <a:lnTo>
                  <a:pt x="2841" y="409982"/>
                </a:lnTo>
                <a:lnTo>
                  <a:pt x="0" y="395998"/>
                </a:lnTo>
                <a:lnTo>
                  <a:pt x="0" y="36004"/>
                </a:lnTo>
                <a:lnTo>
                  <a:pt x="2841" y="22025"/>
                </a:lnTo>
                <a:lnTo>
                  <a:pt x="10577" y="10577"/>
                </a:lnTo>
                <a:lnTo>
                  <a:pt x="22025" y="2841"/>
                </a:lnTo>
                <a:lnTo>
                  <a:pt x="36004" y="0"/>
                </a:lnTo>
                <a:lnTo>
                  <a:pt x="5544019" y="0"/>
                </a:lnTo>
                <a:lnTo>
                  <a:pt x="5557996" y="2841"/>
                </a:lnTo>
                <a:lnTo>
                  <a:pt x="5569440" y="10577"/>
                </a:lnTo>
                <a:lnTo>
                  <a:pt x="5577172" y="22025"/>
                </a:lnTo>
                <a:lnTo>
                  <a:pt x="5580011" y="36004"/>
                </a:lnTo>
                <a:lnTo>
                  <a:pt x="5580011" y="395998"/>
                </a:lnTo>
                <a:close/>
              </a:path>
            </a:pathLst>
          </a:custGeom>
          <a:ln w="16205">
            <a:solidFill>
              <a:srgbClr val="221915"/>
            </a:solidFill>
          </a:ln>
        </p:spPr>
        <p:txBody>
          <a:bodyPr wrap="square" lIns="72000" tIns="72000" rIns="72000" bIns="72000" rtlCol="0"/>
          <a:lstStyle/>
          <a:p>
            <a:r>
              <a:rPr lang="ja-JP" altLang="en-US" sz="1100" dirty="0"/>
              <a:t>●記号・番号は資格情報のお知らせまたは資格確認書に記載されています。</a:t>
            </a:r>
            <a:endParaRPr lang="en-US" altLang="ja-JP" sz="1100" dirty="0"/>
          </a:p>
          <a:p>
            <a:endParaRPr lang="en-US" sz="1100" dirty="0"/>
          </a:p>
        </p:txBody>
      </p:sp>
      <p:sp>
        <p:nvSpPr>
          <p:cNvPr id="51" name="テキスト ボックス 50"/>
          <p:cNvSpPr txBox="1"/>
          <p:nvPr/>
        </p:nvSpPr>
        <p:spPr>
          <a:xfrm>
            <a:off x="628136" y="5473942"/>
            <a:ext cx="369328" cy="369332"/>
          </a:xfrm>
          <a:prstGeom prst="rect">
            <a:avLst/>
          </a:prstGeom>
          <a:solidFill>
            <a:schemeClr val="accent1">
              <a:lumMod val="75000"/>
            </a:schemeClr>
          </a:solidFill>
        </p:spPr>
        <p:txBody>
          <a:bodyPr wrap="square" rtlCol="0">
            <a:spAutoFit/>
          </a:bodyPr>
          <a:lstStyle/>
          <a:p>
            <a:r>
              <a:rPr lang="ja-JP" altLang="en-US" b="1" dirty="0">
                <a:solidFill>
                  <a:schemeClr val="bg1"/>
                </a:solidFill>
                <a:latin typeface="HGP創英角ﾎﾟｯﾌﾟ体" panose="040B0A00000000000000" pitchFamily="50" charset="-128"/>
                <a:ea typeface="HGP創英角ﾎﾟｯﾌﾟ体" panose="040B0A00000000000000" pitchFamily="50" charset="-128"/>
              </a:rPr>
              <a:t>６</a:t>
            </a:r>
            <a:endParaRPr lang="en-US" altLang="ja-JP" b="1" dirty="0">
              <a:solidFill>
                <a:schemeClr val="bg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853381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BBA294097AC94395D5D1BA541EE62E" ma:contentTypeVersion="0" ma:contentTypeDescription="Create a new document." ma:contentTypeScope="" ma:versionID="de98104e04fc65dace0036907e8db5f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FB149D-26CE-4FAD-99FA-BE4EC2887DF4}">
  <ds:schemaRefs>
    <ds:schemaRef ds:uri="http://schemas.microsoft.com/sharepoint/v3/contenttype/forms"/>
  </ds:schemaRefs>
</ds:datastoreItem>
</file>

<file path=customXml/itemProps2.xml><?xml version="1.0" encoding="utf-8"?>
<ds:datastoreItem xmlns:ds="http://schemas.openxmlformats.org/officeDocument/2006/customXml" ds:itemID="{AF3464EE-040D-4651-986B-8BB81916F592}">
  <ds:schemaRefs>
    <ds:schemaRef ds:uri="http://schemas.openxmlformats.org/package/2006/metadata/core-properties"/>
    <ds:schemaRef ds:uri="http://purl.org/dc/terms/"/>
    <ds:schemaRef ds:uri="http://schemas.microsoft.com/office/infopath/2007/PartnerControls"/>
    <ds:schemaRef ds:uri="http://purl.org/dc/dcmitype/"/>
    <ds:schemaRef ds:uri="http://www.w3.org/XML/1998/namespace"/>
    <ds:schemaRef ds:uri="http://schemas.microsoft.com/office/2006/documentManagement/typ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75F59217-355B-4200-8846-0A39691484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1423</TotalTime>
  <Words>4068</Words>
  <Application>Microsoft Office PowerPoint</Application>
  <PresentationFormat>ユーザー設定</PresentationFormat>
  <Paragraphs>627</Paragraphs>
  <Slides>7</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7</vt:i4>
      </vt:variant>
    </vt:vector>
  </HeadingPairs>
  <TitlesOfParts>
    <vt:vector size="17" baseType="lpstr">
      <vt:lpstr>Arial Unicode MS</vt:lpstr>
      <vt:lpstr>HGP創英角ﾎﾟｯﾌﾟ体</vt:lpstr>
      <vt:lpstr>Meiryo UI</vt:lpstr>
      <vt:lpstr>ＭＳ Ｐゴシック</vt:lpstr>
      <vt:lpstr>ＭＳ ゴシック</vt:lpstr>
      <vt:lpstr>PMingLiU</vt:lpstr>
      <vt:lpstr>Arial</vt:lpstr>
      <vt:lpstr>Calibri</vt:lpstr>
      <vt:lpstr>Office Theme</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dc:title>
  <dc:creator>Nishigaki, Yuta</dc:creator>
  <cp:lastModifiedBy>46599991</cp:lastModifiedBy>
  <cp:revision>88</cp:revision>
  <cp:lastPrinted>2021-03-18T01:30:56Z</cp:lastPrinted>
  <dcterms:created xsi:type="dcterms:W3CDTF">2016-05-26T09:41:00Z</dcterms:created>
  <dcterms:modified xsi:type="dcterms:W3CDTF">2026-01-22T06:47:37Z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2016-04-07T00:00:00Z</vt:filetime>
  </property>
  <property fmtid="{D5CDD505-2E9C-101B-9397-08002B2CF9AE}" pid="3" name="Creator">
    <vt:lpwstr>Adobe Illustrator CS6 (Windows)</vt:lpwstr>
  </property>
  <property fmtid="{D5CDD505-2E9C-101B-9397-08002B2CF9AE}" pid="4" name="LastSaved">
    <vt:filetime>2016-05-26T00:00:00Z</vt:filetime>
  </property>
  <property fmtid="{D5CDD505-2E9C-101B-9397-08002B2CF9AE}" pid="5" name="ContentTypeId">
    <vt:lpwstr>0x01010001BBA294097AC94395D5D1BA541EE62E</vt:lpwstr>
  </property>
</Properties>
</file>