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65" autoAdjust="0"/>
  </p:normalViewPr>
  <p:slideViewPr>
    <p:cSldViewPr>
      <p:cViewPr varScale="1">
        <p:scale>
          <a:sx n="63" d="100"/>
          <a:sy n="63" d="100"/>
        </p:scale>
        <p:origin x="2316" y="9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7" cy="49339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1332"/>
            <a:ext cx="2918037" cy="49339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28" name="正方形/長方形 127"/>
          <p:cNvSpPr/>
          <p:nvPr/>
        </p:nvSpPr>
        <p:spPr>
          <a:xfrm>
            <a:off x="6750341" y="8610513"/>
            <a:ext cx="485229" cy="16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24" name="グループ化 123"/>
          <p:cNvGrpSpPr/>
          <p:nvPr/>
        </p:nvGrpSpPr>
        <p:grpSpPr>
          <a:xfrm>
            <a:off x="323989" y="1458268"/>
            <a:ext cx="6912609" cy="2355114"/>
            <a:chOff x="323989" y="1619986"/>
            <a:chExt cx="6912609" cy="2355114"/>
          </a:xfrm>
        </p:grpSpPr>
        <p:sp>
          <p:nvSpPr>
            <p:cNvPr id="136" name="object 6"/>
            <p:cNvSpPr/>
            <p:nvPr/>
          </p:nvSpPr>
          <p:spPr>
            <a:xfrm>
              <a:off x="539509" y="3347972"/>
              <a:ext cx="814950" cy="36052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電話番号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（日中の連絡先）</a:t>
              </a:r>
            </a:p>
          </p:txBody>
        </p:sp>
        <p:sp>
          <p:nvSpPr>
            <p:cNvPr id="138" name="object 6"/>
            <p:cNvSpPr/>
            <p:nvPr/>
          </p:nvSpPr>
          <p:spPr>
            <a:xfrm>
              <a:off x="544053" y="2988132"/>
              <a:ext cx="810405" cy="359841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住所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"/>
            <p:cNvSpPr/>
            <p:nvPr/>
          </p:nvSpPr>
          <p:spPr>
            <a:xfrm>
              <a:off x="544966" y="2372915"/>
              <a:ext cx="810405" cy="61507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lang="ja-JP" altLang="en-US" sz="900" spc="-2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6"/>
            <p:cNvSpPr/>
            <p:nvPr/>
          </p:nvSpPr>
          <p:spPr>
            <a:xfrm>
              <a:off x="544966" y="1632197"/>
              <a:ext cx="810405" cy="74379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>
                <a:lnSpc>
                  <a:spcPct val="100000"/>
                </a:lnSpc>
              </a:pPr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被保険者の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6" name="object 5"/>
            <p:cNvSpPr/>
            <p:nvPr/>
          </p:nvSpPr>
          <p:spPr>
            <a:xfrm>
              <a:off x="1331975" y="1619986"/>
              <a:ext cx="1750542" cy="216536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17"/>
            <p:cNvSpPr/>
            <p:nvPr/>
          </p:nvSpPr>
          <p:spPr>
            <a:xfrm>
              <a:off x="323989" y="1619998"/>
              <a:ext cx="231245" cy="2355101"/>
            </a:xfrm>
            <a:custGeom>
              <a:avLst/>
              <a:gdLst/>
              <a:ahLst/>
              <a:cxnLst/>
              <a:rect l="l" t="t" r="r" b="b"/>
              <a:pathLst>
                <a:path w="216534" h="2088514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41" y="2065979"/>
                  </a:lnTo>
                  <a:lnTo>
                    <a:pt x="10577" y="2077423"/>
                  </a:lnTo>
                  <a:lnTo>
                    <a:pt x="22025" y="2085154"/>
                  </a:lnTo>
                  <a:lnTo>
                    <a:pt x="36004" y="2087994"/>
                  </a:lnTo>
                  <a:lnTo>
                    <a:pt x="216001" y="2087994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被保険者（申請者）情報</a:t>
              </a:r>
            </a:p>
          </p:txBody>
        </p:sp>
        <p:sp>
          <p:nvSpPr>
            <p:cNvPr id="160" name="object 22"/>
            <p:cNvSpPr/>
            <p:nvPr/>
          </p:nvSpPr>
          <p:spPr>
            <a:xfrm>
              <a:off x="539991" y="2375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1" name="object 23"/>
            <p:cNvSpPr/>
            <p:nvPr/>
          </p:nvSpPr>
          <p:spPr>
            <a:xfrm>
              <a:off x="539991" y="2987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4" name="object 25"/>
            <p:cNvSpPr/>
            <p:nvPr/>
          </p:nvSpPr>
          <p:spPr>
            <a:xfrm>
              <a:off x="1332001" y="2555989"/>
              <a:ext cx="3221990" cy="0"/>
            </a:xfrm>
            <a:custGeom>
              <a:avLst/>
              <a:gdLst/>
              <a:ahLst/>
              <a:cxnLst/>
              <a:rect l="l" t="t" r="r" b="b"/>
              <a:pathLst>
                <a:path w="3221990">
                  <a:moveTo>
                    <a:pt x="0" y="0"/>
                  </a:moveTo>
                  <a:lnTo>
                    <a:pt x="3221964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9" name="object 66"/>
            <p:cNvSpPr txBox="1"/>
            <p:nvPr/>
          </p:nvSpPr>
          <p:spPr>
            <a:xfrm>
              <a:off x="1311732" y="2413101"/>
              <a:ext cx="666318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spc="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フ</a:t>
              </a:r>
              <a:r>
                <a:rPr sz="700" spc="6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リ</a:t>
              </a:r>
              <a:r>
                <a:rPr sz="700" spc="2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ガ</a:t>
              </a:r>
              <a:r>
                <a:rPr sz="7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ナ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0" name="object 72"/>
            <p:cNvSpPr txBox="1"/>
            <p:nvPr/>
          </p:nvSpPr>
          <p:spPr>
            <a:xfrm>
              <a:off x="5193600" y="1890549"/>
              <a:ext cx="389255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6" name="object 131"/>
            <p:cNvSpPr txBox="1"/>
            <p:nvPr/>
          </p:nvSpPr>
          <p:spPr>
            <a:xfrm>
              <a:off x="1399551" y="3460254"/>
              <a:ext cx="2134269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Meiryo UI"/>
                  <a:cs typeface="Meiryo UI"/>
                </a:rPr>
                <a:t>TEL</a:t>
              </a:r>
              <a:r>
                <a:rPr lang="ja-JP" altLang="en-US" sz="800" dirty="0">
                  <a:solidFill>
                    <a:srgbClr val="231F20"/>
                  </a:solidFill>
                  <a:latin typeface="Meiryo UI"/>
                  <a:cs typeface="Meiryo UI"/>
                </a:rPr>
                <a:t>　　　　　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82" name="object 141"/>
            <p:cNvSpPr/>
            <p:nvPr/>
          </p:nvSpPr>
          <p:spPr>
            <a:xfrm>
              <a:off x="1331975" y="3347973"/>
              <a:ext cx="2250440" cy="362585"/>
            </a:xfrm>
            <a:custGeom>
              <a:avLst/>
              <a:gdLst/>
              <a:ahLst/>
              <a:cxnLst/>
              <a:rect l="l" t="t" r="r" b="b"/>
              <a:pathLst>
                <a:path w="2250440" h="362585">
                  <a:moveTo>
                    <a:pt x="0" y="0"/>
                  </a:moveTo>
                  <a:lnTo>
                    <a:pt x="2250008" y="0"/>
                  </a:lnTo>
                  <a:lnTo>
                    <a:pt x="2250008" y="362534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18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9108" y="1935549"/>
              <a:ext cx="905268" cy="32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" name="object 5"/>
            <p:cNvSpPr/>
            <p:nvPr/>
          </p:nvSpPr>
          <p:spPr>
            <a:xfrm>
              <a:off x="3082517" y="1632198"/>
              <a:ext cx="2010994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番号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8" name="object 5"/>
            <p:cNvSpPr/>
            <p:nvPr/>
          </p:nvSpPr>
          <p:spPr>
            <a:xfrm>
              <a:off x="5093510" y="1626092"/>
              <a:ext cx="2143087" cy="210430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　　　　 生　年　月　日　　　　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09" name="object 18"/>
            <p:cNvSpPr/>
            <p:nvPr/>
          </p:nvSpPr>
          <p:spPr>
            <a:xfrm>
              <a:off x="323989" y="1619986"/>
              <a:ext cx="6912609" cy="2355114"/>
            </a:xfrm>
            <a:custGeom>
              <a:avLst/>
              <a:gdLst/>
              <a:ahLst/>
              <a:cxnLst/>
              <a:rect l="l" t="t" r="r" b="b"/>
              <a:pathLst>
                <a:path w="6912609" h="2088514">
                  <a:moveTo>
                    <a:pt x="6912000" y="2052002"/>
                  </a:moveTo>
                  <a:lnTo>
                    <a:pt x="6909160" y="2065979"/>
                  </a:lnTo>
                  <a:lnTo>
                    <a:pt x="6901427" y="2077423"/>
                  </a:lnTo>
                  <a:lnTo>
                    <a:pt x="6889979" y="2085154"/>
                  </a:lnTo>
                  <a:lnTo>
                    <a:pt x="6875995" y="2087994"/>
                  </a:lnTo>
                  <a:lnTo>
                    <a:pt x="36004" y="2087994"/>
                  </a:lnTo>
                  <a:lnTo>
                    <a:pt x="22020" y="2085154"/>
                  </a:lnTo>
                  <a:lnTo>
                    <a:pt x="10572" y="2077423"/>
                  </a:lnTo>
                  <a:lnTo>
                    <a:pt x="2839" y="2065979"/>
                  </a:lnTo>
                  <a:lnTo>
                    <a:pt x="0" y="2052002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2" y="10577"/>
                  </a:lnTo>
                  <a:lnTo>
                    <a:pt x="22020" y="2841"/>
                  </a:lnTo>
                  <a:lnTo>
                    <a:pt x="36004" y="0"/>
                  </a:lnTo>
                  <a:lnTo>
                    <a:pt x="6875995" y="0"/>
                  </a:lnTo>
                  <a:lnTo>
                    <a:pt x="6889979" y="2841"/>
                  </a:lnTo>
                  <a:lnTo>
                    <a:pt x="6901427" y="10577"/>
                  </a:lnTo>
                  <a:lnTo>
                    <a:pt x="6909160" y="22025"/>
                  </a:lnTo>
                  <a:lnTo>
                    <a:pt x="6912000" y="36004"/>
                  </a:lnTo>
                  <a:lnTo>
                    <a:pt x="6912000" y="2052002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0" name="object 27"/>
            <p:cNvSpPr/>
            <p:nvPr/>
          </p:nvSpPr>
          <p:spPr>
            <a:xfrm>
              <a:off x="5093995" y="1619999"/>
              <a:ext cx="0" cy="756285"/>
            </a:xfrm>
            <a:custGeom>
              <a:avLst/>
              <a:gdLst/>
              <a:ahLst/>
              <a:cxnLst/>
              <a:rect l="l" t="t" r="r" b="b"/>
              <a:pathLst>
                <a:path h="756285">
                  <a:moveTo>
                    <a:pt x="0" y="0"/>
                  </a:moveTo>
                  <a:lnTo>
                    <a:pt x="0" y="756005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1" name="object 23"/>
            <p:cNvSpPr/>
            <p:nvPr/>
          </p:nvSpPr>
          <p:spPr>
            <a:xfrm>
              <a:off x="539991" y="371792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1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358" y="1793518"/>
            <a:ext cx="905268" cy="32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object 133"/>
          <p:cNvSpPr txBox="1"/>
          <p:nvPr/>
        </p:nvSpPr>
        <p:spPr>
          <a:xfrm>
            <a:off x="1350507" y="2842891"/>
            <a:ext cx="163280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-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〒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－　　　　　　）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315" name="object 6"/>
          <p:cNvSpPr/>
          <p:nvPr/>
        </p:nvSpPr>
        <p:spPr>
          <a:xfrm>
            <a:off x="539750" y="3549014"/>
            <a:ext cx="6686376" cy="258422"/>
          </a:xfrm>
          <a:custGeom>
            <a:avLst/>
            <a:gdLst/>
            <a:ahLst/>
            <a:cxnLst/>
            <a:rect l="l" t="t" r="r" b="b"/>
            <a:pathLst>
              <a:path w="1008380" h="2088514">
                <a:moveTo>
                  <a:pt x="1007986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2052002"/>
                </a:lnTo>
                <a:lnTo>
                  <a:pt x="2839" y="2065979"/>
                </a:lnTo>
                <a:lnTo>
                  <a:pt x="10571" y="2077423"/>
                </a:lnTo>
                <a:lnTo>
                  <a:pt x="22015" y="2085154"/>
                </a:lnTo>
                <a:lnTo>
                  <a:pt x="35991" y="2087994"/>
                </a:lnTo>
                <a:lnTo>
                  <a:pt x="1007986" y="2087994"/>
                </a:lnTo>
                <a:lnTo>
                  <a:pt x="1007986" y="0"/>
                </a:lnTo>
                <a:close/>
              </a:path>
            </a:pathLst>
          </a:custGeom>
          <a:noFill/>
        </p:spPr>
        <p:txBody>
          <a:bodyPr wrap="square" lIns="0" tIns="0" rIns="0" bIns="0" rtlCol="0" anchor="ctr"/>
          <a:lstStyle/>
          <a:p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　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□ 療養費の受取については事業主に委任します。（委任する場合は☑）　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※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 在職中の方は事業主への委任払いにご協力願います。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317" name="object 5"/>
          <p:cNvSpPr/>
          <p:nvPr/>
        </p:nvSpPr>
        <p:spPr>
          <a:xfrm>
            <a:off x="5084477" y="2214566"/>
            <a:ext cx="2141649" cy="181938"/>
          </a:xfrm>
          <a:custGeom>
            <a:avLst/>
            <a:gdLst/>
            <a:ahLst/>
            <a:cxnLst/>
            <a:rect l="l" t="t" r="r" b="b"/>
            <a:pathLst>
              <a:path w="6912609" h="216535">
                <a:moveTo>
                  <a:pt x="6875995" y="0"/>
                </a:moveTo>
                <a:lnTo>
                  <a:pt x="35991" y="0"/>
                </a:lnTo>
                <a:lnTo>
                  <a:pt x="22015" y="2841"/>
                </a:lnTo>
                <a:lnTo>
                  <a:pt x="10571" y="10577"/>
                </a:lnTo>
                <a:lnTo>
                  <a:pt x="2839" y="22025"/>
                </a:lnTo>
                <a:lnTo>
                  <a:pt x="0" y="36004"/>
                </a:lnTo>
                <a:lnTo>
                  <a:pt x="0" y="216001"/>
                </a:lnTo>
                <a:lnTo>
                  <a:pt x="6912000" y="216001"/>
                </a:lnTo>
                <a:lnTo>
                  <a:pt x="6912000" y="36004"/>
                </a:lnTo>
                <a:lnTo>
                  <a:pt x="6909160" y="22025"/>
                </a:lnTo>
                <a:lnTo>
                  <a:pt x="6901427" y="10577"/>
                </a:lnTo>
                <a:lnTo>
                  <a:pt x="6889979" y="2841"/>
                </a:lnTo>
                <a:lnTo>
                  <a:pt x="687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" tIns="0" rIns="0" bIns="0" rtlCol="0" anchor="ctr" anchorCtr="0"/>
          <a:lstStyle/>
          <a:p>
            <a:pPr marL="12700" algn="ctr"/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　業　所　名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318" name="object 27"/>
          <p:cNvSpPr/>
          <p:nvPr/>
        </p:nvSpPr>
        <p:spPr>
          <a:xfrm>
            <a:off x="5093995" y="2077871"/>
            <a:ext cx="0" cy="756285"/>
          </a:xfrm>
          <a:custGeom>
            <a:avLst/>
            <a:gdLst/>
            <a:ahLst/>
            <a:cxnLst/>
            <a:rect l="l" t="t" r="r" b="b"/>
            <a:pathLst>
              <a:path h="756285">
                <a:moveTo>
                  <a:pt x="0" y="0"/>
                </a:moveTo>
                <a:lnTo>
                  <a:pt x="0" y="756005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0" name="object 78"/>
          <p:cNvSpPr txBox="1"/>
          <p:nvPr/>
        </p:nvSpPr>
        <p:spPr>
          <a:xfrm>
            <a:off x="5785600" y="1804915"/>
            <a:ext cx="1335334" cy="22162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50000"/>
              </a:lnSpc>
            </a:pP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  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月　 　　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321" name="グループ化 320"/>
          <p:cNvGrpSpPr/>
          <p:nvPr/>
        </p:nvGrpSpPr>
        <p:grpSpPr>
          <a:xfrm>
            <a:off x="323507" y="6084735"/>
            <a:ext cx="6912609" cy="1836509"/>
            <a:chOff x="323507" y="3924528"/>
            <a:chExt cx="6912609" cy="1836509"/>
          </a:xfrm>
        </p:grpSpPr>
        <p:sp>
          <p:nvSpPr>
            <p:cNvPr id="322" name="object 2"/>
            <p:cNvSpPr/>
            <p:nvPr/>
          </p:nvSpPr>
          <p:spPr>
            <a:xfrm>
              <a:off x="539508" y="4979833"/>
              <a:ext cx="792366" cy="78111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</p:txBody>
        </p:sp>
        <p:sp>
          <p:nvSpPr>
            <p:cNvPr id="323" name="object 2"/>
            <p:cNvSpPr/>
            <p:nvPr/>
          </p:nvSpPr>
          <p:spPr>
            <a:xfrm>
              <a:off x="528756" y="3934930"/>
              <a:ext cx="792366" cy="61197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金融機関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名称</a:t>
              </a:r>
              <a:endParaRPr sz="900" dirty="0"/>
            </a:p>
          </p:txBody>
        </p:sp>
        <p:sp>
          <p:nvSpPr>
            <p:cNvPr id="324" name="object 3"/>
            <p:cNvSpPr/>
            <p:nvPr/>
          </p:nvSpPr>
          <p:spPr>
            <a:xfrm>
              <a:off x="5507532" y="4968557"/>
              <a:ext cx="648335" cy="792480"/>
            </a:xfrm>
            <a:custGeom>
              <a:avLst/>
              <a:gdLst/>
              <a:ahLst/>
              <a:cxnLst/>
              <a:rect l="l" t="t" r="r" b="b"/>
              <a:pathLst>
                <a:path w="648335" h="792479">
                  <a:moveTo>
                    <a:pt x="0" y="792010"/>
                  </a:moveTo>
                  <a:lnTo>
                    <a:pt x="647992" y="792010"/>
                  </a:lnTo>
                  <a:lnTo>
                    <a:pt x="647992" y="0"/>
                  </a:lnTo>
                  <a:lnTo>
                    <a:pt x="0" y="0"/>
                  </a:lnTo>
                  <a:lnTo>
                    <a:pt x="0" y="79201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の区分</a:t>
              </a:r>
            </a:p>
          </p:txBody>
        </p:sp>
        <p:sp>
          <p:nvSpPr>
            <p:cNvPr id="325" name="object 9"/>
            <p:cNvSpPr/>
            <p:nvPr/>
          </p:nvSpPr>
          <p:spPr>
            <a:xfrm>
              <a:off x="2915513" y="4536528"/>
              <a:ext cx="792480" cy="432434"/>
            </a:xfrm>
            <a:custGeom>
              <a:avLst/>
              <a:gdLst/>
              <a:ahLst/>
              <a:cxnLst/>
              <a:rect l="l" t="t" r="r" b="b"/>
              <a:pathLst>
                <a:path w="792479" h="432435">
                  <a:moveTo>
                    <a:pt x="0" y="432003"/>
                  </a:moveTo>
                  <a:lnTo>
                    <a:pt x="791997" y="432003"/>
                  </a:lnTo>
                  <a:lnTo>
                    <a:pt x="791997" y="0"/>
                  </a:lnTo>
                  <a:lnTo>
                    <a:pt x="0" y="0"/>
                  </a:lnTo>
                  <a:lnTo>
                    <a:pt x="0" y="43200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口座番号</a:t>
              </a:r>
            </a:p>
          </p:txBody>
        </p:sp>
        <p:sp>
          <p:nvSpPr>
            <p:cNvPr id="326" name="object 28"/>
            <p:cNvSpPr/>
            <p:nvPr/>
          </p:nvSpPr>
          <p:spPr>
            <a:xfrm>
              <a:off x="343026" y="3924541"/>
              <a:ext cx="196482" cy="1836420"/>
            </a:xfrm>
            <a:custGeom>
              <a:avLst/>
              <a:gdLst/>
              <a:ahLst/>
              <a:cxnLst/>
              <a:rect l="l" t="t" r="r" b="b"/>
              <a:pathLst>
                <a:path w="216534" h="183642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1800021"/>
                  </a:lnTo>
                  <a:lnTo>
                    <a:pt x="2841" y="1814005"/>
                  </a:lnTo>
                  <a:lnTo>
                    <a:pt x="10577" y="1825453"/>
                  </a:lnTo>
                  <a:lnTo>
                    <a:pt x="22025" y="1833186"/>
                  </a:lnTo>
                  <a:lnTo>
                    <a:pt x="36004" y="1836026"/>
                  </a:lnTo>
                  <a:lnTo>
                    <a:pt x="216001" y="183602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振込指定口座</a:t>
              </a:r>
              <a:r>
                <a:rPr lang="ja-JP" altLang="en-US" sz="700" b="1" dirty="0">
                  <a:solidFill>
                    <a:schemeClr val="bg1"/>
                  </a:solidFill>
                </a:rPr>
                <a:t>（委任の場合は事業主口座</a:t>
              </a:r>
              <a:r>
                <a:rPr lang="ja-JP" altLang="en-US" sz="1000" b="1" dirty="0">
                  <a:solidFill>
                    <a:schemeClr val="bg1"/>
                  </a:solidFill>
                </a:rPr>
                <a:t>）</a:t>
              </a:r>
            </a:p>
          </p:txBody>
        </p:sp>
        <p:sp>
          <p:nvSpPr>
            <p:cNvPr id="327" name="object 29"/>
            <p:cNvSpPr/>
            <p:nvPr/>
          </p:nvSpPr>
          <p:spPr>
            <a:xfrm>
              <a:off x="323507" y="3924528"/>
              <a:ext cx="6912609" cy="1836420"/>
            </a:xfrm>
            <a:custGeom>
              <a:avLst/>
              <a:gdLst/>
              <a:ahLst/>
              <a:cxnLst/>
              <a:rect l="l" t="t" r="r" b="b"/>
              <a:pathLst>
                <a:path w="6912609" h="1836420">
                  <a:moveTo>
                    <a:pt x="6912013" y="1800034"/>
                  </a:moveTo>
                  <a:lnTo>
                    <a:pt x="6909173" y="1814018"/>
                  </a:lnTo>
                  <a:lnTo>
                    <a:pt x="6901438" y="1825466"/>
                  </a:lnTo>
                  <a:lnTo>
                    <a:pt x="6889987" y="1833199"/>
                  </a:lnTo>
                  <a:lnTo>
                    <a:pt x="6875995" y="1836038"/>
                  </a:lnTo>
                  <a:lnTo>
                    <a:pt x="35991" y="1836038"/>
                  </a:lnTo>
                  <a:lnTo>
                    <a:pt x="22015" y="1833199"/>
                  </a:lnTo>
                  <a:lnTo>
                    <a:pt x="10571" y="1825466"/>
                  </a:lnTo>
                  <a:lnTo>
                    <a:pt x="2839" y="1814018"/>
                  </a:lnTo>
                  <a:lnTo>
                    <a:pt x="0" y="1800034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87" y="2841"/>
                  </a:lnTo>
                  <a:lnTo>
                    <a:pt x="6901438" y="10577"/>
                  </a:lnTo>
                  <a:lnTo>
                    <a:pt x="6909173" y="22025"/>
                  </a:lnTo>
                  <a:lnTo>
                    <a:pt x="6912013" y="36004"/>
                  </a:lnTo>
                  <a:lnTo>
                    <a:pt x="6912013" y="1800034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41"/>
            <p:cNvSpPr/>
            <p:nvPr/>
          </p:nvSpPr>
          <p:spPr>
            <a:xfrm>
              <a:off x="1475511" y="4626533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51"/>
            <p:cNvSpPr/>
            <p:nvPr/>
          </p:nvSpPr>
          <p:spPr>
            <a:xfrm>
              <a:off x="6299517" y="5238546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4" h="252095">
                  <a:moveTo>
                    <a:pt x="216001" y="252031"/>
                  </a:moveTo>
                  <a:lnTo>
                    <a:pt x="0" y="252031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31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54"/>
            <p:cNvSpPr/>
            <p:nvPr/>
          </p:nvSpPr>
          <p:spPr>
            <a:xfrm>
              <a:off x="2915513" y="4536516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2003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55"/>
            <p:cNvSpPr/>
            <p:nvPr/>
          </p:nvSpPr>
          <p:spPr>
            <a:xfrm>
              <a:off x="5507507" y="4968544"/>
              <a:ext cx="0" cy="792480"/>
            </a:xfrm>
            <a:custGeom>
              <a:avLst/>
              <a:gdLst/>
              <a:ahLst/>
              <a:cxnLst/>
              <a:rect l="l" t="t" r="r" b="b"/>
              <a:pathLst>
                <a:path h="792479">
                  <a:moveTo>
                    <a:pt x="0" y="79201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56"/>
            <p:cNvSpPr/>
            <p:nvPr/>
          </p:nvSpPr>
          <p:spPr>
            <a:xfrm>
              <a:off x="5507545" y="4536528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0"/>
                  </a:moveTo>
                  <a:lnTo>
                    <a:pt x="0" y="432003"/>
                  </a:lnTo>
                </a:path>
              </a:pathLst>
            </a:custGeom>
            <a:ln w="5397">
              <a:solidFill>
                <a:srgbClr val="221915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119"/>
            <p:cNvSpPr/>
            <p:nvPr/>
          </p:nvSpPr>
          <p:spPr>
            <a:xfrm>
              <a:off x="3743366" y="4055882"/>
              <a:ext cx="488659" cy="108584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銀行</a:t>
              </a:r>
              <a:endParaRPr sz="6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4" name="object 119"/>
            <p:cNvSpPr/>
            <p:nvPr/>
          </p:nvSpPr>
          <p:spPr>
            <a:xfrm>
              <a:off x="3761190" y="4194605"/>
              <a:ext cx="471347" cy="11920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信用金庫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5" name="object 119"/>
            <p:cNvSpPr/>
            <p:nvPr/>
          </p:nvSpPr>
          <p:spPr>
            <a:xfrm>
              <a:off x="3760992" y="4338680"/>
              <a:ext cx="453406" cy="118248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6" name="object 119"/>
            <p:cNvSpPr/>
            <p:nvPr/>
          </p:nvSpPr>
          <p:spPr>
            <a:xfrm>
              <a:off x="6658570" y="4050589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7" name="object 119"/>
            <p:cNvSpPr/>
            <p:nvPr/>
          </p:nvSpPr>
          <p:spPr>
            <a:xfrm>
              <a:off x="6658570" y="4194605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8" name="object 119"/>
            <p:cNvSpPr/>
            <p:nvPr/>
          </p:nvSpPr>
          <p:spPr>
            <a:xfrm>
              <a:off x="6658570" y="4338621"/>
              <a:ext cx="324485" cy="129259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9" name="object 78"/>
            <p:cNvSpPr txBox="1"/>
            <p:nvPr/>
          </p:nvSpPr>
          <p:spPr>
            <a:xfrm>
              <a:off x="5582856" y="4702262"/>
              <a:ext cx="1182035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左</a:t>
              </a:r>
              <a:r>
                <a:rPr lang="ja-JP" altLang="en-US" sz="80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づ</a:t>
              </a: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めでご記入ください。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0" name="object 65"/>
            <p:cNvSpPr txBox="1"/>
            <p:nvPr/>
          </p:nvSpPr>
          <p:spPr>
            <a:xfrm>
              <a:off x="1783790" y="4609547"/>
              <a:ext cx="433744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普通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41" name="object 65"/>
            <p:cNvSpPr txBox="1"/>
            <p:nvPr/>
          </p:nvSpPr>
          <p:spPr>
            <a:xfrm>
              <a:off x="1794238" y="4761947"/>
              <a:ext cx="433744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当座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42" name="object 65"/>
            <p:cNvSpPr txBox="1"/>
            <p:nvPr/>
          </p:nvSpPr>
          <p:spPr>
            <a:xfrm>
              <a:off x="6598485" y="5193158"/>
              <a:ext cx="572352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申請者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6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受取代理人</a:t>
              </a:r>
              <a:endParaRPr sz="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344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0632" y="4607483"/>
              <a:ext cx="1542893" cy="30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5" name="object 34"/>
            <p:cNvSpPr/>
            <p:nvPr/>
          </p:nvSpPr>
          <p:spPr>
            <a:xfrm>
              <a:off x="539508" y="453652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"/>
            <p:cNvSpPr/>
            <p:nvPr/>
          </p:nvSpPr>
          <p:spPr>
            <a:xfrm>
              <a:off x="539508" y="4984203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2"/>
            <p:cNvSpPr/>
            <p:nvPr/>
          </p:nvSpPr>
          <p:spPr>
            <a:xfrm>
              <a:off x="540526" y="4546905"/>
              <a:ext cx="792366" cy="422057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預金種別</a:t>
              </a: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362095" y="8620949"/>
            <a:ext cx="5278631" cy="763914"/>
            <a:chOff x="2615497" y="7001550"/>
            <a:chExt cx="5359273" cy="377465"/>
          </a:xfrm>
        </p:grpSpPr>
        <p:pic>
          <p:nvPicPr>
            <p:cNvPr id="108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7063" y="7036798"/>
              <a:ext cx="1971003" cy="10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" name="テキスト ボックス 1"/>
            <p:cNvSpPr txBox="1"/>
            <p:nvPr/>
          </p:nvSpPr>
          <p:spPr>
            <a:xfrm>
              <a:off x="2615497" y="7001550"/>
              <a:ext cx="5359273" cy="37746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txBody>
            <a:bodyPr wrap="square" lIns="36000" tIns="0" rIns="0" bIns="0" rtlCol="0" anchor="t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　被保険者のマイナンバー記載欄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1000" b="1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</a:t>
              </a:r>
              <a:r>
                <a:rPr lang="ja-JP" altLang="en-US" sz="1000" b="1" u="sng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被保険者の記号番号を記入した場合は、マイナンバーの記載は不要です</a:t>
              </a:r>
              <a:endParaRPr lang="en-US" altLang="ja-JP" sz="10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0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9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･ マイナンバーを記載した場合は、個人番号確認、本人確認をするための添付書類が必要です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4" name="グループ化 103"/>
          <p:cNvGrpSpPr/>
          <p:nvPr/>
        </p:nvGrpSpPr>
        <p:grpSpPr>
          <a:xfrm>
            <a:off x="343026" y="3966655"/>
            <a:ext cx="6920270" cy="1944370"/>
            <a:chOff x="1007516" y="6120561"/>
            <a:chExt cx="6228181" cy="1944370"/>
          </a:xfrm>
        </p:grpSpPr>
        <p:sp>
          <p:nvSpPr>
            <p:cNvPr id="105" name="object 7"/>
            <p:cNvSpPr/>
            <p:nvPr/>
          </p:nvSpPr>
          <p:spPr>
            <a:xfrm>
              <a:off x="1212916" y="6120574"/>
              <a:ext cx="766772" cy="720027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（申請者）</a:t>
              </a:r>
              <a:endParaRPr sz="900" dirty="0"/>
            </a:p>
          </p:txBody>
        </p:sp>
        <p:sp>
          <p:nvSpPr>
            <p:cNvPr id="110" name="object 8"/>
            <p:cNvSpPr/>
            <p:nvPr/>
          </p:nvSpPr>
          <p:spPr>
            <a:xfrm>
              <a:off x="6407518" y="6840639"/>
              <a:ext cx="828040" cy="612140"/>
            </a:xfrm>
            <a:custGeom>
              <a:avLst/>
              <a:gdLst/>
              <a:ahLst/>
              <a:cxnLst/>
              <a:rect l="l" t="t" r="r" b="b"/>
              <a:pathLst>
                <a:path w="828040" h="612140">
                  <a:moveTo>
                    <a:pt x="0" y="611987"/>
                  </a:moveTo>
                  <a:lnTo>
                    <a:pt x="828001" y="611987"/>
                  </a:lnTo>
                  <a:lnTo>
                    <a:pt x="828001" y="0"/>
                  </a:lnTo>
                  <a:lnTo>
                    <a:pt x="0" y="0"/>
                  </a:lnTo>
                  <a:lnTo>
                    <a:pt x="0" y="61198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委任者と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との関係</a:t>
              </a:r>
              <a:endParaRPr sz="900" dirty="0"/>
            </a:p>
          </p:txBody>
        </p:sp>
        <p:sp>
          <p:nvSpPr>
            <p:cNvPr id="112" name="object 50"/>
            <p:cNvSpPr/>
            <p:nvPr/>
          </p:nvSpPr>
          <p:spPr>
            <a:xfrm>
              <a:off x="6407518" y="6840626"/>
              <a:ext cx="0" cy="1224280"/>
            </a:xfrm>
            <a:custGeom>
              <a:avLst/>
              <a:gdLst/>
              <a:ahLst/>
              <a:cxnLst/>
              <a:rect l="l" t="t" r="r" b="b"/>
              <a:pathLst>
                <a:path h="1224279">
                  <a:moveTo>
                    <a:pt x="0" y="1223975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8"/>
            <p:cNvSpPr txBox="1"/>
            <p:nvPr/>
          </p:nvSpPr>
          <p:spPr>
            <a:xfrm>
              <a:off x="5704725" y="6175082"/>
              <a:ext cx="1414703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　　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月　　  日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18" name="object 78"/>
            <p:cNvSpPr txBox="1"/>
            <p:nvPr/>
          </p:nvSpPr>
          <p:spPr>
            <a:xfrm>
              <a:off x="2043587" y="6175082"/>
              <a:ext cx="27855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本申請に基づく給付金に関する受領を下記の代理人に委任します。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19" name="object 65"/>
            <p:cNvSpPr txBox="1"/>
            <p:nvPr/>
          </p:nvSpPr>
          <p:spPr>
            <a:xfrm>
              <a:off x="2043587" y="6482164"/>
              <a:ext cx="690687" cy="10772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sz="700" spc="-225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29" name="object 129"/>
            <p:cNvSpPr txBox="1"/>
            <p:nvPr/>
          </p:nvSpPr>
          <p:spPr>
            <a:xfrm>
              <a:off x="2043320" y="7182682"/>
              <a:ext cx="578353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事業所所在地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1" name="object 65"/>
            <p:cNvSpPr txBox="1"/>
            <p:nvPr/>
          </p:nvSpPr>
          <p:spPr>
            <a:xfrm>
              <a:off x="2043053" y="7723477"/>
              <a:ext cx="690687" cy="10772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事業主</a:t>
              </a: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sz="700" spc="-225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4" name="object 61"/>
            <p:cNvSpPr txBox="1"/>
            <p:nvPr/>
          </p:nvSpPr>
          <p:spPr>
            <a:xfrm>
              <a:off x="1223516" y="7270720"/>
              <a:ext cx="754533" cy="26161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代理人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（口座名義人）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35" name="object 7"/>
            <p:cNvSpPr/>
            <p:nvPr/>
          </p:nvSpPr>
          <p:spPr>
            <a:xfrm>
              <a:off x="1211277" y="6840601"/>
              <a:ext cx="766772" cy="1224330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（事業所の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事業主様）</a:t>
              </a:r>
              <a:endParaRPr sz="800" dirty="0"/>
            </a:p>
          </p:txBody>
        </p:sp>
        <p:sp>
          <p:nvSpPr>
            <p:cNvPr id="137" name="object 36"/>
            <p:cNvSpPr/>
            <p:nvPr/>
          </p:nvSpPr>
          <p:spPr>
            <a:xfrm>
              <a:off x="1223517" y="6840601"/>
              <a:ext cx="6012180" cy="0"/>
            </a:xfrm>
            <a:custGeom>
              <a:avLst/>
              <a:gdLst/>
              <a:ahLst/>
              <a:cxnLst/>
              <a:rect l="l" t="t" r="r" b="b"/>
              <a:pathLst>
                <a:path w="6012180">
                  <a:moveTo>
                    <a:pt x="0" y="0"/>
                  </a:moveTo>
                  <a:lnTo>
                    <a:pt x="6012002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30"/>
            <p:cNvSpPr/>
            <p:nvPr/>
          </p:nvSpPr>
          <p:spPr>
            <a:xfrm>
              <a:off x="1007516" y="6120561"/>
              <a:ext cx="216535" cy="1944370"/>
            </a:xfrm>
            <a:custGeom>
              <a:avLst/>
              <a:gdLst/>
              <a:ahLst/>
              <a:cxnLst/>
              <a:rect l="l" t="t" r="r" b="b"/>
              <a:pathLst>
                <a:path w="216534" h="194437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35"/>
                  </a:lnTo>
                  <a:lnTo>
                    <a:pt x="2841" y="1922019"/>
                  </a:lnTo>
                  <a:lnTo>
                    <a:pt x="10577" y="1933467"/>
                  </a:lnTo>
                  <a:lnTo>
                    <a:pt x="22025" y="1941200"/>
                  </a:lnTo>
                  <a:lnTo>
                    <a:pt x="36004" y="1944039"/>
                  </a:lnTo>
                  <a:lnTo>
                    <a:pt x="216001" y="1944039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受取代理人の欄　（事業主への委任欄）　</a:t>
              </a:r>
            </a:p>
          </p:txBody>
        </p:sp>
        <p:sp>
          <p:nvSpPr>
            <p:cNvPr id="143" name="object 31"/>
            <p:cNvSpPr/>
            <p:nvPr/>
          </p:nvSpPr>
          <p:spPr>
            <a:xfrm>
              <a:off x="1007516" y="6120561"/>
              <a:ext cx="6228080" cy="1944370"/>
            </a:xfrm>
            <a:custGeom>
              <a:avLst/>
              <a:gdLst/>
              <a:ahLst/>
              <a:cxnLst/>
              <a:rect l="l" t="t" r="r" b="b"/>
              <a:pathLst>
                <a:path w="6228080" h="1944370">
                  <a:moveTo>
                    <a:pt x="6228003" y="1908035"/>
                  </a:moveTo>
                  <a:lnTo>
                    <a:pt x="6225166" y="1922019"/>
                  </a:lnTo>
                  <a:lnTo>
                    <a:pt x="6217437" y="1933467"/>
                  </a:lnTo>
                  <a:lnTo>
                    <a:pt x="6205993" y="1941200"/>
                  </a:lnTo>
                  <a:lnTo>
                    <a:pt x="6192012" y="1944039"/>
                  </a:lnTo>
                  <a:lnTo>
                    <a:pt x="35991" y="1944039"/>
                  </a:lnTo>
                  <a:lnTo>
                    <a:pt x="22015" y="1941200"/>
                  </a:lnTo>
                  <a:lnTo>
                    <a:pt x="10571" y="1933467"/>
                  </a:lnTo>
                  <a:lnTo>
                    <a:pt x="2839" y="1922019"/>
                  </a:lnTo>
                  <a:lnTo>
                    <a:pt x="0" y="1908035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192012" y="0"/>
                  </a:lnTo>
                  <a:lnTo>
                    <a:pt x="6205993" y="2839"/>
                  </a:lnTo>
                  <a:lnTo>
                    <a:pt x="6217437" y="10572"/>
                  </a:lnTo>
                  <a:lnTo>
                    <a:pt x="6225166" y="22020"/>
                  </a:lnTo>
                  <a:lnTo>
                    <a:pt x="6228003" y="36004"/>
                  </a:lnTo>
                  <a:lnTo>
                    <a:pt x="6228003" y="1908035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1" name="object 37"/>
          <p:cNvSpPr/>
          <p:nvPr/>
        </p:nvSpPr>
        <p:spPr>
          <a:xfrm>
            <a:off x="1329978" y="7362924"/>
            <a:ext cx="4176464" cy="45719"/>
          </a:xfrm>
          <a:custGeom>
            <a:avLst/>
            <a:gdLst/>
            <a:ahLst/>
            <a:cxnLst/>
            <a:rect l="l" t="t" r="r" b="b"/>
            <a:pathLst>
              <a:path w="3042285">
                <a:moveTo>
                  <a:pt x="0" y="0"/>
                </a:moveTo>
                <a:lnTo>
                  <a:pt x="3041992" y="0"/>
                </a:lnTo>
              </a:path>
            </a:pathLst>
          </a:custGeom>
          <a:ln w="5397">
            <a:solidFill>
              <a:srgbClr val="221915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29"/>
          <p:cNvSpPr txBox="1"/>
          <p:nvPr/>
        </p:nvSpPr>
        <p:spPr>
          <a:xfrm>
            <a:off x="1522882" y="5283727"/>
            <a:ext cx="642621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事業所名称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99" name="object 66"/>
          <p:cNvSpPr txBox="1"/>
          <p:nvPr/>
        </p:nvSpPr>
        <p:spPr>
          <a:xfrm>
            <a:off x="1329978" y="7218908"/>
            <a:ext cx="666318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spc="12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フ</a:t>
            </a:r>
            <a:r>
              <a:rPr sz="7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リ</a:t>
            </a:r>
            <a:r>
              <a:rPr sz="700" spc="2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ガ</a:t>
            </a:r>
            <a:r>
              <a:rPr sz="700" spc="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ナ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00" name="テキスト ボックス 1"/>
          <p:cNvSpPr txBox="1"/>
          <p:nvPr/>
        </p:nvSpPr>
        <p:spPr>
          <a:xfrm>
            <a:off x="370210" y="8022064"/>
            <a:ext cx="3048000" cy="533400"/>
          </a:xfrm>
          <a:prstGeom prst="rect">
            <a:avLst/>
          </a:prstGeom>
          <a:noFill/>
          <a:ln w="6350">
            <a:solidFill>
              <a:schemeClr val="tx1"/>
            </a:solidFill>
            <a:prstDash val="sysDot"/>
          </a:ln>
        </p:spPr>
        <p:txBody>
          <a:bodyPr wrap="square" lIns="36000" tIns="0" rIns="0" bIns="0" rtlCol="0" anchor="t" anchorCtr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添付書類 </a:t>
            </a:r>
            <a:r>
              <a:rPr lang="en-US" altLang="ja-JP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・領収書（原本）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・診療明細書（原本）　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1866" y="1170236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94" name="object 108"/>
          <p:cNvSpPr txBox="1"/>
          <p:nvPr/>
        </p:nvSpPr>
        <p:spPr>
          <a:xfrm>
            <a:off x="2702189" y="7609258"/>
            <a:ext cx="4532445" cy="1553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 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マイナ保険証が使用できず、医療費を全額自己負担したため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AutoNum type="arabicPeriod"/>
            </a:pP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他の保険者の資格で医療機関等を受診し、医療費を返還したため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3.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入院時の食事代の差額を申請するため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FontTx/>
              <a:buAutoNum type="arabicPeriod"/>
            </a:pPr>
            <a:endParaRPr lang="en-US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9.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その他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5" name="object 11"/>
          <p:cNvSpPr/>
          <p:nvPr/>
        </p:nvSpPr>
        <p:spPr>
          <a:xfrm>
            <a:off x="3313176" y="8534928"/>
            <a:ext cx="52517" cy="484180"/>
          </a:xfrm>
          <a:custGeom>
            <a:avLst/>
            <a:gdLst/>
            <a:ahLst/>
            <a:cxnLst/>
            <a:rect l="l" t="t" r="r" b="b"/>
            <a:pathLst>
              <a:path w="72389" h="828039">
                <a:moveTo>
                  <a:pt x="71996" y="828001"/>
                </a:moveTo>
                <a:lnTo>
                  <a:pt x="35991" y="828001"/>
                </a:lnTo>
                <a:lnTo>
                  <a:pt x="22015" y="825162"/>
                </a:lnTo>
                <a:lnTo>
                  <a:pt x="10571" y="817430"/>
                </a:lnTo>
                <a:lnTo>
                  <a:pt x="2839" y="805986"/>
                </a:lnTo>
                <a:lnTo>
                  <a:pt x="0" y="792010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71996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2" name="object 12"/>
          <p:cNvSpPr/>
          <p:nvPr/>
        </p:nvSpPr>
        <p:spPr>
          <a:xfrm>
            <a:off x="7092189" y="8540960"/>
            <a:ext cx="45719" cy="478147"/>
          </a:xfrm>
          <a:custGeom>
            <a:avLst/>
            <a:gdLst/>
            <a:ahLst/>
            <a:cxnLst/>
            <a:rect l="l" t="t" r="r" b="b"/>
            <a:pathLst>
              <a:path w="72390" h="828039">
                <a:moveTo>
                  <a:pt x="0" y="828001"/>
                </a:moveTo>
                <a:lnTo>
                  <a:pt x="36004" y="828001"/>
                </a:lnTo>
                <a:lnTo>
                  <a:pt x="49988" y="825162"/>
                </a:lnTo>
                <a:lnTo>
                  <a:pt x="61436" y="817430"/>
                </a:lnTo>
                <a:lnTo>
                  <a:pt x="69169" y="805986"/>
                </a:lnTo>
                <a:lnTo>
                  <a:pt x="72009" y="792010"/>
                </a:lnTo>
                <a:lnTo>
                  <a:pt x="72009" y="36004"/>
                </a:lnTo>
                <a:lnTo>
                  <a:pt x="69169" y="22025"/>
                </a:lnTo>
                <a:lnTo>
                  <a:pt x="61436" y="10577"/>
                </a:lnTo>
                <a:lnTo>
                  <a:pt x="49988" y="2841"/>
                </a:lnTo>
                <a:lnTo>
                  <a:pt x="36004" y="0"/>
                </a:ln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3" name="object 92"/>
          <p:cNvSpPr txBox="1"/>
          <p:nvPr/>
        </p:nvSpPr>
        <p:spPr>
          <a:xfrm>
            <a:off x="3399077" y="8461887"/>
            <a:ext cx="523189" cy="142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sz="8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lang="ja-JP" altLang="en-US" sz="8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理 由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2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8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</p:grpSp>
      <p:grpSp>
        <p:nvGrpSpPr>
          <p:cNvPr id="161" name="グループ化 160"/>
          <p:cNvGrpSpPr/>
          <p:nvPr/>
        </p:nvGrpSpPr>
        <p:grpSpPr>
          <a:xfrm>
            <a:off x="321866" y="1674292"/>
            <a:ext cx="6912609" cy="7543125"/>
            <a:chOff x="324002" y="1669694"/>
            <a:chExt cx="6912609" cy="7543125"/>
          </a:xfrm>
        </p:grpSpPr>
        <p:sp>
          <p:nvSpPr>
            <p:cNvPr id="164" name="bk object 16"/>
            <p:cNvSpPr/>
            <p:nvPr/>
          </p:nvSpPr>
          <p:spPr>
            <a:xfrm>
              <a:off x="540000" y="1669694"/>
              <a:ext cx="1655991" cy="38233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受診者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5" name="bk object 16"/>
            <p:cNvSpPr/>
            <p:nvPr/>
          </p:nvSpPr>
          <p:spPr>
            <a:xfrm>
              <a:off x="540000" y="2044271"/>
              <a:ext cx="1655991" cy="432028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①家族の場合はその方の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9" name="bk object 16"/>
            <p:cNvSpPr/>
            <p:nvPr/>
          </p:nvSpPr>
          <p:spPr>
            <a:xfrm>
              <a:off x="540000" y="2484004"/>
              <a:ext cx="1655991" cy="414403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傷病名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0" name="bk object 16"/>
            <p:cNvSpPr/>
            <p:nvPr/>
          </p:nvSpPr>
          <p:spPr>
            <a:xfrm>
              <a:off x="540000" y="2907753"/>
              <a:ext cx="1655991" cy="1232626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発病の原因および経過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詳しく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2" name="bk object 16"/>
            <p:cNvSpPr/>
            <p:nvPr/>
          </p:nvSpPr>
          <p:spPr>
            <a:xfrm>
              <a:off x="540000" y="4132602"/>
              <a:ext cx="1655991" cy="130340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診療を受けた医療機関等の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3" name="bk object 16"/>
            <p:cNvSpPr/>
            <p:nvPr/>
          </p:nvSpPr>
          <p:spPr>
            <a:xfrm>
              <a:off x="540000" y="5425071"/>
              <a:ext cx="1655991" cy="634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診療を受けた期間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4" name="bk object 16"/>
            <p:cNvSpPr/>
            <p:nvPr/>
          </p:nvSpPr>
          <p:spPr>
            <a:xfrm>
              <a:off x="540000" y="6059087"/>
              <a:ext cx="1655991" cy="600919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６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①上記の期間に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入院していた場合は、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その期間</a:t>
              </a:r>
            </a:p>
          </p:txBody>
        </p:sp>
        <p:sp>
          <p:nvSpPr>
            <p:cNvPr id="175" name="bk object 16"/>
            <p:cNvSpPr/>
            <p:nvPr/>
          </p:nvSpPr>
          <p:spPr>
            <a:xfrm>
              <a:off x="540000" y="6665157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７ 療養に要した費用の額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6" name="bk object 16"/>
            <p:cNvSpPr/>
            <p:nvPr/>
          </p:nvSpPr>
          <p:spPr>
            <a:xfrm>
              <a:off x="540000" y="7107144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８ 診療の内容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7" name="bk object 16"/>
            <p:cNvSpPr/>
            <p:nvPr/>
          </p:nvSpPr>
          <p:spPr>
            <a:xfrm>
              <a:off x="540000" y="7549623"/>
              <a:ext cx="1656020" cy="166319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９ 療養費の支給申請の理由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0" name="bk object 17"/>
            <p:cNvSpPr/>
            <p:nvPr/>
          </p:nvSpPr>
          <p:spPr>
            <a:xfrm>
              <a:off x="2250008" y="4193997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2" name="bk object 18"/>
            <p:cNvSpPr/>
            <p:nvPr/>
          </p:nvSpPr>
          <p:spPr>
            <a:xfrm>
              <a:off x="4122026" y="4193997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3" name="bk object 19"/>
            <p:cNvSpPr/>
            <p:nvPr/>
          </p:nvSpPr>
          <p:spPr>
            <a:xfrm>
              <a:off x="5994019" y="4193997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4" name="bk object 20"/>
            <p:cNvSpPr/>
            <p:nvPr/>
          </p:nvSpPr>
          <p:spPr>
            <a:xfrm>
              <a:off x="2250008" y="4842001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5" name="bk object 21"/>
            <p:cNvSpPr/>
            <p:nvPr/>
          </p:nvSpPr>
          <p:spPr>
            <a:xfrm>
              <a:off x="4122026" y="4842001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6" name="bk object 22"/>
            <p:cNvSpPr/>
            <p:nvPr/>
          </p:nvSpPr>
          <p:spPr>
            <a:xfrm>
              <a:off x="5994019" y="4842001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8" name="bk object 23"/>
            <p:cNvSpPr/>
            <p:nvPr/>
          </p:nvSpPr>
          <p:spPr>
            <a:xfrm>
              <a:off x="5760021" y="5490006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89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5990"/>
                  </a:lnTo>
                  <a:lnTo>
                    <a:pt x="1420" y="492976"/>
                  </a:lnTo>
                  <a:lnTo>
                    <a:pt x="5287" y="498698"/>
                  </a:lnTo>
                  <a:lnTo>
                    <a:pt x="11010" y="502566"/>
                  </a:lnTo>
                  <a:lnTo>
                    <a:pt x="17995" y="503986"/>
                  </a:lnTo>
                  <a:lnTo>
                    <a:pt x="342023" y="503986"/>
                  </a:lnTo>
                  <a:lnTo>
                    <a:pt x="349009" y="502566"/>
                  </a:lnTo>
                  <a:lnTo>
                    <a:pt x="354731" y="498698"/>
                  </a:lnTo>
                  <a:lnTo>
                    <a:pt x="358598" y="492976"/>
                  </a:lnTo>
                  <a:lnTo>
                    <a:pt x="360019" y="485990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9" name="bk object 24"/>
            <p:cNvSpPr/>
            <p:nvPr/>
          </p:nvSpPr>
          <p:spPr>
            <a:xfrm>
              <a:off x="5760021" y="6101994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90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6016"/>
                  </a:lnTo>
                  <a:lnTo>
                    <a:pt x="1420" y="493001"/>
                  </a:lnTo>
                  <a:lnTo>
                    <a:pt x="5287" y="498724"/>
                  </a:lnTo>
                  <a:lnTo>
                    <a:pt x="11010" y="502591"/>
                  </a:lnTo>
                  <a:lnTo>
                    <a:pt x="17995" y="504012"/>
                  </a:lnTo>
                  <a:lnTo>
                    <a:pt x="342023" y="504012"/>
                  </a:lnTo>
                  <a:lnTo>
                    <a:pt x="349009" y="502591"/>
                  </a:lnTo>
                  <a:lnTo>
                    <a:pt x="354731" y="498724"/>
                  </a:lnTo>
                  <a:lnTo>
                    <a:pt x="358598" y="493001"/>
                  </a:lnTo>
                  <a:lnTo>
                    <a:pt x="360019" y="486016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0" name="bk object 25"/>
            <p:cNvSpPr/>
            <p:nvPr/>
          </p:nvSpPr>
          <p:spPr>
            <a:xfrm>
              <a:off x="4716005" y="2484005"/>
              <a:ext cx="828040" cy="432434"/>
            </a:xfrm>
            <a:custGeom>
              <a:avLst/>
              <a:gdLst/>
              <a:ahLst/>
              <a:cxnLst/>
              <a:rect l="l" t="t" r="r" b="b"/>
              <a:pathLst>
                <a:path w="828039" h="432435">
                  <a:moveTo>
                    <a:pt x="828001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828001" y="0"/>
                  </a:lnTo>
                  <a:lnTo>
                    <a:pt x="828001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発病または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負傷年月日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2" name="bk object 31"/>
            <p:cNvSpPr/>
            <p:nvPr/>
          </p:nvSpPr>
          <p:spPr>
            <a:xfrm>
              <a:off x="4715979" y="2106028"/>
              <a:ext cx="828040" cy="324485"/>
            </a:xfrm>
            <a:custGeom>
              <a:avLst/>
              <a:gdLst/>
              <a:ahLst/>
              <a:cxnLst/>
              <a:rect l="l" t="t" r="r" b="b"/>
              <a:pathLst>
                <a:path w="828039" h="324485">
                  <a:moveTo>
                    <a:pt x="81001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9" y="318706"/>
                  </a:lnTo>
                  <a:lnTo>
                    <a:pt x="11015" y="322570"/>
                  </a:lnTo>
                  <a:lnTo>
                    <a:pt x="18008" y="323989"/>
                  </a:lnTo>
                  <a:lnTo>
                    <a:pt x="810018" y="323989"/>
                  </a:lnTo>
                  <a:lnTo>
                    <a:pt x="817002" y="322570"/>
                  </a:lnTo>
                  <a:lnTo>
                    <a:pt x="822720" y="318706"/>
                  </a:lnTo>
                  <a:lnTo>
                    <a:pt x="826583" y="312984"/>
                  </a:lnTo>
                  <a:lnTo>
                    <a:pt x="828001" y="305993"/>
                  </a:lnTo>
                  <a:lnTo>
                    <a:pt x="828001" y="17995"/>
                  </a:lnTo>
                  <a:lnTo>
                    <a:pt x="826583" y="11004"/>
                  </a:lnTo>
                  <a:lnTo>
                    <a:pt x="822720" y="5283"/>
                  </a:lnTo>
                  <a:lnTo>
                    <a:pt x="817002" y="1418"/>
                  </a:lnTo>
                  <a:lnTo>
                    <a:pt x="81001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7" name="bk object 32"/>
            <p:cNvSpPr/>
            <p:nvPr/>
          </p:nvSpPr>
          <p:spPr>
            <a:xfrm>
              <a:off x="2249970" y="2106028"/>
              <a:ext cx="324485" cy="324485"/>
            </a:xfrm>
            <a:custGeom>
              <a:avLst/>
              <a:gdLst/>
              <a:ahLst/>
              <a:cxnLst/>
              <a:rect l="l" t="t" r="r" b="b"/>
              <a:pathLst>
                <a:path w="324485" h="324485">
                  <a:moveTo>
                    <a:pt x="306006" y="0"/>
                  </a:moveTo>
                  <a:lnTo>
                    <a:pt x="18008" y="0"/>
                  </a:lnTo>
                  <a:lnTo>
                    <a:pt x="11021" y="1418"/>
                  </a:lnTo>
                  <a:lnTo>
                    <a:pt x="5294" y="5283"/>
                  </a:lnTo>
                  <a:lnTo>
                    <a:pt x="1422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2" y="312984"/>
                  </a:lnTo>
                  <a:lnTo>
                    <a:pt x="5294" y="318706"/>
                  </a:lnTo>
                  <a:lnTo>
                    <a:pt x="11021" y="322570"/>
                  </a:lnTo>
                  <a:lnTo>
                    <a:pt x="18008" y="323989"/>
                  </a:lnTo>
                  <a:lnTo>
                    <a:pt x="306006" y="323989"/>
                  </a:lnTo>
                  <a:lnTo>
                    <a:pt x="312997" y="322570"/>
                  </a:lnTo>
                  <a:lnTo>
                    <a:pt x="318719" y="318706"/>
                  </a:lnTo>
                  <a:lnTo>
                    <a:pt x="322583" y="312984"/>
                  </a:lnTo>
                  <a:lnTo>
                    <a:pt x="324002" y="305993"/>
                  </a:lnTo>
                  <a:lnTo>
                    <a:pt x="324002" y="17995"/>
                  </a:lnTo>
                  <a:lnTo>
                    <a:pt x="322583" y="11004"/>
                  </a:lnTo>
                  <a:lnTo>
                    <a:pt x="318719" y="5283"/>
                  </a:lnTo>
                  <a:lnTo>
                    <a:pt x="312997" y="1418"/>
                  </a:lnTo>
                  <a:lnTo>
                    <a:pt x="30600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9" name="bk object 33"/>
            <p:cNvSpPr/>
            <p:nvPr/>
          </p:nvSpPr>
          <p:spPr>
            <a:xfrm>
              <a:off x="791982" y="6047994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0" name="bk object 34"/>
            <p:cNvSpPr/>
            <p:nvPr/>
          </p:nvSpPr>
          <p:spPr>
            <a:xfrm>
              <a:off x="2196020" y="4787988"/>
              <a:ext cx="5039995" cy="0"/>
            </a:xfrm>
            <a:custGeom>
              <a:avLst/>
              <a:gdLst/>
              <a:ahLst/>
              <a:cxnLst/>
              <a:rect l="l" t="t" r="r" b="b"/>
              <a:pathLst>
                <a:path w="5039995">
                  <a:moveTo>
                    <a:pt x="0" y="0"/>
                  </a:moveTo>
                  <a:lnTo>
                    <a:pt x="503999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1" name="bk object 35"/>
            <p:cNvSpPr/>
            <p:nvPr/>
          </p:nvSpPr>
          <p:spPr>
            <a:xfrm>
              <a:off x="4068000" y="4139996"/>
              <a:ext cx="0" cy="1296035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2" name="bk object 36"/>
            <p:cNvSpPr/>
            <p:nvPr/>
          </p:nvSpPr>
          <p:spPr>
            <a:xfrm>
              <a:off x="5940006" y="4139996"/>
              <a:ext cx="0" cy="1296035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3" name="bk object 37"/>
            <p:cNvSpPr/>
            <p:nvPr/>
          </p:nvSpPr>
          <p:spPr>
            <a:xfrm>
              <a:off x="324002" y="1669694"/>
              <a:ext cx="215998" cy="7543124"/>
            </a:xfrm>
            <a:custGeom>
              <a:avLst/>
              <a:gdLst/>
              <a:ahLst/>
              <a:cxnLst/>
              <a:rect l="l" t="t" r="r" b="b"/>
              <a:pathLst>
                <a:path w="216534" h="7490459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41" y="7468045"/>
                  </a:lnTo>
                  <a:lnTo>
                    <a:pt x="10577" y="7479493"/>
                  </a:lnTo>
                  <a:lnTo>
                    <a:pt x="22025" y="7487226"/>
                  </a:lnTo>
                  <a:lnTo>
                    <a:pt x="36004" y="7490066"/>
                  </a:lnTo>
                  <a:lnTo>
                    <a:pt x="216001" y="749006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  <a:endParaRPr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bk object 38"/>
            <p:cNvSpPr/>
            <p:nvPr/>
          </p:nvSpPr>
          <p:spPr>
            <a:xfrm>
              <a:off x="324002" y="1669694"/>
              <a:ext cx="6912609" cy="7543125"/>
            </a:xfrm>
            <a:custGeom>
              <a:avLst/>
              <a:gdLst/>
              <a:ahLst/>
              <a:cxnLst/>
              <a:rect l="l" t="t" r="r" b="b"/>
              <a:pathLst>
                <a:path w="6912609" h="7490459">
                  <a:moveTo>
                    <a:pt x="6912000" y="7454061"/>
                  </a:moveTo>
                  <a:lnTo>
                    <a:pt x="6909160" y="7468045"/>
                  </a:lnTo>
                  <a:lnTo>
                    <a:pt x="6901427" y="7479493"/>
                  </a:lnTo>
                  <a:lnTo>
                    <a:pt x="6889979" y="7487226"/>
                  </a:lnTo>
                  <a:lnTo>
                    <a:pt x="6875995" y="7490066"/>
                  </a:lnTo>
                  <a:lnTo>
                    <a:pt x="35991" y="7490066"/>
                  </a:lnTo>
                  <a:lnTo>
                    <a:pt x="22015" y="7487226"/>
                  </a:lnTo>
                  <a:lnTo>
                    <a:pt x="10571" y="7479493"/>
                  </a:lnTo>
                  <a:lnTo>
                    <a:pt x="2839" y="7468045"/>
                  </a:lnTo>
                  <a:lnTo>
                    <a:pt x="0" y="7454061"/>
                  </a:lnTo>
                  <a:lnTo>
                    <a:pt x="0" y="35991"/>
                  </a:lnTo>
                  <a:lnTo>
                    <a:pt x="2839" y="22015"/>
                  </a:lnTo>
                  <a:lnTo>
                    <a:pt x="10571" y="10571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1"/>
                  </a:lnTo>
                  <a:lnTo>
                    <a:pt x="6909160" y="22015"/>
                  </a:lnTo>
                  <a:lnTo>
                    <a:pt x="6912000" y="35991"/>
                  </a:lnTo>
                  <a:lnTo>
                    <a:pt x="6912000" y="745406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5" name="bk object 41"/>
            <p:cNvSpPr/>
            <p:nvPr/>
          </p:nvSpPr>
          <p:spPr>
            <a:xfrm>
              <a:off x="539991" y="543600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6" name="bk object 42"/>
            <p:cNvSpPr/>
            <p:nvPr/>
          </p:nvSpPr>
          <p:spPr>
            <a:xfrm>
              <a:off x="539991" y="666000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7" name="bk object 43"/>
            <p:cNvSpPr/>
            <p:nvPr/>
          </p:nvSpPr>
          <p:spPr>
            <a:xfrm>
              <a:off x="539991" y="70931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8" name="bk object 44"/>
            <p:cNvSpPr/>
            <p:nvPr/>
          </p:nvSpPr>
          <p:spPr>
            <a:xfrm>
              <a:off x="539991" y="754499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9" name="bk object 45"/>
            <p:cNvSpPr/>
            <p:nvPr/>
          </p:nvSpPr>
          <p:spPr>
            <a:xfrm>
              <a:off x="2303995" y="7040937"/>
              <a:ext cx="2016125" cy="0"/>
            </a:xfrm>
            <a:custGeom>
              <a:avLst/>
              <a:gdLst/>
              <a:ahLst/>
              <a:cxnLst/>
              <a:rect l="l" t="t" r="r" b="b"/>
              <a:pathLst>
                <a:path w="2016125">
                  <a:moveTo>
                    <a:pt x="0" y="0"/>
                  </a:moveTo>
                  <a:lnTo>
                    <a:pt x="2015998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0" name="bk object 46"/>
            <p:cNvSpPr/>
            <p:nvPr/>
          </p:nvSpPr>
          <p:spPr>
            <a:xfrm>
              <a:off x="539991" y="413998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1" name="bk object 47"/>
            <p:cNvSpPr/>
            <p:nvPr/>
          </p:nvSpPr>
          <p:spPr>
            <a:xfrm>
              <a:off x="539991" y="24840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2" name="bk object 48"/>
            <p:cNvSpPr/>
            <p:nvPr/>
          </p:nvSpPr>
          <p:spPr>
            <a:xfrm>
              <a:off x="539991" y="291599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4" name="object 11"/>
            <p:cNvSpPr/>
            <p:nvPr/>
          </p:nvSpPr>
          <p:spPr>
            <a:xfrm>
              <a:off x="3077997" y="2987992"/>
              <a:ext cx="72390" cy="828040"/>
            </a:xfrm>
            <a:custGeom>
              <a:avLst/>
              <a:gdLst/>
              <a:ahLst/>
              <a:cxnLst/>
              <a:rect l="l" t="t" r="r" b="b"/>
              <a:pathLst>
                <a:path w="72389" h="828039">
                  <a:moveTo>
                    <a:pt x="71996" y="828001"/>
                  </a:moveTo>
                  <a:lnTo>
                    <a:pt x="35991" y="828001"/>
                  </a:lnTo>
                  <a:lnTo>
                    <a:pt x="22015" y="825162"/>
                  </a:lnTo>
                  <a:lnTo>
                    <a:pt x="10571" y="817430"/>
                  </a:lnTo>
                  <a:lnTo>
                    <a:pt x="2839" y="805986"/>
                  </a:lnTo>
                  <a:lnTo>
                    <a:pt x="0" y="792010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71996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5" name="object 12"/>
            <p:cNvSpPr/>
            <p:nvPr/>
          </p:nvSpPr>
          <p:spPr>
            <a:xfrm>
              <a:off x="7055993" y="2987992"/>
              <a:ext cx="72390" cy="828040"/>
            </a:xfrm>
            <a:custGeom>
              <a:avLst/>
              <a:gdLst/>
              <a:ahLst/>
              <a:cxnLst/>
              <a:rect l="l" t="t" r="r" b="b"/>
              <a:pathLst>
                <a:path w="72390" h="828039">
                  <a:moveTo>
                    <a:pt x="0" y="828001"/>
                  </a:moveTo>
                  <a:lnTo>
                    <a:pt x="36004" y="828001"/>
                  </a:lnTo>
                  <a:lnTo>
                    <a:pt x="49988" y="825162"/>
                  </a:lnTo>
                  <a:lnTo>
                    <a:pt x="61436" y="817430"/>
                  </a:lnTo>
                  <a:lnTo>
                    <a:pt x="69169" y="805986"/>
                  </a:lnTo>
                  <a:lnTo>
                    <a:pt x="72009" y="792010"/>
                  </a:lnTo>
                  <a:lnTo>
                    <a:pt x="72009" y="36004"/>
                  </a:lnTo>
                  <a:lnTo>
                    <a:pt x="69169" y="22025"/>
                  </a:lnTo>
                  <a:lnTo>
                    <a:pt x="61436" y="10577"/>
                  </a:lnTo>
                  <a:lnTo>
                    <a:pt x="49988" y="2841"/>
                  </a:lnTo>
                  <a:lnTo>
                    <a:pt x="36004" y="0"/>
                  </a:ln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6" name="object 13"/>
            <p:cNvSpPr/>
            <p:nvPr/>
          </p:nvSpPr>
          <p:spPr>
            <a:xfrm>
              <a:off x="4716005" y="2484005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199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7" name="object 14"/>
            <p:cNvSpPr/>
            <p:nvPr/>
          </p:nvSpPr>
          <p:spPr>
            <a:xfrm>
              <a:off x="791958" y="2052027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3" name="object 48"/>
            <p:cNvSpPr txBox="1"/>
            <p:nvPr/>
          </p:nvSpPr>
          <p:spPr>
            <a:xfrm>
              <a:off x="3641306" y="5758534"/>
              <a:ext cx="24672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4" name="object 59"/>
            <p:cNvSpPr txBox="1"/>
            <p:nvPr/>
          </p:nvSpPr>
          <p:spPr>
            <a:xfrm>
              <a:off x="7029068" y="5875362"/>
              <a:ext cx="153036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5" name="object 63"/>
            <p:cNvSpPr txBox="1"/>
            <p:nvPr/>
          </p:nvSpPr>
          <p:spPr>
            <a:xfrm>
              <a:off x="5220043" y="5758548"/>
              <a:ext cx="3239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7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6" name="object 75"/>
            <p:cNvSpPr txBox="1"/>
            <p:nvPr/>
          </p:nvSpPr>
          <p:spPr>
            <a:xfrm>
              <a:off x="3641369" y="6370522"/>
              <a:ext cx="246659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8" name="object 81"/>
            <p:cNvSpPr txBox="1"/>
            <p:nvPr/>
          </p:nvSpPr>
          <p:spPr>
            <a:xfrm>
              <a:off x="5220043" y="6370548"/>
              <a:ext cx="3239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7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32" name="object 102"/>
            <p:cNvSpPr txBox="1"/>
            <p:nvPr/>
          </p:nvSpPr>
          <p:spPr>
            <a:xfrm>
              <a:off x="6148031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33" name="object 103"/>
            <p:cNvSpPr txBox="1"/>
            <p:nvPr/>
          </p:nvSpPr>
          <p:spPr>
            <a:xfrm>
              <a:off x="6588698" y="2677806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34" name="object 104"/>
            <p:cNvSpPr txBox="1"/>
            <p:nvPr/>
          </p:nvSpPr>
          <p:spPr>
            <a:xfrm>
              <a:off x="7020746" y="2677806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38" name="object 120"/>
            <p:cNvSpPr/>
            <p:nvPr/>
          </p:nvSpPr>
          <p:spPr>
            <a:xfrm>
              <a:off x="2303995" y="8174890"/>
              <a:ext cx="270460" cy="306048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23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1397" y="5634732"/>
              <a:ext cx="1209295" cy="382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9391" y="5634732"/>
              <a:ext cx="1237256" cy="391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8151" y="6251367"/>
              <a:ext cx="1209295" cy="382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6145" y="6251367"/>
              <a:ext cx="1237256" cy="391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3" name="object 78"/>
            <p:cNvSpPr txBox="1"/>
            <p:nvPr/>
          </p:nvSpPr>
          <p:spPr>
            <a:xfrm>
              <a:off x="2340226" y="6134190"/>
              <a:ext cx="3364662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 月　　  日　　　　　　　年　　 月　　  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79" name="object 102"/>
            <p:cNvSpPr txBox="1"/>
            <p:nvPr/>
          </p:nvSpPr>
          <p:spPr>
            <a:xfrm>
              <a:off x="6156650" y="2677806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sp>
        <p:nvSpPr>
          <p:cNvPr id="244" name="object 78"/>
          <p:cNvSpPr txBox="1"/>
          <p:nvPr/>
        </p:nvSpPr>
        <p:spPr>
          <a:xfrm>
            <a:off x="2266082" y="5490716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78" name="object 105"/>
          <p:cNvSpPr txBox="1"/>
          <p:nvPr/>
        </p:nvSpPr>
        <p:spPr>
          <a:xfrm>
            <a:off x="5578450" y="2106340"/>
            <a:ext cx="1296144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</a:t>
            </a: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7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昭和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 □</a:t>
            </a: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7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□　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0" name="object 103"/>
          <p:cNvSpPr txBox="1"/>
          <p:nvPr/>
        </p:nvSpPr>
        <p:spPr>
          <a:xfrm>
            <a:off x="6586562" y="2322364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月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1" name="object 104"/>
          <p:cNvSpPr txBox="1"/>
          <p:nvPr/>
        </p:nvSpPr>
        <p:spPr>
          <a:xfrm>
            <a:off x="7018610" y="2322364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2" name="object 104"/>
          <p:cNvSpPr txBox="1"/>
          <p:nvPr/>
        </p:nvSpPr>
        <p:spPr>
          <a:xfrm>
            <a:off x="5578450" y="2682404"/>
            <a:ext cx="28803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3" name="object 59"/>
          <p:cNvSpPr txBox="1"/>
          <p:nvPr/>
        </p:nvSpPr>
        <p:spPr>
          <a:xfrm>
            <a:off x="7018610" y="6426820"/>
            <a:ext cx="153036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4" name="object 15"/>
          <p:cNvSpPr txBox="1"/>
          <p:nvPr/>
        </p:nvSpPr>
        <p:spPr>
          <a:xfrm>
            <a:off x="4225607" y="6886250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円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5" name="object 112"/>
          <p:cNvSpPr/>
          <p:nvPr/>
        </p:nvSpPr>
        <p:spPr>
          <a:xfrm>
            <a:off x="2303970" y="1742481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4">
                <a:moveTo>
                  <a:pt x="216001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6001" y="0"/>
                </a:lnTo>
                <a:lnTo>
                  <a:pt x="216001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6" name="object 106"/>
          <p:cNvSpPr txBox="1"/>
          <p:nvPr/>
        </p:nvSpPr>
        <p:spPr>
          <a:xfrm>
            <a:off x="2620005" y="1820376"/>
            <a:ext cx="2803814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被保険者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en-US" altLang="zh-TW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zh-TW" altLang="en-US" sz="800" spc="-1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zh-TW" altLang="en-US" sz="800" spc="-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家族（被扶養者）</a:t>
            </a:r>
            <a:endParaRPr lang="zh-TW" alt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7" name="object 8"/>
          <p:cNvSpPr/>
          <p:nvPr/>
        </p:nvSpPr>
        <p:spPr>
          <a:xfrm>
            <a:off x="2266082" y="3402484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5">
                <a:moveTo>
                  <a:pt x="215988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5988" y="0"/>
                </a:lnTo>
                <a:lnTo>
                  <a:pt x="215988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8" name="object 89"/>
          <p:cNvSpPr txBox="1"/>
          <p:nvPr/>
        </p:nvSpPr>
        <p:spPr>
          <a:xfrm>
            <a:off x="2615298" y="3334486"/>
            <a:ext cx="36576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病気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89" name="object 90"/>
          <p:cNvSpPr txBox="1"/>
          <p:nvPr/>
        </p:nvSpPr>
        <p:spPr>
          <a:xfrm>
            <a:off x="2615298" y="3885606"/>
            <a:ext cx="4482300" cy="218856"/>
          </a:xfrm>
          <a:prstGeom prst="rect">
            <a:avLst/>
          </a:prstGeom>
        </p:spPr>
        <p:txBody>
          <a:bodyPr vert="horz" wrap="square" lIns="36000" tIns="0" rIns="0" bIns="0" rtlCol="0" anchor="ctr" anchorCtr="0">
            <a:no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sz="800" spc="-1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spc="13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ケガ</a:t>
            </a:r>
            <a:r>
              <a:rPr lang="ja-JP" altLang="en-US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➡　</a:t>
            </a:r>
            <a:r>
              <a:rPr lang="ja-JP" altLang="en-US" sz="8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負傷原因届を併せてご提出ください。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0" name="object 92"/>
          <p:cNvSpPr txBox="1"/>
          <p:nvPr/>
        </p:nvSpPr>
        <p:spPr>
          <a:xfrm>
            <a:off x="3111715" y="2993425"/>
            <a:ext cx="111389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</a:t>
            </a:r>
            <a:r>
              <a:rPr sz="700" spc="-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因</a:t>
            </a:r>
            <a:r>
              <a:rPr sz="700" spc="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お</a:t>
            </a:r>
            <a:r>
              <a:rPr sz="700" spc="12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よ</a:t>
            </a:r>
            <a:r>
              <a:rPr sz="7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び経</a:t>
            </a:r>
            <a:r>
              <a:rPr sz="7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過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3400</TotalTime>
  <Words>696</Words>
  <Application>Microsoft Office PowerPoint</Application>
  <PresentationFormat>ユーザー設定</PresentationFormat>
  <Paragraphs>147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Unicode MS</vt:lpstr>
      <vt:lpstr>Meiryo UI</vt:lpstr>
      <vt:lpstr>ＭＳ Ｐゴシック</vt:lpstr>
      <vt:lpstr>ＭＳ ゴシック</vt:lpstr>
      <vt:lpstr>PMingLiU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健康保険組合連合会</dc:creator>
  <cp:lastModifiedBy>46599991</cp:lastModifiedBy>
  <cp:revision>285</cp:revision>
  <cp:lastPrinted>2021-03-18T00:55:40Z</cp:lastPrinted>
  <dcterms:created xsi:type="dcterms:W3CDTF">2016-07-06T07:28:27Z</dcterms:created>
  <dcterms:modified xsi:type="dcterms:W3CDTF">2026-01-29T07:54:53Z</dcterms:modified>
</cp:coreProperties>
</file>